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8" r:id="rId3"/>
    <p:sldId id="290" r:id="rId4"/>
    <p:sldId id="291" r:id="rId5"/>
    <p:sldId id="292" r:id="rId6"/>
    <p:sldId id="256" r:id="rId7"/>
    <p:sldId id="259" r:id="rId8"/>
    <p:sldId id="293" r:id="rId9"/>
    <p:sldId id="260" r:id="rId10"/>
    <p:sldId id="294" r:id="rId11"/>
    <p:sldId id="262" r:id="rId12"/>
    <p:sldId id="268" r:id="rId13"/>
    <p:sldId id="295" r:id="rId14"/>
    <p:sldId id="296" r:id="rId15"/>
    <p:sldId id="261" r:id="rId16"/>
    <p:sldId id="297" r:id="rId17"/>
    <p:sldId id="299" r:id="rId18"/>
    <p:sldId id="265" r:id="rId19"/>
    <p:sldId id="300" r:id="rId20"/>
    <p:sldId id="301" r:id="rId21"/>
    <p:sldId id="303" r:id="rId22"/>
    <p:sldId id="302" r:id="rId23"/>
    <p:sldId id="266" r:id="rId24"/>
    <p:sldId id="264" r:id="rId25"/>
    <p:sldId id="267" r:id="rId26"/>
  </p:sldIdLst>
  <p:sldSz cx="18288000" cy="10287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Tw Cen MT Condensed Extra Bold" panose="020B0803020202020204" pitchFamily="3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6A3C"/>
    <a:srgbClr val="3A92CF"/>
    <a:srgbClr val="D9408B"/>
    <a:srgbClr val="FFF8F1"/>
    <a:srgbClr val="92A6BD"/>
    <a:srgbClr val="B8B400"/>
    <a:srgbClr val="FFFF00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2" autoAdjust="0"/>
  </p:normalViewPr>
  <p:slideViewPr>
    <p:cSldViewPr>
      <p:cViewPr varScale="1">
        <p:scale>
          <a:sx n="57" d="100"/>
          <a:sy n="57" d="100"/>
        </p:scale>
        <p:origin x="590" y="11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sv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3.jp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sv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3.jp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sv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43.jpe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5.svg"/><Relationship Id="rId7" Type="http://schemas.openxmlformats.org/officeDocument/2006/relationships/image" Target="../media/image53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5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57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7" Type="http://schemas.openxmlformats.org/officeDocument/2006/relationships/image" Target="../media/image61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8948776" y="7227305"/>
            <a:ext cx="8958301" cy="20309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71" y="7237234"/>
            <a:ext cx="8958301" cy="20309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584426" y="6419601"/>
            <a:ext cx="2346233" cy="284862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135121" y="5808404"/>
            <a:ext cx="2841460" cy="344989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490429" y="4956878"/>
            <a:ext cx="3542808" cy="43014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22158" y="6409672"/>
            <a:ext cx="2375068" cy="28836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40786" y="5808404"/>
            <a:ext cx="2841460" cy="344989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70013" y="4956878"/>
            <a:ext cx="3542808" cy="4301422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-414242" y="9258300"/>
            <a:ext cx="19116484" cy="1084131"/>
          </a:xfrm>
          <a:prstGeom prst="rect">
            <a:avLst/>
          </a:prstGeom>
          <a:solidFill>
            <a:srgbClr val="FFA87E"/>
          </a:solidFill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263618" y="4251473"/>
            <a:ext cx="4123805" cy="500682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2052531" y="4261402"/>
            <a:ext cx="4123805" cy="5006827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EF986648-F293-4C0D-AB3A-0798957E13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967958" y="5255386"/>
            <a:ext cx="10182000" cy="4454625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id="{60E626C5-A3B7-40F1-A145-C510EFE9BB2C}"/>
              </a:ext>
            </a:extLst>
          </p:cNvPr>
          <p:cNvSpPr txBox="1"/>
          <p:nvPr/>
        </p:nvSpPr>
        <p:spPr>
          <a:xfrm>
            <a:off x="2026902" y="1203820"/>
            <a:ext cx="14236716" cy="3172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7200" b="1" dirty="0">
                <a:solidFill>
                  <a:srgbClr val="3A92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1"/>
            <a:ext cx="18288000" cy="3086100"/>
          </a:xfrm>
          <a:prstGeom prst="rect">
            <a:avLst/>
          </a:prstGeom>
          <a:solidFill>
            <a:srgbClr val="F46A3C">
              <a:alpha val="38000"/>
            </a:srgbClr>
          </a:solidFill>
        </p:spPr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B57967-5110-4B6C-84F3-6931709448AA}"/>
              </a:ext>
            </a:extLst>
          </p:cNvPr>
          <p:cNvSpPr txBox="1"/>
          <p:nvPr/>
        </p:nvSpPr>
        <p:spPr>
          <a:xfrm>
            <a:off x="1322386" y="1011334"/>
            <a:ext cx="15643228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D9807BB-2FF7-47FF-9A68-921BBD46055E}"/>
              </a:ext>
            </a:extLst>
          </p:cNvPr>
          <p:cNvGrpSpPr/>
          <p:nvPr/>
        </p:nvGrpSpPr>
        <p:grpSpPr>
          <a:xfrm>
            <a:off x="777904" y="3632428"/>
            <a:ext cx="4572000" cy="4572000"/>
            <a:chOff x="2057400" y="4118610"/>
            <a:chExt cx="5715000" cy="569595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E0C533F-9288-476A-906E-56A7C88D1154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33" name="Picture 32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1380745D-99D3-43AC-9049-D657B7E97C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7ADA0AE-ABAD-4A9A-9FB4-55B3A48CAAF5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63BFB8A-C728-42A3-B860-833E86694288}"/>
                </a:ext>
              </a:extLst>
            </p:cNvPr>
            <p:cNvCxnSpPr>
              <a:cxnSpLocks/>
              <a:endCxn id="30" idx="1"/>
            </p:cNvCxnSpPr>
            <p:nvPr/>
          </p:nvCxnSpPr>
          <p:spPr>
            <a:xfrm flipH="1" flipV="1">
              <a:off x="4850243" y="6889109"/>
              <a:ext cx="1283028" cy="820832"/>
            </a:xfrm>
            <a:prstGeom prst="straightConnector1">
              <a:avLst/>
            </a:prstGeom>
            <a:ln w="82550">
              <a:solidFill>
                <a:schemeClr val="accent4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DFA8119-5B06-4629-8183-26BA8FFDA1C2}"/>
                </a:ext>
              </a:extLst>
            </p:cNvPr>
            <p:cNvCxnSpPr>
              <a:cxnSpLocks/>
              <a:endCxn id="30" idx="4"/>
            </p:cNvCxnSpPr>
            <p:nvPr/>
          </p:nvCxnSpPr>
          <p:spPr>
            <a:xfrm>
              <a:off x="4914900" y="4956896"/>
              <a:ext cx="0" cy="2088311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lowchart: Connector 29">
              <a:extLst>
                <a:ext uri="{FF2B5EF4-FFF2-40B4-BE49-F238E27FC236}">
                  <a16:creationId xmlns:a16="http://schemas.microsoft.com/office/drawing/2014/main" id="{31020F1E-DBF1-4400-B8A3-4F5F3EE79718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E360266-18BC-4CCD-B620-75B99AB76E03}"/>
              </a:ext>
            </a:extLst>
          </p:cNvPr>
          <p:cNvGrpSpPr/>
          <p:nvPr/>
        </p:nvGrpSpPr>
        <p:grpSpPr>
          <a:xfrm>
            <a:off x="6225872" y="3713942"/>
            <a:ext cx="4572000" cy="4572000"/>
            <a:chOff x="2057400" y="4118610"/>
            <a:chExt cx="5715000" cy="569595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546182B-A684-4833-A4AC-EF3BE8B19CB1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40" name="Picture 39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017DC232-36F1-47D5-846C-D5963D0152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09E1340-EC61-42D5-B924-EAAA54B265B6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5D4FAC90-AC31-4A16-BAF2-1664959E38FC}"/>
                </a:ext>
              </a:extLst>
            </p:cNvPr>
            <p:cNvCxnSpPr>
              <a:cxnSpLocks/>
              <a:endCxn id="37" idx="1"/>
            </p:cNvCxnSpPr>
            <p:nvPr/>
          </p:nvCxnSpPr>
          <p:spPr>
            <a:xfrm flipH="1" flipV="1">
              <a:off x="4850243" y="6889109"/>
              <a:ext cx="1248725" cy="1004077"/>
            </a:xfrm>
            <a:prstGeom prst="straightConnector1">
              <a:avLst/>
            </a:prstGeom>
            <a:ln w="82550">
              <a:solidFill>
                <a:schemeClr val="accent4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Flowchart: Connector 36">
              <a:extLst>
                <a:ext uri="{FF2B5EF4-FFF2-40B4-BE49-F238E27FC236}">
                  <a16:creationId xmlns:a16="http://schemas.microsoft.com/office/drawing/2014/main" id="{7DA7F525-E47D-4EE0-A5DF-678712C421A7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413C2222-F8D2-4DB5-8967-EC7556BC51FA}"/>
                </a:ext>
              </a:extLst>
            </p:cNvPr>
            <p:cNvCxnSpPr>
              <a:cxnSpLocks/>
              <a:endCxn id="37" idx="6"/>
            </p:cNvCxnSpPr>
            <p:nvPr/>
          </p:nvCxnSpPr>
          <p:spPr>
            <a:xfrm flipH="1">
              <a:off x="5006340" y="6953767"/>
              <a:ext cx="2032220" cy="1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3FEEB03A-391A-48D1-9CDD-C5C8B98FF60E}"/>
              </a:ext>
            </a:extLst>
          </p:cNvPr>
          <p:cNvSpPr txBox="1"/>
          <p:nvPr/>
        </p:nvSpPr>
        <p:spPr>
          <a:xfrm>
            <a:off x="1872893" y="8996618"/>
            <a:ext cx="2165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68C0BAD-30A6-4DE7-8E09-3864CCD8A8B3}"/>
              </a:ext>
            </a:extLst>
          </p:cNvPr>
          <p:cNvSpPr txBox="1"/>
          <p:nvPr/>
        </p:nvSpPr>
        <p:spPr>
          <a:xfrm>
            <a:off x="6698853" y="8996618"/>
            <a:ext cx="36710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DA80479-F13F-4E73-A0A6-989EA6DDA5B3}"/>
              </a:ext>
            </a:extLst>
          </p:cNvPr>
          <p:cNvSpPr txBox="1"/>
          <p:nvPr/>
        </p:nvSpPr>
        <p:spPr>
          <a:xfrm>
            <a:off x="9459126" y="3392007"/>
            <a:ext cx="672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8B897BA-5942-465B-8B4A-EE000D55959D}"/>
              </a:ext>
            </a:extLst>
          </p:cNvPr>
          <p:cNvSpPr txBox="1"/>
          <p:nvPr/>
        </p:nvSpPr>
        <p:spPr>
          <a:xfrm>
            <a:off x="10452281" y="4379214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EE7AE12-9257-45C9-B7C0-622E4C171B83}"/>
              </a:ext>
            </a:extLst>
          </p:cNvPr>
          <p:cNvSpPr txBox="1"/>
          <p:nvPr/>
        </p:nvSpPr>
        <p:spPr>
          <a:xfrm>
            <a:off x="10902630" y="5672327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31B7249-675F-4CE3-8B96-142FF998F470}"/>
              </a:ext>
            </a:extLst>
          </p:cNvPr>
          <p:cNvGrpSpPr/>
          <p:nvPr/>
        </p:nvGrpSpPr>
        <p:grpSpPr>
          <a:xfrm>
            <a:off x="12105682" y="3626750"/>
            <a:ext cx="4572000" cy="4572000"/>
            <a:chOff x="2057400" y="4118610"/>
            <a:chExt cx="5715000" cy="5695950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319E3CF-196C-44B2-828B-2B0325730854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52" name="Picture 51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4B743208-8968-4B68-8E97-5413582D15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6AF8DDAC-8892-46E8-8467-143C66847A12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DFBB0316-B7FF-4D3B-A18F-A232D76C6E81}"/>
                </a:ext>
              </a:extLst>
            </p:cNvPr>
            <p:cNvCxnSpPr>
              <a:cxnSpLocks/>
              <a:endCxn id="49" idx="0"/>
            </p:cNvCxnSpPr>
            <p:nvPr/>
          </p:nvCxnSpPr>
          <p:spPr>
            <a:xfrm flipV="1">
              <a:off x="4914900" y="6862327"/>
              <a:ext cx="0" cy="213297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5958B368-FC27-4131-B5A0-38EAD9E64D5D}"/>
                </a:ext>
              </a:extLst>
            </p:cNvPr>
            <p:cNvCxnSpPr>
              <a:cxnSpLocks/>
              <a:endCxn id="49" idx="1"/>
            </p:cNvCxnSpPr>
            <p:nvPr/>
          </p:nvCxnSpPr>
          <p:spPr>
            <a:xfrm flipH="1" flipV="1">
              <a:off x="4850243" y="6889109"/>
              <a:ext cx="1302843" cy="922839"/>
            </a:xfrm>
            <a:prstGeom prst="straightConnector1">
              <a:avLst/>
            </a:prstGeom>
            <a:ln w="82550">
              <a:solidFill>
                <a:schemeClr val="accent4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Flowchart: Connector 48">
              <a:extLst>
                <a:ext uri="{FF2B5EF4-FFF2-40B4-BE49-F238E27FC236}">
                  <a16:creationId xmlns:a16="http://schemas.microsoft.com/office/drawing/2014/main" id="{FFFFAEAE-BD4E-42A2-B5FF-5F2134B85FF3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7E32CC33-8232-4D7C-9B5D-64F7863E29F3}"/>
              </a:ext>
            </a:extLst>
          </p:cNvPr>
          <p:cNvSpPr txBox="1"/>
          <p:nvPr/>
        </p:nvSpPr>
        <p:spPr>
          <a:xfrm>
            <a:off x="15382230" y="3390777"/>
            <a:ext cx="672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685023F-AABC-4D84-B436-2F1C1C8627F5}"/>
              </a:ext>
            </a:extLst>
          </p:cNvPr>
          <p:cNvSpPr txBox="1"/>
          <p:nvPr/>
        </p:nvSpPr>
        <p:spPr>
          <a:xfrm>
            <a:off x="16417939" y="4379214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18F54ED-57CB-4180-A3A5-57C37E2C66DA}"/>
              </a:ext>
            </a:extLst>
          </p:cNvPr>
          <p:cNvSpPr txBox="1"/>
          <p:nvPr/>
        </p:nvSpPr>
        <p:spPr>
          <a:xfrm>
            <a:off x="16743385" y="5653312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B8983B7-68D1-4BB7-93CA-AC6B71036F5B}"/>
              </a:ext>
            </a:extLst>
          </p:cNvPr>
          <p:cNvSpPr txBox="1"/>
          <p:nvPr/>
        </p:nvSpPr>
        <p:spPr>
          <a:xfrm>
            <a:off x="16309511" y="6894817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5BA3FF6-B942-4CDD-9583-3AD208FE1FD2}"/>
              </a:ext>
            </a:extLst>
          </p:cNvPr>
          <p:cNvSpPr txBox="1"/>
          <p:nvPr/>
        </p:nvSpPr>
        <p:spPr>
          <a:xfrm>
            <a:off x="15382230" y="7959269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0F29CA1-9332-4A50-A7C9-66A960612C14}"/>
              </a:ext>
            </a:extLst>
          </p:cNvPr>
          <p:cNvSpPr txBox="1"/>
          <p:nvPr/>
        </p:nvSpPr>
        <p:spPr>
          <a:xfrm>
            <a:off x="14105931" y="8387415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E0BA096-0128-4715-9929-FD32E7337DBD}"/>
              </a:ext>
            </a:extLst>
          </p:cNvPr>
          <p:cNvSpPr txBox="1"/>
          <p:nvPr/>
        </p:nvSpPr>
        <p:spPr>
          <a:xfrm>
            <a:off x="11199653" y="8996618"/>
            <a:ext cx="64114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hay 4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rưỡi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5890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46" grpId="0"/>
      <p:bldP spid="54" grpId="0"/>
      <p:bldP spid="55" grpId="0"/>
      <p:bldP spid="56" grpId="0"/>
      <p:bldP spid="57" grpId="0"/>
      <p:bldP spid="58" grpId="0"/>
      <p:bldP spid="59" grpId="0"/>
      <p:bldP spid="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14242" y="8884035"/>
            <a:ext cx="19116484" cy="1496400"/>
          </a:xfrm>
          <a:prstGeom prst="rect">
            <a:avLst/>
          </a:prstGeom>
          <a:solidFill>
            <a:srgbClr val="FEDECB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2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457803" y="1028700"/>
            <a:ext cx="4945606" cy="225699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alphaModFix amt="32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115410" y="1028700"/>
            <a:ext cx="4945606" cy="225699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alphaModFix amt="1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08846" y="-624655"/>
            <a:ext cx="3622890" cy="165335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alphaModFix amt="1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24301" flipH="1">
            <a:off x="13385859" y="-624655"/>
            <a:ext cx="3622890" cy="1653355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B1F4707-9F18-4559-87A4-277ABA449567}"/>
              </a:ext>
            </a:extLst>
          </p:cNvPr>
          <p:cNvSpPr txBox="1"/>
          <p:nvPr/>
        </p:nvSpPr>
        <p:spPr>
          <a:xfrm>
            <a:off x="4219575" y="495300"/>
            <a:ext cx="98488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F46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1AFE44-2567-45F0-B838-9CD950F7AC9E}"/>
              </a:ext>
            </a:extLst>
          </p:cNvPr>
          <p:cNvSpPr txBox="1"/>
          <p:nvPr/>
        </p:nvSpPr>
        <p:spPr>
          <a:xfrm>
            <a:off x="2362744" y="1183543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3A92CF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1: Thực hiện theo cặp</a:t>
            </a:r>
            <a:endParaRPr lang="vi-VN" sz="4800" b="1" i="1" dirty="0">
              <a:solidFill>
                <a:srgbClr val="3A92CF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1DDC90-3698-4F0E-9CA1-EBA076C33F71}"/>
              </a:ext>
            </a:extLst>
          </p:cNvPr>
          <p:cNvSpPr txBox="1"/>
          <p:nvPr/>
        </p:nvSpPr>
        <p:spPr>
          <a:xfrm>
            <a:off x="4100584" y="2246976"/>
            <a:ext cx="10093133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38504C1-EC06-46D0-AA7A-BA433ABA3473}"/>
              </a:ext>
            </a:extLst>
          </p:cNvPr>
          <p:cNvGrpSpPr/>
          <p:nvPr/>
        </p:nvGrpSpPr>
        <p:grpSpPr>
          <a:xfrm>
            <a:off x="594360" y="4493005"/>
            <a:ext cx="3931920" cy="3931920"/>
            <a:chOff x="2057400" y="4118610"/>
            <a:chExt cx="5715000" cy="569595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45D471E-55C5-46EB-926D-0BA8C99EA784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28" name="Picture 27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782F6644-D547-462D-8DC2-9D6748E7D8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FFC000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C8908DD-BEE8-49F9-85A0-66080FEABE9F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448340F-2D74-4ACA-AFE7-13790A1B4ECF}"/>
                </a:ext>
              </a:extLst>
            </p:cNvPr>
            <p:cNvCxnSpPr>
              <a:cxnSpLocks/>
              <a:endCxn id="27" idx="7"/>
            </p:cNvCxnSpPr>
            <p:nvPr/>
          </p:nvCxnSpPr>
          <p:spPr>
            <a:xfrm flipV="1">
              <a:off x="4073156" y="6889110"/>
              <a:ext cx="906401" cy="1041888"/>
            </a:xfrm>
            <a:prstGeom prst="straightConnector1">
              <a:avLst/>
            </a:prstGeom>
            <a:ln w="82550">
              <a:solidFill>
                <a:srgbClr val="FFC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99FF0A0-2729-4249-87A5-08EBFDAF1922}"/>
                </a:ext>
              </a:extLst>
            </p:cNvPr>
            <p:cNvCxnSpPr>
              <a:cxnSpLocks/>
              <a:endCxn id="27" idx="6"/>
            </p:cNvCxnSpPr>
            <p:nvPr/>
          </p:nvCxnSpPr>
          <p:spPr>
            <a:xfrm flipH="1">
              <a:off x="5006339" y="6953767"/>
              <a:ext cx="205722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Flowchart: Connector 26">
              <a:extLst>
                <a:ext uri="{FF2B5EF4-FFF2-40B4-BE49-F238E27FC236}">
                  <a16:creationId xmlns:a16="http://schemas.microsoft.com/office/drawing/2014/main" id="{B1E41DAA-FE31-4286-A1A4-00E251B43120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25C2614-7410-44FC-A084-729B06071A2A}"/>
              </a:ext>
            </a:extLst>
          </p:cNvPr>
          <p:cNvGrpSpPr/>
          <p:nvPr/>
        </p:nvGrpSpPr>
        <p:grpSpPr>
          <a:xfrm>
            <a:off x="4907280" y="4393974"/>
            <a:ext cx="3931920" cy="3931920"/>
            <a:chOff x="2057400" y="4118610"/>
            <a:chExt cx="5715000" cy="569595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7CBC875-42A4-487D-B6D9-10FD0960D607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35" name="Picture 34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6D876F2F-F66B-4937-B3FA-A47D49B133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92D050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5518ED9A-675C-4FB3-A8F0-536D3E3C8F72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2C182B16-689F-4168-A535-154BDB5FC3D1}"/>
                </a:ext>
              </a:extLst>
            </p:cNvPr>
            <p:cNvCxnSpPr>
              <a:cxnSpLocks/>
            </p:cNvCxnSpPr>
            <p:nvPr/>
          </p:nvCxnSpPr>
          <p:spPr>
            <a:xfrm>
              <a:off x="4361121" y="5805451"/>
              <a:ext cx="567189" cy="1212974"/>
            </a:xfrm>
            <a:prstGeom prst="straightConnector1">
              <a:avLst/>
            </a:prstGeom>
            <a:ln w="82550">
              <a:solidFill>
                <a:srgbClr val="92D05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Flowchart: Connector 32">
              <a:extLst>
                <a:ext uri="{FF2B5EF4-FFF2-40B4-BE49-F238E27FC236}">
                  <a16:creationId xmlns:a16="http://schemas.microsoft.com/office/drawing/2014/main" id="{FD4868FE-15AC-4E5D-8CE8-4E2C4D8731B2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B68CE5B-63F6-48A5-969C-94FC75C0A903}"/>
                </a:ext>
              </a:extLst>
            </p:cNvPr>
            <p:cNvCxnSpPr>
              <a:cxnSpLocks/>
              <a:endCxn id="33" idx="0"/>
            </p:cNvCxnSpPr>
            <p:nvPr/>
          </p:nvCxnSpPr>
          <p:spPr>
            <a:xfrm flipV="1">
              <a:off x="4914900" y="6862328"/>
              <a:ext cx="0" cy="2095224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09B5D43-31F9-46C3-A881-5B3E348F30B4}"/>
              </a:ext>
            </a:extLst>
          </p:cNvPr>
          <p:cNvGrpSpPr/>
          <p:nvPr/>
        </p:nvGrpSpPr>
        <p:grpSpPr>
          <a:xfrm>
            <a:off x="9326880" y="4385126"/>
            <a:ext cx="3931920" cy="3931920"/>
            <a:chOff x="2057400" y="4118610"/>
            <a:chExt cx="5715000" cy="569595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0625515-8807-4441-AD37-1A097E18132E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42" name="Picture 41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438851BF-5D22-4580-8B28-4AB6355B68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chemeClr val="accent4">
                    <a:lumMod val="75000"/>
                  </a:schemeClr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E432D3D-AAFA-48EB-8BE4-BD94A995EDF4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78B758B9-07C4-4E3F-8D3F-DC270E01E597}"/>
                </a:ext>
              </a:extLst>
            </p:cNvPr>
            <p:cNvCxnSpPr>
              <a:cxnSpLocks/>
              <a:endCxn id="41" idx="0"/>
            </p:cNvCxnSpPr>
            <p:nvPr/>
          </p:nvCxnSpPr>
          <p:spPr>
            <a:xfrm flipV="1">
              <a:off x="4914900" y="6862328"/>
              <a:ext cx="0" cy="2108041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2890EC6E-2782-40D1-9B0A-64AD122303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92750" y="6505372"/>
              <a:ext cx="1300754" cy="448396"/>
            </a:xfrm>
            <a:prstGeom prst="straightConnector1">
              <a:avLst/>
            </a:prstGeom>
            <a:ln w="82550">
              <a:solidFill>
                <a:schemeClr val="accent4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Flowchart: Connector 40">
              <a:extLst>
                <a:ext uri="{FF2B5EF4-FFF2-40B4-BE49-F238E27FC236}">
                  <a16:creationId xmlns:a16="http://schemas.microsoft.com/office/drawing/2014/main" id="{8C7A97B3-D847-4F01-A0DE-BC44F146BC83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4E6B8A8-1B57-4A88-82BC-AD6D88D71D73}"/>
              </a:ext>
            </a:extLst>
          </p:cNvPr>
          <p:cNvGrpSpPr/>
          <p:nvPr/>
        </p:nvGrpSpPr>
        <p:grpSpPr>
          <a:xfrm>
            <a:off x="13670280" y="4385126"/>
            <a:ext cx="3931920" cy="3931920"/>
            <a:chOff x="2057400" y="4118610"/>
            <a:chExt cx="5715000" cy="569595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B5FA397-2EA8-41EC-9E79-F169517C73F3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49" name="Picture 48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06C6D722-7322-4918-8EE2-872ECD57D2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D9408B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64E61A4C-5B26-4DA7-9F6B-69854035A76A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EC173E62-882D-41C4-83CB-4F68DE101FCC}"/>
                </a:ext>
              </a:extLst>
            </p:cNvPr>
            <p:cNvCxnSpPr>
              <a:cxnSpLocks/>
              <a:endCxn id="48" idx="2"/>
            </p:cNvCxnSpPr>
            <p:nvPr/>
          </p:nvCxnSpPr>
          <p:spPr>
            <a:xfrm flipH="1">
              <a:off x="4823460" y="6953767"/>
              <a:ext cx="2187843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5C36EE66-4F2D-4BD3-886E-852699CFE529}"/>
                </a:ext>
              </a:extLst>
            </p:cNvPr>
            <p:cNvCxnSpPr>
              <a:cxnSpLocks/>
              <a:endCxn id="48" idx="5"/>
            </p:cNvCxnSpPr>
            <p:nvPr/>
          </p:nvCxnSpPr>
          <p:spPr>
            <a:xfrm>
              <a:off x="3832859" y="6121633"/>
              <a:ext cx="1146698" cy="896791"/>
            </a:xfrm>
            <a:prstGeom prst="straightConnector1">
              <a:avLst/>
            </a:prstGeom>
            <a:ln w="82550">
              <a:solidFill>
                <a:srgbClr val="D9408B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Flowchart: Connector 47">
              <a:extLst>
                <a:ext uri="{FF2B5EF4-FFF2-40B4-BE49-F238E27FC236}">
                  <a16:creationId xmlns:a16="http://schemas.microsoft.com/office/drawing/2014/main" id="{98BDA5E2-2F5C-4168-9BD2-95D507EDD1C6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977151AD-FC53-46E3-B4B5-F0402FB6E194}"/>
              </a:ext>
            </a:extLst>
          </p:cNvPr>
          <p:cNvSpPr txBox="1"/>
          <p:nvPr/>
        </p:nvSpPr>
        <p:spPr>
          <a:xfrm>
            <a:off x="806968" y="8991914"/>
            <a:ext cx="3293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839AB93-CB7E-41DD-8169-203A58EB5079}"/>
              </a:ext>
            </a:extLst>
          </p:cNvPr>
          <p:cNvSpPr txBox="1"/>
          <p:nvPr/>
        </p:nvSpPr>
        <p:spPr>
          <a:xfrm>
            <a:off x="5289342" y="8985904"/>
            <a:ext cx="3293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B735459-B0D9-4C6D-B27C-8CD7460B45B6}"/>
              </a:ext>
            </a:extLst>
          </p:cNvPr>
          <p:cNvSpPr txBox="1"/>
          <p:nvPr/>
        </p:nvSpPr>
        <p:spPr>
          <a:xfrm>
            <a:off x="9583121" y="9023908"/>
            <a:ext cx="3293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0A03DA0-3731-462B-AEED-E90D8B290E55}"/>
              </a:ext>
            </a:extLst>
          </p:cNvPr>
          <p:cNvSpPr txBox="1"/>
          <p:nvPr/>
        </p:nvSpPr>
        <p:spPr>
          <a:xfrm>
            <a:off x="13755732" y="8985904"/>
            <a:ext cx="3725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72" grpId="0"/>
      <p:bldP spid="73" grpId="0"/>
      <p:bldP spid="74" grpId="0"/>
      <p:bldP spid="7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20020" y="123825"/>
            <a:ext cx="20528041" cy="717123"/>
            <a:chOff x="0" y="0"/>
            <a:chExt cx="27370721" cy="95616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876257" y="0"/>
              <a:ext cx="5494464" cy="82916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407193" y="25400"/>
              <a:ext cx="5494464" cy="829165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938128" y="88900"/>
              <a:ext cx="5494464" cy="829165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469064" y="101600"/>
              <a:ext cx="5494464" cy="829165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27000"/>
              <a:ext cx="5494464" cy="829165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DCD1007-EF45-443F-B7F1-452BD0CFD8A3}"/>
              </a:ext>
            </a:extLst>
          </p:cNvPr>
          <p:cNvSpPr txBox="1"/>
          <p:nvPr/>
        </p:nvSpPr>
        <p:spPr>
          <a:xfrm>
            <a:off x="2359593" y="766865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F46A3C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2: Thực hiện theo cặp</a:t>
            </a:r>
            <a:endParaRPr lang="vi-VN" sz="4800" b="1" i="1" dirty="0">
              <a:solidFill>
                <a:srgbClr val="F46A3C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C532BB-4F75-43B9-A240-2EBCCAB446DA}"/>
              </a:ext>
            </a:extLst>
          </p:cNvPr>
          <p:cNvSpPr txBox="1"/>
          <p:nvPr/>
        </p:nvSpPr>
        <p:spPr>
          <a:xfrm>
            <a:off x="1705816" y="1830298"/>
            <a:ext cx="14876367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SGK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9" name="Picture 16">
            <a:extLst>
              <a:ext uri="{FF2B5EF4-FFF2-40B4-BE49-F238E27FC236}">
                <a16:creationId xmlns:a16="http://schemas.microsoft.com/office/drawing/2014/main" id="{2C18EEBA-CD9E-4182-98AF-AFC885505F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886200" y="3855246"/>
            <a:ext cx="9552110" cy="643175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20020" y="123825"/>
            <a:ext cx="20528041" cy="717123"/>
            <a:chOff x="0" y="0"/>
            <a:chExt cx="27370721" cy="95616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876257" y="0"/>
              <a:ext cx="5494464" cy="82916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407193" y="25400"/>
              <a:ext cx="5494464" cy="829165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938128" y="88900"/>
              <a:ext cx="5494464" cy="829165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469064" y="101600"/>
              <a:ext cx="5494464" cy="829165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27000"/>
              <a:ext cx="5494464" cy="829165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1F16EE7-2BB2-4264-ACDB-9095F17B85FE}"/>
              </a:ext>
            </a:extLst>
          </p:cNvPr>
          <p:cNvSpPr txBox="1"/>
          <p:nvPr/>
        </p:nvSpPr>
        <p:spPr>
          <a:xfrm>
            <a:off x="8529353" y="690225"/>
            <a:ext cx="123669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6600" b="1" i="1" dirty="0"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6A6972-F412-4110-ACB4-6D64888C6554}"/>
              </a:ext>
            </a:extLst>
          </p:cNvPr>
          <p:cNvSpPr txBox="1"/>
          <p:nvPr/>
        </p:nvSpPr>
        <p:spPr>
          <a:xfrm>
            <a:off x="1588029" y="1798221"/>
            <a:ext cx="3293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92DA0A-BBE1-4D4C-B888-0934EBE498B6}"/>
              </a:ext>
            </a:extLst>
          </p:cNvPr>
          <p:cNvSpPr txBox="1"/>
          <p:nvPr/>
        </p:nvSpPr>
        <p:spPr>
          <a:xfrm>
            <a:off x="9325991" y="1798221"/>
            <a:ext cx="3293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rưỡi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2DAFB8-7EF5-4A1C-8A4F-F056A5E5880C}"/>
              </a:ext>
            </a:extLst>
          </p:cNvPr>
          <p:cNvSpPr txBox="1"/>
          <p:nvPr/>
        </p:nvSpPr>
        <p:spPr>
          <a:xfrm>
            <a:off x="5348352" y="5473082"/>
            <a:ext cx="3293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8BB7C1-C86C-41C7-986C-F038E5223840}"/>
              </a:ext>
            </a:extLst>
          </p:cNvPr>
          <p:cNvSpPr txBox="1"/>
          <p:nvPr/>
        </p:nvSpPr>
        <p:spPr>
          <a:xfrm>
            <a:off x="12954000" y="5473082"/>
            <a:ext cx="3725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32E81D-1814-4595-81D1-96FB44CC1064}"/>
              </a:ext>
            </a:extLst>
          </p:cNvPr>
          <p:cNvGrpSpPr/>
          <p:nvPr/>
        </p:nvGrpSpPr>
        <p:grpSpPr>
          <a:xfrm>
            <a:off x="1369685" y="2602406"/>
            <a:ext cx="3657600" cy="3657600"/>
            <a:chOff x="2057400" y="4118610"/>
            <a:chExt cx="5715000" cy="569595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4D9E172-4F2A-4AF5-858C-1142E1BFC727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23" name="Picture 22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40221B14-239B-4243-AB6C-069A4BB576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chemeClr val="accent6">
                    <a:lumMod val="75000"/>
                  </a:schemeClr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2A3E3091-E8DF-4079-B457-46048D5C947A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F6A90CF-277C-4010-AB6A-305BC4B407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68092" y="6965087"/>
              <a:ext cx="1128847" cy="869634"/>
            </a:xfrm>
            <a:prstGeom prst="straightConnector1">
              <a:avLst/>
            </a:prstGeom>
            <a:ln w="82550">
              <a:solidFill>
                <a:schemeClr val="accent6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BA8C559-23E4-41F8-866A-06F156304001}"/>
                </a:ext>
              </a:extLst>
            </p:cNvPr>
            <p:cNvCxnSpPr>
              <a:cxnSpLocks/>
              <a:endCxn id="22" idx="6"/>
            </p:cNvCxnSpPr>
            <p:nvPr/>
          </p:nvCxnSpPr>
          <p:spPr>
            <a:xfrm flipH="1" flipV="1">
              <a:off x="5006339" y="6953767"/>
              <a:ext cx="1997394" cy="1132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7307C25F-D7EC-4E24-AF4E-82542F23D338}"/>
                </a:ext>
              </a:extLst>
            </p:cNvPr>
            <p:cNvSpPr/>
            <p:nvPr/>
          </p:nvSpPr>
          <p:spPr>
            <a:xfrm>
              <a:off x="4823459" y="6862326"/>
              <a:ext cx="182880" cy="182881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9D3EAC9-D8A4-4C83-BA00-C852C5732712}"/>
              </a:ext>
            </a:extLst>
          </p:cNvPr>
          <p:cNvGrpSpPr/>
          <p:nvPr/>
        </p:nvGrpSpPr>
        <p:grpSpPr>
          <a:xfrm>
            <a:off x="5029200" y="6257086"/>
            <a:ext cx="3657600" cy="3657600"/>
            <a:chOff x="2057400" y="4118610"/>
            <a:chExt cx="5715000" cy="569595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583CEB9-E353-4EC9-8AA6-A68712B9988C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30" name="Picture 29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BD15FDE8-E6E6-4D3E-B71E-DD6212F70E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chemeClr val="accent5">
                    <a:lumMod val="75000"/>
                  </a:schemeClr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CB9705B-51F7-4CC3-8DB2-AB3E286F6DFD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673F7E5-E93E-4CD3-B43C-C459973E4C89}"/>
                </a:ext>
              </a:extLst>
            </p:cNvPr>
            <p:cNvCxnSpPr>
              <a:cxnSpLocks/>
            </p:cNvCxnSpPr>
            <p:nvPr/>
          </p:nvCxnSpPr>
          <p:spPr>
            <a:xfrm>
              <a:off x="4361121" y="5805451"/>
              <a:ext cx="567189" cy="1212974"/>
            </a:xfrm>
            <a:prstGeom prst="straightConnector1">
              <a:avLst/>
            </a:prstGeom>
            <a:ln w="82550">
              <a:solidFill>
                <a:schemeClr val="accent5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A0295B44-2A30-47F8-8BAC-D1941146ACB5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6891457B-BBF1-417D-8B5B-05FE56D1D5B9}"/>
                </a:ext>
              </a:extLst>
            </p:cNvPr>
            <p:cNvCxnSpPr>
              <a:cxnSpLocks/>
              <a:endCxn id="28" idx="2"/>
            </p:cNvCxnSpPr>
            <p:nvPr/>
          </p:nvCxnSpPr>
          <p:spPr>
            <a:xfrm flipH="1">
              <a:off x="4823459" y="6953768"/>
              <a:ext cx="223456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97E87E5-2ECA-4BFD-861D-05B59CD69F93}"/>
              </a:ext>
            </a:extLst>
          </p:cNvPr>
          <p:cNvGrpSpPr/>
          <p:nvPr/>
        </p:nvGrpSpPr>
        <p:grpSpPr>
          <a:xfrm>
            <a:off x="9144000" y="2574522"/>
            <a:ext cx="3657600" cy="3657600"/>
            <a:chOff x="2057400" y="4118610"/>
            <a:chExt cx="5715000" cy="569595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88740E1-27FF-4E17-88EE-7C3C51EFA490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37" name="Picture 36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85506F44-6C41-4ECC-97D5-9794A054F3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chemeClr val="accent2">
                    <a:lumMod val="75000"/>
                  </a:schemeClr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AC6CA705-EE72-4E92-97AD-5CC44F162994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CD00E58-6752-481D-91DA-5A76A976C2B6}"/>
                </a:ext>
              </a:extLst>
            </p:cNvPr>
            <p:cNvCxnSpPr>
              <a:cxnSpLocks/>
              <a:endCxn id="36" idx="0"/>
            </p:cNvCxnSpPr>
            <p:nvPr/>
          </p:nvCxnSpPr>
          <p:spPr>
            <a:xfrm flipV="1">
              <a:off x="4914900" y="6862327"/>
              <a:ext cx="0" cy="2031635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45037B9-84E5-431D-B564-FAB61760AD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92753" y="6953768"/>
              <a:ext cx="498397" cy="1165490"/>
            </a:xfrm>
            <a:prstGeom prst="straightConnector1">
              <a:avLst/>
            </a:prstGeom>
            <a:ln w="82550">
              <a:solidFill>
                <a:schemeClr val="accent2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Flowchart: Connector 35">
              <a:extLst>
                <a:ext uri="{FF2B5EF4-FFF2-40B4-BE49-F238E27FC236}">
                  <a16:creationId xmlns:a16="http://schemas.microsoft.com/office/drawing/2014/main" id="{69F6FF55-B8E0-496B-9D4D-4B9377194049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01399F1-82FF-4F25-BE07-5522ADAC3584}"/>
              </a:ext>
            </a:extLst>
          </p:cNvPr>
          <p:cNvGrpSpPr/>
          <p:nvPr/>
        </p:nvGrpSpPr>
        <p:grpSpPr>
          <a:xfrm>
            <a:off x="13153673" y="6242798"/>
            <a:ext cx="3657600" cy="3657600"/>
            <a:chOff x="2057400" y="4118610"/>
            <a:chExt cx="5715000" cy="569595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4FE7B79-FDE1-496C-87F6-9508F51605B9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44" name="Picture 43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8273B5E6-6A9D-4FA6-B60D-151B4C26E9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chemeClr val="bg2">
                    <a:lumMod val="50000"/>
                  </a:schemeClr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2F2197E3-ABBF-4F6B-BA05-67CB130E7EDF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9E290AE-7451-4613-8394-C63FE11DD067}"/>
                </a:ext>
              </a:extLst>
            </p:cNvPr>
            <p:cNvCxnSpPr>
              <a:cxnSpLocks/>
              <a:endCxn id="43" idx="0"/>
            </p:cNvCxnSpPr>
            <p:nvPr/>
          </p:nvCxnSpPr>
          <p:spPr>
            <a:xfrm flipV="1">
              <a:off x="4914900" y="6862327"/>
              <a:ext cx="0" cy="2070964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6E990D7-2B54-4546-A9A0-4032CC5D0A5B}"/>
                </a:ext>
              </a:extLst>
            </p:cNvPr>
            <p:cNvCxnSpPr>
              <a:cxnSpLocks/>
              <a:endCxn id="43" idx="0"/>
            </p:cNvCxnSpPr>
            <p:nvPr/>
          </p:nvCxnSpPr>
          <p:spPr>
            <a:xfrm flipH="1">
              <a:off x="4914900" y="5827702"/>
              <a:ext cx="164263" cy="1034626"/>
            </a:xfrm>
            <a:prstGeom prst="straightConnector1">
              <a:avLst/>
            </a:prstGeom>
            <a:ln w="82550">
              <a:solidFill>
                <a:schemeClr val="bg2">
                  <a:lumMod val="50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id="{E72B7DC2-FC9E-4FB2-9ED0-1168600FB190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90584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20020" y="123825"/>
            <a:ext cx="20528041" cy="717123"/>
            <a:chOff x="0" y="0"/>
            <a:chExt cx="27370721" cy="95616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876257" y="0"/>
              <a:ext cx="5494464" cy="82916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407193" y="25400"/>
              <a:ext cx="5494464" cy="829165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938128" y="88900"/>
              <a:ext cx="5494464" cy="829165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469064" y="101600"/>
              <a:ext cx="5494464" cy="829165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27000"/>
              <a:ext cx="5494464" cy="829165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1F16EE7-2BB2-4264-ACDB-9095F17B85FE}"/>
              </a:ext>
            </a:extLst>
          </p:cNvPr>
          <p:cNvSpPr txBox="1"/>
          <p:nvPr/>
        </p:nvSpPr>
        <p:spPr>
          <a:xfrm>
            <a:off x="8529353" y="690225"/>
            <a:ext cx="123669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6600" b="1" i="1" dirty="0"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6A6972-F412-4110-ACB4-6D64888C6554}"/>
              </a:ext>
            </a:extLst>
          </p:cNvPr>
          <p:cNvSpPr txBox="1"/>
          <p:nvPr/>
        </p:nvSpPr>
        <p:spPr>
          <a:xfrm>
            <a:off x="1588029" y="1798221"/>
            <a:ext cx="3293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rưỡi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92DA0A-BBE1-4D4C-B888-0934EBE498B6}"/>
              </a:ext>
            </a:extLst>
          </p:cNvPr>
          <p:cNvSpPr txBox="1"/>
          <p:nvPr/>
        </p:nvSpPr>
        <p:spPr>
          <a:xfrm>
            <a:off x="9174480" y="1798221"/>
            <a:ext cx="36575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2DAFB8-7EF5-4A1C-8A4F-F056A5E5880C}"/>
              </a:ext>
            </a:extLst>
          </p:cNvPr>
          <p:cNvSpPr txBox="1"/>
          <p:nvPr/>
        </p:nvSpPr>
        <p:spPr>
          <a:xfrm>
            <a:off x="5018697" y="5503246"/>
            <a:ext cx="37956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19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8BB7C1-C86C-41C7-986C-F038E5223840}"/>
              </a:ext>
            </a:extLst>
          </p:cNvPr>
          <p:cNvSpPr txBox="1"/>
          <p:nvPr/>
        </p:nvSpPr>
        <p:spPr>
          <a:xfrm>
            <a:off x="12954000" y="5473082"/>
            <a:ext cx="3725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32E81D-1814-4595-81D1-96FB44CC1064}"/>
              </a:ext>
            </a:extLst>
          </p:cNvPr>
          <p:cNvGrpSpPr/>
          <p:nvPr/>
        </p:nvGrpSpPr>
        <p:grpSpPr>
          <a:xfrm>
            <a:off x="1369685" y="2602406"/>
            <a:ext cx="3657600" cy="3657600"/>
            <a:chOff x="2057400" y="4118610"/>
            <a:chExt cx="5715000" cy="569595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4D9E172-4F2A-4AF5-858C-1142E1BFC727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23" name="Picture 22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40221B14-239B-4243-AB6C-069A4BB576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0070C0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2A3E3091-E8DF-4079-B457-46048D5C947A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F6A90CF-277C-4010-AB6A-305BC4B407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68092" y="5951779"/>
              <a:ext cx="1002572" cy="1013309"/>
            </a:xfrm>
            <a:prstGeom prst="straightConnector1">
              <a:avLst/>
            </a:prstGeom>
            <a:ln w="82550">
              <a:solidFill>
                <a:srgbClr val="0070C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BA8C559-23E4-41F8-866A-06F156304001}"/>
                </a:ext>
              </a:extLst>
            </p:cNvPr>
            <p:cNvCxnSpPr>
              <a:cxnSpLocks/>
              <a:endCxn id="22" idx="4"/>
            </p:cNvCxnSpPr>
            <p:nvPr/>
          </p:nvCxnSpPr>
          <p:spPr>
            <a:xfrm flipV="1">
              <a:off x="4914900" y="7045206"/>
              <a:ext cx="0" cy="186128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7307C25F-D7EC-4E24-AF4E-82542F23D338}"/>
                </a:ext>
              </a:extLst>
            </p:cNvPr>
            <p:cNvSpPr/>
            <p:nvPr/>
          </p:nvSpPr>
          <p:spPr>
            <a:xfrm>
              <a:off x="4823459" y="6862326"/>
              <a:ext cx="182880" cy="182881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9D3EAC9-D8A4-4C83-BA00-C852C5732712}"/>
              </a:ext>
            </a:extLst>
          </p:cNvPr>
          <p:cNvGrpSpPr/>
          <p:nvPr/>
        </p:nvGrpSpPr>
        <p:grpSpPr>
          <a:xfrm>
            <a:off x="5029200" y="6257086"/>
            <a:ext cx="3657600" cy="3657600"/>
            <a:chOff x="2057400" y="4118610"/>
            <a:chExt cx="5715000" cy="569595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583CEB9-E353-4EC9-8AA6-A68712B9988C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30" name="Picture 29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BD15FDE8-E6E6-4D3E-B71E-DD6212F70E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C0099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CB9705B-51F7-4CC3-8DB2-AB3E286F6DFD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673F7E5-E93E-4CD3-B43C-C459973E4C89}"/>
                </a:ext>
              </a:extLst>
            </p:cNvPr>
            <p:cNvCxnSpPr>
              <a:cxnSpLocks/>
              <a:endCxn id="28" idx="7"/>
            </p:cNvCxnSpPr>
            <p:nvPr/>
          </p:nvCxnSpPr>
          <p:spPr>
            <a:xfrm flipV="1">
              <a:off x="4109084" y="6889110"/>
              <a:ext cx="870472" cy="1126436"/>
            </a:xfrm>
            <a:prstGeom prst="straightConnector1">
              <a:avLst/>
            </a:prstGeom>
            <a:ln w="82550">
              <a:solidFill>
                <a:srgbClr val="CC0099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A0295B44-2A30-47F8-8BAC-D1941146ACB5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6891457B-BBF1-417D-8B5B-05FE56D1D5B9}"/>
                </a:ext>
              </a:extLst>
            </p:cNvPr>
            <p:cNvCxnSpPr>
              <a:cxnSpLocks/>
              <a:endCxn id="28" idx="2"/>
            </p:cNvCxnSpPr>
            <p:nvPr/>
          </p:nvCxnSpPr>
          <p:spPr>
            <a:xfrm flipH="1">
              <a:off x="4823459" y="6953768"/>
              <a:ext cx="223456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97E87E5-2ECA-4BFD-861D-05B59CD69F93}"/>
              </a:ext>
            </a:extLst>
          </p:cNvPr>
          <p:cNvGrpSpPr/>
          <p:nvPr/>
        </p:nvGrpSpPr>
        <p:grpSpPr>
          <a:xfrm>
            <a:off x="9144000" y="2574522"/>
            <a:ext cx="3657600" cy="3657600"/>
            <a:chOff x="2057400" y="4118610"/>
            <a:chExt cx="5715000" cy="569595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88740E1-27FF-4E17-88EE-7C3C51EFA490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37" name="Picture 36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85506F44-6C41-4ECC-97D5-9794A054F3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00B050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AC6CA705-EE72-4E92-97AD-5CC44F162994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CD00E58-6752-481D-91DA-5A76A976C2B6}"/>
                </a:ext>
              </a:extLst>
            </p:cNvPr>
            <p:cNvCxnSpPr>
              <a:cxnSpLocks/>
              <a:endCxn id="36" idx="6"/>
            </p:cNvCxnSpPr>
            <p:nvPr/>
          </p:nvCxnSpPr>
          <p:spPr>
            <a:xfrm flipH="1" flipV="1">
              <a:off x="5006339" y="6953768"/>
              <a:ext cx="1932625" cy="4342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45037B9-84E5-431D-B564-FAB61760AD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92753" y="6275635"/>
              <a:ext cx="1212772" cy="678134"/>
            </a:xfrm>
            <a:prstGeom prst="straightConnector1">
              <a:avLst/>
            </a:prstGeom>
            <a:ln w="82550">
              <a:solidFill>
                <a:srgbClr val="00B05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Flowchart: Connector 35">
              <a:extLst>
                <a:ext uri="{FF2B5EF4-FFF2-40B4-BE49-F238E27FC236}">
                  <a16:creationId xmlns:a16="http://schemas.microsoft.com/office/drawing/2014/main" id="{69F6FF55-B8E0-496B-9D4D-4B9377194049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01399F1-82FF-4F25-BE07-5522ADAC3584}"/>
              </a:ext>
            </a:extLst>
          </p:cNvPr>
          <p:cNvGrpSpPr/>
          <p:nvPr/>
        </p:nvGrpSpPr>
        <p:grpSpPr>
          <a:xfrm>
            <a:off x="13153673" y="6242798"/>
            <a:ext cx="3657600" cy="3657600"/>
            <a:chOff x="2057400" y="4118610"/>
            <a:chExt cx="5715000" cy="569595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4FE7B79-FDE1-496C-87F6-9508F51605B9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44" name="Picture 43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8273B5E6-6A9D-4FA6-B60D-151B4C26E9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B8B400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2F2197E3-ABBF-4F6B-BA05-67CB130E7EDF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9E290AE-7451-4613-8394-C63FE11DD067}"/>
                </a:ext>
              </a:extLst>
            </p:cNvPr>
            <p:cNvCxnSpPr>
              <a:cxnSpLocks/>
              <a:endCxn id="43" idx="0"/>
            </p:cNvCxnSpPr>
            <p:nvPr/>
          </p:nvCxnSpPr>
          <p:spPr>
            <a:xfrm flipV="1">
              <a:off x="4914900" y="6862327"/>
              <a:ext cx="0" cy="2070964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6E990D7-2B54-4546-A9A0-4032CC5D0A5B}"/>
                </a:ext>
              </a:extLst>
            </p:cNvPr>
            <p:cNvCxnSpPr>
              <a:cxnSpLocks/>
              <a:endCxn id="43" idx="5"/>
            </p:cNvCxnSpPr>
            <p:nvPr/>
          </p:nvCxnSpPr>
          <p:spPr>
            <a:xfrm>
              <a:off x="3853598" y="6085317"/>
              <a:ext cx="1125958" cy="933109"/>
            </a:xfrm>
            <a:prstGeom prst="straightConnector1">
              <a:avLst/>
            </a:prstGeom>
            <a:ln w="82550">
              <a:solidFill>
                <a:srgbClr val="B8B4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id="{E72B7DC2-FC9E-4FB2-9ED0-1168600FB190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819152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54860" y="8962979"/>
            <a:ext cx="19116484" cy="1324021"/>
          </a:xfrm>
          <a:prstGeom prst="rect">
            <a:avLst/>
          </a:prstGeom>
          <a:solidFill>
            <a:srgbClr val="FEDECB"/>
          </a:solid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412343-3077-4AE7-A3FD-C6544A25BD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24301" flipH="1">
            <a:off x="15757995" y="938065"/>
            <a:ext cx="6224503" cy="2840637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2E9B075F-710A-460F-9B9D-43E65C8E65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00200" y="200109"/>
            <a:ext cx="4729286" cy="2158274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5B214A2C-2F9F-4B5C-97A7-A48DB4232D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03382" y="-1507053"/>
            <a:ext cx="4729286" cy="21582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F0D8DE-C396-40D8-8032-7AA8FD7087AE}"/>
              </a:ext>
            </a:extLst>
          </p:cNvPr>
          <p:cNvSpPr txBox="1"/>
          <p:nvPr/>
        </p:nvSpPr>
        <p:spPr>
          <a:xfrm>
            <a:off x="2324100" y="190500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F46A3C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3:</a:t>
            </a:r>
            <a:endParaRPr lang="vi-VN" sz="4800" b="1" i="1" dirty="0">
              <a:solidFill>
                <a:srgbClr val="F46A3C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030A61-0DA9-40E9-B123-D57A36DD562E}"/>
              </a:ext>
            </a:extLst>
          </p:cNvPr>
          <p:cNvSpPr txBox="1"/>
          <p:nvPr/>
        </p:nvSpPr>
        <p:spPr>
          <a:xfrm>
            <a:off x="2893856" y="876300"/>
            <a:ext cx="12500287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em hãy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F523001-BBBF-42D3-B013-C3E6CBB669E1}"/>
              </a:ext>
            </a:extLst>
          </p:cNvPr>
          <p:cNvGrpSpPr/>
          <p:nvPr/>
        </p:nvGrpSpPr>
        <p:grpSpPr>
          <a:xfrm>
            <a:off x="1272095" y="2712105"/>
            <a:ext cx="5819559" cy="3447354"/>
            <a:chOff x="1518110" y="2472623"/>
            <a:chExt cx="5819559" cy="3447354"/>
          </a:xfrm>
        </p:grpSpPr>
        <p:pic>
          <p:nvPicPr>
            <p:cNvPr id="59" name="Picture 58" descr="A picture containing text, clock&#10;&#10;Description automatically generated">
              <a:extLst>
                <a:ext uri="{FF2B5EF4-FFF2-40B4-BE49-F238E27FC236}">
                  <a16:creationId xmlns:a16="http://schemas.microsoft.com/office/drawing/2014/main" id="{13AF5B28-1A5A-4454-8D98-83806E5E5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8110" y="2997509"/>
              <a:ext cx="5413310" cy="2922468"/>
            </a:xfrm>
            <a:prstGeom prst="rect">
              <a:avLst/>
            </a:prstGeom>
          </p:spPr>
        </p:pic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6B1E8553-470A-4A17-9F2D-E0E6180AC0E8}"/>
                </a:ext>
              </a:extLst>
            </p:cNvPr>
            <p:cNvGrpSpPr/>
            <p:nvPr/>
          </p:nvGrpSpPr>
          <p:grpSpPr>
            <a:xfrm>
              <a:off x="5508869" y="2472623"/>
              <a:ext cx="1828800" cy="1828800"/>
              <a:chOff x="2057400" y="4118610"/>
              <a:chExt cx="5715000" cy="5695950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96F4EDC4-0AA7-4D13-B421-9ECD9C20A1CC}"/>
                  </a:ext>
                </a:extLst>
              </p:cNvPr>
              <p:cNvGrpSpPr/>
              <p:nvPr/>
            </p:nvGrpSpPr>
            <p:grpSpPr>
              <a:xfrm>
                <a:off x="2057400" y="4118610"/>
                <a:ext cx="5715000" cy="5695950"/>
                <a:chOff x="2057400" y="4118610"/>
                <a:chExt cx="5715000" cy="5695950"/>
              </a:xfrm>
              <a:effectLst/>
            </p:grpSpPr>
            <p:pic>
              <p:nvPicPr>
                <p:cNvPr id="65" name="Picture 64" descr="A picture containing text, device, gauge&#10;&#10;Description automatically generated">
                  <a:extLst>
                    <a:ext uri="{FF2B5EF4-FFF2-40B4-BE49-F238E27FC236}">
                      <a16:creationId xmlns:a16="http://schemas.microsoft.com/office/drawing/2014/main" id="{0B543DD5-C542-4490-A0C2-135C1A484C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548"/>
                <a:stretch/>
              </p:blipFill>
              <p:spPr>
                <a:xfrm>
                  <a:off x="2057400" y="4118610"/>
                  <a:ext cx="5715000" cy="5695950"/>
                </a:xfrm>
                <a:prstGeom prst="ellipse">
                  <a:avLst/>
                </a:prstGeom>
                <a:ln w="63500" cap="rnd">
                  <a:solidFill>
                    <a:srgbClr val="92A6BD"/>
                  </a:solidFill>
                </a:ln>
                <a:effectLst>
                  <a:outerShdw blurRad="381000" dist="292100" dir="5400000" sx="-80000" sy="-18000" rotWithShape="0">
                    <a:srgbClr val="000000">
                      <a:alpha val="22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EF067939-326B-49EC-8EEB-8EF0FC27AC67}"/>
                    </a:ext>
                  </a:extLst>
                </p:cNvPr>
                <p:cNvSpPr/>
                <p:nvPr/>
              </p:nvSpPr>
              <p:spPr>
                <a:xfrm>
                  <a:off x="3048000" y="6478036"/>
                  <a:ext cx="3733800" cy="9514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EC9E2A10-E587-4EF0-95AA-B7078A6FE73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92731" y="6965088"/>
                <a:ext cx="1175361" cy="46440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E8DD8D55-C954-4B0F-9406-3D9257E43689}"/>
                  </a:ext>
                </a:extLst>
              </p:cNvPr>
              <p:cNvCxnSpPr>
                <a:cxnSpLocks/>
                <a:endCxn id="64" idx="2"/>
              </p:cNvCxnSpPr>
              <p:nvPr/>
            </p:nvCxnSpPr>
            <p:spPr>
              <a:xfrm flipH="1" flipV="1">
                <a:off x="4823459" y="6953768"/>
                <a:ext cx="2283200" cy="1131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Flowchart: Connector 63">
                <a:extLst>
                  <a:ext uri="{FF2B5EF4-FFF2-40B4-BE49-F238E27FC236}">
                    <a16:creationId xmlns:a16="http://schemas.microsoft.com/office/drawing/2014/main" id="{6A40DE34-55CC-4EDA-B76D-E9ADAD3C22E6}"/>
                  </a:ext>
                </a:extLst>
              </p:cNvPr>
              <p:cNvSpPr/>
              <p:nvPr/>
            </p:nvSpPr>
            <p:spPr>
              <a:xfrm>
                <a:off x="4823459" y="6862326"/>
                <a:ext cx="182880" cy="182881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AEEAC26-E21C-49A1-82D3-4F278D941756}"/>
              </a:ext>
            </a:extLst>
          </p:cNvPr>
          <p:cNvGrpSpPr/>
          <p:nvPr/>
        </p:nvGrpSpPr>
        <p:grpSpPr>
          <a:xfrm>
            <a:off x="10046081" y="2481374"/>
            <a:ext cx="5665054" cy="3584515"/>
            <a:chOff x="8386658" y="2823984"/>
            <a:chExt cx="5665054" cy="3584515"/>
          </a:xfrm>
        </p:grpSpPr>
        <p:pic>
          <p:nvPicPr>
            <p:cNvPr id="68" name="Picture 67" descr="A picture containing text, clock&#10;&#10;Description automatically generated">
              <a:extLst>
                <a:ext uri="{FF2B5EF4-FFF2-40B4-BE49-F238E27FC236}">
                  <a16:creationId xmlns:a16="http://schemas.microsoft.com/office/drawing/2014/main" id="{5F431DA8-A1A3-4FAC-8FA9-5431E6F5C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6658" y="3695275"/>
              <a:ext cx="5435462" cy="2713224"/>
            </a:xfrm>
            <a:prstGeom prst="rect">
              <a:avLst/>
            </a:prstGeom>
          </p:spPr>
        </p:pic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98511F33-69A0-4880-BBA7-83F156DD6758}"/>
                </a:ext>
              </a:extLst>
            </p:cNvPr>
            <p:cNvGrpSpPr/>
            <p:nvPr/>
          </p:nvGrpSpPr>
          <p:grpSpPr>
            <a:xfrm>
              <a:off x="12222912" y="2823984"/>
              <a:ext cx="1828800" cy="1828800"/>
              <a:chOff x="2057400" y="4118610"/>
              <a:chExt cx="5715000" cy="5695950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0D9C1B92-067E-4F71-A37C-8A7D55F9DDF1}"/>
                  </a:ext>
                </a:extLst>
              </p:cNvPr>
              <p:cNvGrpSpPr/>
              <p:nvPr/>
            </p:nvGrpSpPr>
            <p:grpSpPr>
              <a:xfrm>
                <a:off x="2057400" y="4118610"/>
                <a:ext cx="5715000" cy="5695950"/>
                <a:chOff x="2057400" y="4118610"/>
                <a:chExt cx="5715000" cy="5695950"/>
              </a:xfrm>
              <a:effectLst/>
            </p:grpSpPr>
            <p:pic>
              <p:nvPicPr>
                <p:cNvPr id="74" name="Picture 73" descr="A picture containing text, device, gauge&#10;&#10;Description automatically generated">
                  <a:extLst>
                    <a:ext uri="{FF2B5EF4-FFF2-40B4-BE49-F238E27FC236}">
                      <a16:creationId xmlns:a16="http://schemas.microsoft.com/office/drawing/2014/main" id="{DB4B8892-A9D8-4EDA-86C0-8BED651260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548"/>
                <a:stretch/>
              </p:blipFill>
              <p:spPr>
                <a:xfrm>
                  <a:off x="2057400" y="4118610"/>
                  <a:ext cx="5715000" cy="5695950"/>
                </a:xfrm>
                <a:prstGeom prst="ellipse">
                  <a:avLst/>
                </a:prstGeom>
                <a:ln w="63500" cap="rnd">
                  <a:solidFill>
                    <a:srgbClr val="92A6BD"/>
                  </a:solidFill>
                </a:ln>
                <a:effectLst>
                  <a:outerShdw blurRad="381000" dist="292100" dir="5400000" sx="-80000" sy="-18000" rotWithShape="0">
                    <a:srgbClr val="000000">
                      <a:alpha val="22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F1E0C95E-DA74-4A6E-9B1D-6D36DDCAF791}"/>
                    </a:ext>
                  </a:extLst>
                </p:cNvPr>
                <p:cNvSpPr/>
                <p:nvPr/>
              </p:nvSpPr>
              <p:spPr>
                <a:xfrm>
                  <a:off x="3048000" y="6478036"/>
                  <a:ext cx="3733800" cy="9514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52FCD563-CB72-4F91-92EE-085E5E1BEC81}"/>
                  </a:ext>
                </a:extLst>
              </p:cNvPr>
              <p:cNvCxnSpPr>
                <a:cxnSpLocks/>
                <a:stCxn id="75" idx="1"/>
              </p:cNvCxnSpPr>
              <p:nvPr/>
            </p:nvCxnSpPr>
            <p:spPr>
              <a:xfrm>
                <a:off x="3594803" y="6617372"/>
                <a:ext cx="1273291" cy="34771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FA4E393D-33AE-4FFF-852C-6E73A1D6901A}"/>
                  </a:ext>
                </a:extLst>
              </p:cNvPr>
              <p:cNvCxnSpPr>
                <a:cxnSpLocks/>
                <a:endCxn id="73" idx="0"/>
              </p:cNvCxnSpPr>
              <p:nvPr/>
            </p:nvCxnSpPr>
            <p:spPr>
              <a:xfrm flipH="1" flipV="1">
                <a:off x="4914900" y="6862327"/>
                <a:ext cx="6" cy="200212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Flowchart: Connector 72">
                <a:extLst>
                  <a:ext uri="{FF2B5EF4-FFF2-40B4-BE49-F238E27FC236}">
                    <a16:creationId xmlns:a16="http://schemas.microsoft.com/office/drawing/2014/main" id="{B34C73AB-E10D-431D-9A58-08D298DE2AA3}"/>
                  </a:ext>
                </a:extLst>
              </p:cNvPr>
              <p:cNvSpPr/>
              <p:nvPr/>
            </p:nvSpPr>
            <p:spPr>
              <a:xfrm>
                <a:off x="4823459" y="6862326"/>
                <a:ext cx="182880" cy="182881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A57F8FD-D87A-45FE-B282-11E38B598845}"/>
              </a:ext>
            </a:extLst>
          </p:cNvPr>
          <p:cNvGrpSpPr/>
          <p:nvPr/>
        </p:nvGrpSpPr>
        <p:grpSpPr>
          <a:xfrm>
            <a:off x="4068245" y="6280860"/>
            <a:ext cx="5358772" cy="3399846"/>
            <a:chOff x="5531100" y="6632870"/>
            <a:chExt cx="5358772" cy="3399846"/>
          </a:xfrm>
        </p:grpSpPr>
        <p:pic>
          <p:nvPicPr>
            <p:cNvPr id="77" name="Picture 76" descr="A picture containing text, clipart, doll&#10;&#10;Description automatically generated">
              <a:extLst>
                <a:ext uri="{FF2B5EF4-FFF2-40B4-BE49-F238E27FC236}">
                  <a16:creationId xmlns:a16="http://schemas.microsoft.com/office/drawing/2014/main" id="{00082D1C-CAE4-4E93-BEE5-FE47911AB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1100" y="7381876"/>
              <a:ext cx="5232149" cy="2650840"/>
            </a:xfrm>
            <a:prstGeom prst="rect">
              <a:avLst/>
            </a:prstGeom>
          </p:spPr>
        </p:pic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2CCF94A2-C605-464A-AA22-6ACD215E5BFF}"/>
                </a:ext>
              </a:extLst>
            </p:cNvPr>
            <p:cNvGrpSpPr/>
            <p:nvPr/>
          </p:nvGrpSpPr>
          <p:grpSpPr>
            <a:xfrm>
              <a:off x="8610600" y="6632870"/>
              <a:ext cx="2279272" cy="1332192"/>
              <a:chOff x="6629401" y="5734536"/>
              <a:chExt cx="2539392" cy="1466363"/>
            </a:xfrm>
          </p:grpSpPr>
          <p:pic>
            <p:nvPicPr>
              <p:cNvPr id="79" name="Picture 7">
                <a:extLst>
                  <a:ext uri="{FF2B5EF4-FFF2-40B4-BE49-F238E27FC236}">
                    <a16:creationId xmlns:a16="http://schemas.microsoft.com/office/drawing/2014/main" id="{D1673E6B-859E-46BB-9C66-B1A544F890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629401" y="5734536"/>
                <a:ext cx="2539392" cy="1466363"/>
              </a:xfrm>
              <a:prstGeom prst="rect">
                <a:avLst/>
              </a:prstGeom>
            </p:spPr>
          </p:pic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7EDD68E2-F8DA-4370-AB9B-A441ABCDC202}"/>
                  </a:ext>
                </a:extLst>
              </p:cNvPr>
              <p:cNvSpPr/>
              <p:nvPr/>
            </p:nvSpPr>
            <p:spPr>
              <a:xfrm>
                <a:off x="6647999" y="5866583"/>
                <a:ext cx="2443393" cy="102152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solidFill>
                      <a:srgbClr val="FFF8F1"/>
                    </a:solidFill>
                    <a:latin typeface="Tw Cen MT Condensed Extra Bold" panose="020B0803020202020204" pitchFamily="34" charset="0"/>
                    <a:cs typeface="Arial" panose="020B0604020202020204" pitchFamily="34" charset="0"/>
                  </a:rPr>
                  <a:t>14 : 30</a:t>
                </a:r>
              </a:p>
            </p:txBody>
          </p:sp>
        </p:grp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77FAB87-E3A7-44E6-9ED3-B75F36E141A3}"/>
              </a:ext>
            </a:extLst>
          </p:cNvPr>
          <p:cNvGrpSpPr/>
          <p:nvPr/>
        </p:nvGrpSpPr>
        <p:grpSpPr>
          <a:xfrm>
            <a:off x="11118758" y="6323634"/>
            <a:ext cx="5848273" cy="3337318"/>
            <a:chOff x="12080666" y="4954593"/>
            <a:chExt cx="5848273" cy="3337318"/>
          </a:xfrm>
        </p:grpSpPr>
        <p:pic>
          <p:nvPicPr>
            <p:cNvPr id="82" name="Picture 81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ABFE0055-8205-4D91-8B45-5D7B159C0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80666" y="5853124"/>
              <a:ext cx="5232149" cy="2438787"/>
            </a:xfrm>
            <a:prstGeom prst="rect">
              <a:avLst/>
            </a:prstGeom>
          </p:spPr>
        </p:pic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EE4C0588-73BB-4847-8DA1-72AB4A293FB9}"/>
                </a:ext>
              </a:extLst>
            </p:cNvPr>
            <p:cNvGrpSpPr/>
            <p:nvPr/>
          </p:nvGrpSpPr>
          <p:grpSpPr>
            <a:xfrm>
              <a:off x="15649667" y="4954593"/>
              <a:ext cx="2279272" cy="1332192"/>
              <a:chOff x="6629401" y="5734536"/>
              <a:chExt cx="2539392" cy="1466363"/>
            </a:xfrm>
          </p:grpSpPr>
          <p:pic>
            <p:nvPicPr>
              <p:cNvPr id="84" name="Picture 7">
                <a:extLst>
                  <a:ext uri="{FF2B5EF4-FFF2-40B4-BE49-F238E27FC236}">
                    <a16:creationId xmlns:a16="http://schemas.microsoft.com/office/drawing/2014/main" id="{33887478-198F-4248-B7F5-89C14113E5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629401" y="5734536"/>
                <a:ext cx="2539392" cy="1466363"/>
              </a:xfrm>
              <a:prstGeom prst="rect">
                <a:avLst/>
              </a:prstGeom>
            </p:spPr>
          </p:pic>
          <p:sp>
            <p:nvSpPr>
              <p:cNvPr id="85" name="Rectangle: Rounded Corners 84">
                <a:extLst>
                  <a:ext uri="{FF2B5EF4-FFF2-40B4-BE49-F238E27FC236}">
                    <a16:creationId xmlns:a16="http://schemas.microsoft.com/office/drawing/2014/main" id="{202F37B9-6875-430D-BBC6-97EACBE2559B}"/>
                  </a:ext>
                </a:extLst>
              </p:cNvPr>
              <p:cNvSpPr/>
              <p:nvPr/>
            </p:nvSpPr>
            <p:spPr>
              <a:xfrm>
                <a:off x="6682359" y="5866583"/>
                <a:ext cx="2406196" cy="102152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solidFill>
                      <a:srgbClr val="FFF8F1"/>
                    </a:solidFill>
                    <a:latin typeface="Tw Cen MT Condensed Extra Bold" panose="020B0803020202020204" pitchFamily="34" charset="0"/>
                    <a:cs typeface="Arial" panose="020B0604020202020204" pitchFamily="34" charset="0"/>
                  </a:rPr>
                  <a:t>16 : 15</a:t>
                </a:r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412343-3077-4AE7-A3FD-C6544A25BD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24301" flipH="1">
            <a:off x="15757995" y="938065"/>
            <a:ext cx="6224503" cy="2840637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2E9B075F-710A-460F-9B9D-43E65C8E65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00200" y="200109"/>
            <a:ext cx="4729286" cy="2158274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5B214A2C-2F9F-4B5C-97A7-A48DB4232D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03382" y="-1507053"/>
            <a:ext cx="4729286" cy="2158274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F32E464-C675-41C7-A272-0BD81F57DEC0}"/>
              </a:ext>
            </a:extLst>
          </p:cNvPr>
          <p:cNvGrpSpPr/>
          <p:nvPr/>
        </p:nvGrpSpPr>
        <p:grpSpPr>
          <a:xfrm>
            <a:off x="886041" y="571500"/>
            <a:ext cx="5819559" cy="3447354"/>
            <a:chOff x="1518110" y="2472623"/>
            <a:chExt cx="5819559" cy="3447354"/>
          </a:xfrm>
        </p:grpSpPr>
        <p:pic>
          <p:nvPicPr>
            <p:cNvPr id="15" name="Picture 14" descr="A picture containing text, clock&#10;&#10;Description automatically generated">
              <a:extLst>
                <a:ext uri="{FF2B5EF4-FFF2-40B4-BE49-F238E27FC236}">
                  <a16:creationId xmlns:a16="http://schemas.microsoft.com/office/drawing/2014/main" id="{5C64C5EC-0C0D-4389-AD46-243822150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8110" y="2997509"/>
              <a:ext cx="5413310" cy="2922468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4C7F19E-75DD-48FE-9712-AD50E6DF5EB3}"/>
                </a:ext>
              </a:extLst>
            </p:cNvPr>
            <p:cNvGrpSpPr/>
            <p:nvPr/>
          </p:nvGrpSpPr>
          <p:grpSpPr>
            <a:xfrm>
              <a:off x="5508869" y="2472623"/>
              <a:ext cx="1828800" cy="1828800"/>
              <a:chOff x="2057400" y="4118610"/>
              <a:chExt cx="5715000" cy="5695950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1AE208DD-3A7F-414C-87F0-B4C979A2466A}"/>
                  </a:ext>
                </a:extLst>
              </p:cNvPr>
              <p:cNvGrpSpPr/>
              <p:nvPr/>
            </p:nvGrpSpPr>
            <p:grpSpPr>
              <a:xfrm>
                <a:off x="2057400" y="4118610"/>
                <a:ext cx="5715000" cy="5695950"/>
                <a:chOff x="2057400" y="4118610"/>
                <a:chExt cx="5715000" cy="5695950"/>
              </a:xfrm>
              <a:effectLst/>
            </p:grpSpPr>
            <p:pic>
              <p:nvPicPr>
                <p:cNvPr id="21" name="Picture 20" descr="A picture containing text, device, gauge&#10;&#10;Description automatically generated">
                  <a:extLst>
                    <a:ext uri="{FF2B5EF4-FFF2-40B4-BE49-F238E27FC236}">
                      <a16:creationId xmlns:a16="http://schemas.microsoft.com/office/drawing/2014/main" id="{7D14EFDF-6C76-41EB-88DD-C1DC1AFE7D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548"/>
                <a:stretch/>
              </p:blipFill>
              <p:spPr>
                <a:xfrm>
                  <a:off x="2057400" y="4118610"/>
                  <a:ext cx="5715000" cy="5695950"/>
                </a:xfrm>
                <a:prstGeom prst="ellipse">
                  <a:avLst/>
                </a:prstGeom>
                <a:ln w="63500" cap="rnd">
                  <a:solidFill>
                    <a:srgbClr val="92A6BD"/>
                  </a:solidFill>
                </a:ln>
                <a:effectLst>
                  <a:outerShdw blurRad="381000" dist="292100" dir="5400000" sx="-80000" sy="-18000" rotWithShape="0">
                    <a:srgbClr val="000000">
                      <a:alpha val="22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1C617328-B7CF-411A-9BF7-4B251C3DD593}"/>
                    </a:ext>
                  </a:extLst>
                </p:cNvPr>
                <p:cNvSpPr/>
                <p:nvPr/>
              </p:nvSpPr>
              <p:spPr>
                <a:xfrm>
                  <a:off x="3048000" y="6478036"/>
                  <a:ext cx="3733800" cy="9514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31F75650-D880-4898-8DC5-A75ACD9D61E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92731" y="6965088"/>
                <a:ext cx="1175361" cy="46440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1AB8EB8F-A7D5-4D4A-8A0F-8B3CB09E887E}"/>
                  </a:ext>
                </a:extLst>
              </p:cNvPr>
              <p:cNvCxnSpPr>
                <a:cxnSpLocks/>
                <a:endCxn id="20" idx="2"/>
              </p:cNvCxnSpPr>
              <p:nvPr/>
            </p:nvCxnSpPr>
            <p:spPr>
              <a:xfrm flipH="1" flipV="1">
                <a:off x="4823459" y="6953768"/>
                <a:ext cx="2283200" cy="1131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Flowchart: Connector 19">
                <a:extLst>
                  <a:ext uri="{FF2B5EF4-FFF2-40B4-BE49-F238E27FC236}">
                    <a16:creationId xmlns:a16="http://schemas.microsoft.com/office/drawing/2014/main" id="{19C75688-B393-4704-822E-C23ADDB2D010}"/>
                  </a:ext>
                </a:extLst>
              </p:cNvPr>
              <p:cNvSpPr/>
              <p:nvPr/>
            </p:nvSpPr>
            <p:spPr>
              <a:xfrm>
                <a:off x="4823459" y="6862326"/>
                <a:ext cx="182880" cy="182881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963A0A5-6B15-404F-A176-62858A648597}"/>
              </a:ext>
            </a:extLst>
          </p:cNvPr>
          <p:cNvGrpSpPr/>
          <p:nvPr/>
        </p:nvGrpSpPr>
        <p:grpSpPr>
          <a:xfrm>
            <a:off x="9516930" y="607295"/>
            <a:ext cx="5665054" cy="3584515"/>
            <a:chOff x="8386658" y="2823984"/>
            <a:chExt cx="5665054" cy="3584515"/>
          </a:xfrm>
        </p:grpSpPr>
        <p:pic>
          <p:nvPicPr>
            <p:cNvPr id="13" name="Picture 12" descr="A picture containing text, clock&#10;&#10;Description automatically generated">
              <a:extLst>
                <a:ext uri="{FF2B5EF4-FFF2-40B4-BE49-F238E27FC236}">
                  <a16:creationId xmlns:a16="http://schemas.microsoft.com/office/drawing/2014/main" id="{80ACC879-C5E4-40CB-B6B0-EFF00C1B6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6658" y="3695275"/>
              <a:ext cx="5435462" cy="2713224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E3BB6AC-A680-40CC-BC79-DC73C97BC23D}"/>
                </a:ext>
              </a:extLst>
            </p:cNvPr>
            <p:cNvGrpSpPr/>
            <p:nvPr/>
          </p:nvGrpSpPr>
          <p:grpSpPr>
            <a:xfrm>
              <a:off x="12222912" y="2823984"/>
              <a:ext cx="1828800" cy="1828800"/>
              <a:chOff x="2057400" y="4118610"/>
              <a:chExt cx="5715000" cy="5695950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FE810F49-3E14-4958-85E1-572A3D5940C9}"/>
                  </a:ext>
                </a:extLst>
              </p:cNvPr>
              <p:cNvGrpSpPr/>
              <p:nvPr/>
            </p:nvGrpSpPr>
            <p:grpSpPr>
              <a:xfrm>
                <a:off x="2057400" y="4118610"/>
                <a:ext cx="5715000" cy="5695950"/>
                <a:chOff x="2057400" y="4118610"/>
                <a:chExt cx="5715000" cy="5695950"/>
              </a:xfrm>
              <a:effectLst/>
            </p:grpSpPr>
            <p:pic>
              <p:nvPicPr>
                <p:cNvPr id="34" name="Picture 33" descr="A picture containing text, device, gauge&#10;&#10;Description automatically generated">
                  <a:extLst>
                    <a:ext uri="{FF2B5EF4-FFF2-40B4-BE49-F238E27FC236}">
                      <a16:creationId xmlns:a16="http://schemas.microsoft.com/office/drawing/2014/main" id="{1EF4C344-3156-42D2-A90C-AC7AC495B6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548"/>
                <a:stretch/>
              </p:blipFill>
              <p:spPr>
                <a:xfrm>
                  <a:off x="2057400" y="4118610"/>
                  <a:ext cx="5715000" cy="5695950"/>
                </a:xfrm>
                <a:prstGeom prst="ellipse">
                  <a:avLst/>
                </a:prstGeom>
                <a:ln w="63500" cap="rnd">
                  <a:solidFill>
                    <a:srgbClr val="92A6BD"/>
                  </a:solidFill>
                </a:ln>
                <a:effectLst>
                  <a:outerShdw blurRad="381000" dist="292100" dir="5400000" sx="-80000" sy="-18000" rotWithShape="0">
                    <a:srgbClr val="000000">
                      <a:alpha val="22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F4FE7CA2-A696-4AF9-AC9C-C58E2D9824EC}"/>
                    </a:ext>
                  </a:extLst>
                </p:cNvPr>
                <p:cNvSpPr/>
                <p:nvPr/>
              </p:nvSpPr>
              <p:spPr>
                <a:xfrm>
                  <a:off x="3048000" y="6478036"/>
                  <a:ext cx="3733800" cy="9514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E9058D3C-C0EB-44A7-8EB7-24DD4DBB9D85}"/>
                  </a:ext>
                </a:extLst>
              </p:cNvPr>
              <p:cNvCxnSpPr>
                <a:cxnSpLocks/>
                <a:stCxn id="35" idx="1"/>
              </p:cNvCxnSpPr>
              <p:nvPr/>
            </p:nvCxnSpPr>
            <p:spPr>
              <a:xfrm>
                <a:off x="3594803" y="6617372"/>
                <a:ext cx="1273291" cy="34771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9B459622-F376-4BBD-927A-B213C4E37B0F}"/>
                  </a:ext>
                </a:extLst>
              </p:cNvPr>
              <p:cNvCxnSpPr>
                <a:cxnSpLocks/>
                <a:endCxn id="33" idx="0"/>
              </p:cNvCxnSpPr>
              <p:nvPr/>
            </p:nvCxnSpPr>
            <p:spPr>
              <a:xfrm flipH="1" flipV="1">
                <a:off x="4914900" y="6862327"/>
                <a:ext cx="6" cy="200212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Flowchart: Connector 32">
                <a:extLst>
                  <a:ext uri="{FF2B5EF4-FFF2-40B4-BE49-F238E27FC236}">
                    <a16:creationId xmlns:a16="http://schemas.microsoft.com/office/drawing/2014/main" id="{4EE3D640-12F7-45F3-8D15-1BFCCB13C4AE}"/>
                  </a:ext>
                </a:extLst>
              </p:cNvPr>
              <p:cNvSpPr/>
              <p:nvPr/>
            </p:nvSpPr>
            <p:spPr>
              <a:xfrm>
                <a:off x="4823459" y="6862326"/>
                <a:ext cx="182880" cy="182881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4D54E5C-2183-47C8-8ECC-D9F3F9225544}"/>
              </a:ext>
            </a:extLst>
          </p:cNvPr>
          <p:cNvGrpSpPr/>
          <p:nvPr/>
        </p:nvGrpSpPr>
        <p:grpSpPr>
          <a:xfrm>
            <a:off x="3742050" y="4942196"/>
            <a:ext cx="5358772" cy="3399846"/>
            <a:chOff x="5531100" y="6632870"/>
            <a:chExt cx="5358772" cy="3399846"/>
          </a:xfrm>
        </p:grpSpPr>
        <p:pic>
          <p:nvPicPr>
            <p:cNvPr id="11" name="Picture 10" descr="A picture containing text, clipart, doll&#10;&#10;Description automatically generated">
              <a:extLst>
                <a:ext uri="{FF2B5EF4-FFF2-40B4-BE49-F238E27FC236}">
                  <a16:creationId xmlns:a16="http://schemas.microsoft.com/office/drawing/2014/main" id="{7055A333-CE82-4ADF-9260-23C9C503E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1100" y="7381876"/>
              <a:ext cx="5232149" cy="2650840"/>
            </a:xfrm>
            <a:prstGeom prst="rect">
              <a:avLst/>
            </a:prstGeom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1E53590-A1CE-44D2-9571-40B08D59831A}"/>
                </a:ext>
              </a:extLst>
            </p:cNvPr>
            <p:cNvGrpSpPr/>
            <p:nvPr/>
          </p:nvGrpSpPr>
          <p:grpSpPr>
            <a:xfrm>
              <a:off x="8610600" y="6632870"/>
              <a:ext cx="2279272" cy="1332192"/>
              <a:chOff x="6629401" y="5734536"/>
              <a:chExt cx="2539392" cy="1466363"/>
            </a:xfrm>
          </p:grpSpPr>
          <p:pic>
            <p:nvPicPr>
              <p:cNvPr id="42" name="Picture 7">
                <a:extLst>
                  <a:ext uri="{FF2B5EF4-FFF2-40B4-BE49-F238E27FC236}">
                    <a16:creationId xmlns:a16="http://schemas.microsoft.com/office/drawing/2014/main" id="{20342EB4-905A-4BAC-BF8B-6946D3ED49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629401" y="5734536"/>
                <a:ext cx="2539392" cy="1466363"/>
              </a:xfrm>
              <a:prstGeom prst="rect">
                <a:avLst/>
              </a:prstGeom>
            </p:spPr>
          </p:pic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6BDFB3D5-C9DC-4435-9603-CC8935389821}"/>
                  </a:ext>
                </a:extLst>
              </p:cNvPr>
              <p:cNvSpPr/>
              <p:nvPr/>
            </p:nvSpPr>
            <p:spPr>
              <a:xfrm>
                <a:off x="6647999" y="5866583"/>
                <a:ext cx="2443393" cy="102152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solidFill>
                      <a:srgbClr val="FFF8F1"/>
                    </a:solidFill>
                    <a:latin typeface="Tw Cen MT Condensed Extra Bold" panose="020B0803020202020204" pitchFamily="34" charset="0"/>
                    <a:cs typeface="Arial" panose="020B0604020202020204" pitchFamily="34" charset="0"/>
                  </a:rPr>
                  <a:t>14 : 30</a:t>
                </a: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8A180C4-C71B-4519-864B-7464A6F43831}"/>
              </a:ext>
            </a:extLst>
          </p:cNvPr>
          <p:cNvGrpSpPr/>
          <p:nvPr/>
        </p:nvGrpSpPr>
        <p:grpSpPr>
          <a:xfrm>
            <a:off x="11368025" y="5096179"/>
            <a:ext cx="5848273" cy="3337318"/>
            <a:chOff x="12080666" y="4954593"/>
            <a:chExt cx="5848273" cy="3337318"/>
          </a:xfrm>
        </p:grpSpPr>
        <p:pic>
          <p:nvPicPr>
            <p:cNvPr id="9" name="Picture 8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A1539375-8DA1-412C-955E-BA2C00EF3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80666" y="5853124"/>
              <a:ext cx="5232149" cy="2438787"/>
            </a:xfrm>
            <a:prstGeom prst="rect">
              <a:avLst/>
            </a:prstGeom>
          </p:spPr>
        </p:pic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6168E496-7C78-4F56-9460-D6C229D648FA}"/>
                </a:ext>
              </a:extLst>
            </p:cNvPr>
            <p:cNvGrpSpPr/>
            <p:nvPr/>
          </p:nvGrpSpPr>
          <p:grpSpPr>
            <a:xfrm>
              <a:off x="15649667" y="4954593"/>
              <a:ext cx="2279272" cy="1332192"/>
              <a:chOff x="6629401" y="5734536"/>
              <a:chExt cx="2539392" cy="1466363"/>
            </a:xfrm>
          </p:grpSpPr>
          <p:pic>
            <p:nvPicPr>
              <p:cNvPr id="46" name="Picture 7">
                <a:extLst>
                  <a:ext uri="{FF2B5EF4-FFF2-40B4-BE49-F238E27FC236}">
                    <a16:creationId xmlns:a16="http://schemas.microsoft.com/office/drawing/2014/main" id="{C8072BC6-CF6E-4D09-A52C-9D57E210B9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629401" y="5734536"/>
                <a:ext cx="2539392" cy="1466363"/>
              </a:xfrm>
              <a:prstGeom prst="rect">
                <a:avLst/>
              </a:prstGeom>
            </p:spPr>
          </p:pic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E87CAFF5-80D8-4BC0-A48D-EF84FF5C963C}"/>
                  </a:ext>
                </a:extLst>
              </p:cNvPr>
              <p:cNvSpPr/>
              <p:nvPr/>
            </p:nvSpPr>
            <p:spPr>
              <a:xfrm>
                <a:off x="6682359" y="5866583"/>
                <a:ext cx="2406196" cy="102152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solidFill>
                      <a:srgbClr val="FFF8F1"/>
                    </a:solidFill>
                    <a:latin typeface="Tw Cen MT Condensed Extra Bold" panose="020B0803020202020204" pitchFamily="34" charset="0"/>
                    <a:cs typeface="Arial" panose="020B0604020202020204" pitchFamily="34" charset="0"/>
                  </a:rPr>
                  <a:t>16 : 15</a:t>
                </a:r>
              </a:p>
            </p:txBody>
          </p:sp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028796F7-A0C8-4598-8B9F-B49FAE5083EC}"/>
              </a:ext>
            </a:extLst>
          </p:cNvPr>
          <p:cNvSpPr txBox="1"/>
          <p:nvPr/>
        </p:nvSpPr>
        <p:spPr>
          <a:xfrm>
            <a:off x="705351" y="4076700"/>
            <a:ext cx="57872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a. Nam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6CE3260-2437-41E5-99D5-1D7007F8A69E}"/>
              </a:ext>
            </a:extLst>
          </p:cNvPr>
          <p:cNvSpPr txBox="1"/>
          <p:nvPr/>
        </p:nvSpPr>
        <p:spPr>
          <a:xfrm>
            <a:off x="9220200" y="4152900"/>
            <a:ext cx="58409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b. Nam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chùa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73BDB75-E1F7-49A6-B46C-34AC4ABD5F05}"/>
              </a:ext>
            </a:extLst>
          </p:cNvPr>
          <p:cNvSpPr txBox="1"/>
          <p:nvPr/>
        </p:nvSpPr>
        <p:spPr>
          <a:xfrm>
            <a:off x="3256748" y="8503328"/>
            <a:ext cx="62601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c. Nam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Miếu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14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(hay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713D3DE-8374-4108-9C74-26047AE77B4C}"/>
              </a:ext>
            </a:extLst>
          </p:cNvPr>
          <p:cNvSpPr txBox="1"/>
          <p:nvPr/>
        </p:nvSpPr>
        <p:spPr>
          <a:xfrm>
            <a:off x="10854007" y="8503328"/>
            <a:ext cx="626018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d. Nam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(hay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50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024760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412343-3077-4AE7-A3FD-C6544A25BD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24301" flipH="1">
            <a:off x="15757995" y="938065"/>
            <a:ext cx="6224503" cy="2840637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2E9B075F-710A-460F-9B9D-43E65C8E65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00200" y="200109"/>
            <a:ext cx="4729286" cy="2158274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5B214A2C-2F9F-4B5C-97A7-A48DB4232D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03382" y="-1507053"/>
            <a:ext cx="4729286" cy="215827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624861C-3EB8-44FD-8168-9150697BED8D}"/>
              </a:ext>
            </a:extLst>
          </p:cNvPr>
          <p:cNvSpPr txBox="1"/>
          <p:nvPr/>
        </p:nvSpPr>
        <p:spPr>
          <a:xfrm>
            <a:off x="1713628" y="342900"/>
            <a:ext cx="14860744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em hãy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tranh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A52FEF7-57C6-4853-ACF1-2F1D58C3B265}"/>
              </a:ext>
            </a:extLst>
          </p:cNvPr>
          <p:cNvGrpSpPr/>
          <p:nvPr/>
        </p:nvGrpSpPr>
        <p:grpSpPr>
          <a:xfrm>
            <a:off x="384861" y="2324100"/>
            <a:ext cx="5787212" cy="3748050"/>
            <a:chOff x="808764" y="2358789"/>
            <a:chExt cx="5787212" cy="3748050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8768C36-08FC-474A-92DA-4EFD1AE49466}"/>
                </a:ext>
              </a:extLst>
            </p:cNvPr>
            <p:cNvGrpSpPr/>
            <p:nvPr/>
          </p:nvGrpSpPr>
          <p:grpSpPr>
            <a:xfrm>
              <a:off x="1552920" y="2358789"/>
              <a:ext cx="4473580" cy="2633617"/>
              <a:chOff x="2425503" y="3210347"/>
              <a:chExt cx="4473580" cy="2633617"/>
            </a:xfrm>
          </p:grpSpPr>
          <p:pic>
            <p:nvPicPr>
              <p:cNvPr id="15" name="Picture 14" descr="A picture containing text, clock&#10;&#10;Description automatically generated">
                <a:extLst>
                  <a:ext uri="{FF2B5EF4-FFF2-40B4-BE49-F238E27FC236}">
                    <a16:creationId xmlns:a16="http://schemas.microsoft.com/office/drawing/2014/main" id="{5C64C5EC-0C0D-4389-AD46-243822150F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25503" y="3485747"/>
                <a:ext cx="4368143" cy="2358217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A4C7F19E-75DD-48FE-9712-AD50E6DF5EB3}"/>
                  </a:ext>
                </a:extLst>
              </p:cNvPr>
              <p:cNvGrpSpPr/>
              <p:nvPr/>
            </p:nvGrpSpPr>
            <p:grpSpPr>
              <a:xfrm>
                <a:off x="5618923" y="3210347"/>
                <a:ext cx="1280160" cy="1280160"/>
                <a:chOff x="2057400" y="4118610"/>
                <a:chExt cx="5715000" cy="5695950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1AE208DD-3A7F-414C-87F0-B4C979A2466A}"/>
                    </a:ext>
                  </a:extLst>
                </p:cNvPr>
                <p:cNvGrpSpPr/>
                <p:nvPr/>
              </p:nvGrpSpPr>
              <p:grpSpPr>
                <a:xfrm>
                  <a:off x="2057400" y="4118610"/>
                  <a:ext cx="5715000" cy="5695950"/>
                  <a:chOff x="2057400" y="4118610"/>
                  <a:chExt cx="5715000" cy="5695950"/>
                </a:xfrm>
                <a:effectLst/>
              </p:grpSpPr>
              <p:pic>
                <p:nvPicPr>
                  <p:cNvPr id="21" name="Picture 20" descr="A picture containing text, device, gauge&#10;&#10;Description automatically generated">
                    <a:extLst>
                      <a:ext uri="{FF2B5EF4-FFF2-40B4-BE49-F238E27FC236}">
                        <a16:creationId xmlns:a16="http://schemas.microsoft.com/office/drawing/2014/main" id="{7D14EFDF-6C76-41EB-88DD-C1DC1AFE7D5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3548"/>
                  <a:stretch/>
                </p:blipFill>
                <p:spPr>
                  <a:xfrm>
                    <a:off x="2057400" y="4118610"/>
                    <a:ext cx="5715000" cy="5695950"/>
                  </a:xfrm>
                  <a:prstGeom prst="ellipse">
                    <a:avLst/>
                  </a:prstGeom>
                  <a:ln w="63500" cap="rnd">
                    <a:solidFill>
                      <a:srgbClr val="92A6BD"/>
                    </a:solidFill>
                  </a:ln>
                  <a:effectLst>
                    <a:outerShdw blurRad="381000" dist="292100" dir="5400000" sx="-80000" sy="-18000" rotWithShape="0">
                      <a:srgbClr val="000000">
                        <a:alpha val="22000"/>
                      </a:srgbClr>
                    </a:outerShdw>
                  </a:effectLst>
                  <a:scene3d>
                    <a:camera prst="orthographicFront"/>
                    <a:lightRig rig="contrasting" dir="t">
                      <a:rot lat="0" lon="0" rev="3000000"/>
                    </a:lightRig>
                  </a:scene3d>
                  <a:sp3d contourW="7620">
                    <a:bevelT w="95250" h="31750"/>
                    <a:contourClr>
                      <a:srgbClr val="333333"/>
                    </a:contourClr>
                  </a:sp3d>
                </p:spPr>
              </p:pic>
              <p:sp>
                <p:nvSpPr>
                  <p:cNvPr id="22" name="Oval 21">
                    <a:extLst>
                      <a:ext uri="{FF2B5EF4-FFF2-40B4-BE49-F238E27FC236}">
                        <a16:creationId xmlns:a16="http://schemas.microsoft.com/office/drawing/2014/main" id="{1C617328-B7CF-411A-9BF7-4B251C3DD593}"/>
                      </a:ext>
                    </a:extLst>
                  </p:cNvPr>
                  <p:cNvSpPr/>
                  <p:nvPr/>
                </p:nvSpPr>
                <p:spPr>
                  <a:xfrm>
                    <a:off x="3048000" y="6478036"/>
                    <a:ext cx="3733800" cy="951463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31F75650-D880-4898-8DC5-A75ACD9D61E2}"/>
                    </a:ext>
                  </a:extLst>
                </p:cNvPr>
                <p:cNvCxnSpPr>
                  <a:cxnSpLocks/>
                  <a:endCxn id="20" idx="6"/>
                </p:cNvCxnSpPr>
                <p:nvPr/>
              </p:nvCxnSpPr>
              <p:spPr>
                <a:xfrm flipV="1">
                  <a:off x="3692729" y="6953765"/>
                  <a:ext cx="1313608" cy="475742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1AB8EB8F-A7D5-4D4A-8A0F-8B3CB09E887E}"/>
                    </a:ext>
                  </a:extLst>
                </p:cNvPr>
                <p:cNvCxnSpPr>
                  <a:cxnSpLocks/>
                  <a:endCxn id="20" idx="2"/>
                </p:cNvCxnSpPr>
                <p:nvPr/>
              </p:nvCxnSpPr>
              <p:spPr>
                <a:xfrm flipH="1" flipV="1">
                  <a:off x="4823459" y="6953768"/>
                  <a:ext cx="2283200" cy="11318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Flowchart: Connector 19">
                  <a:extLst>
                    <a:ext uri="{FF2B5EF4-FFF2-40B4-BE49-F238E27FC236}">
                      <a16:creationId xmlns:a16="http://schemas.microsoft.com/office/drawing/2014/main" id="{19C75688-B393-4704-822E-C23ADDB2D010}"/>
                    </a:ext>
                  </a:extLst>
                </p:cNvPr>
                <p:cNvSpPr/>
                <p:nvPr/>
              </p:nvSpPr>
              <p:spPr>
                <a:xfrm>
                  <a:off x="4823459" y="6862326"/>
                  <a:ext cx="182880" cy="182881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105FE18-228B-46B6-921D-4A3ECEE979FE}"/>
                </a:ext>
              </a:extLst>
            </p:cNvPr>
            <p:cNvSpPr txBox="1"/>
            <p:nvPr/>
          </p:nvSpPr>
          <p:spPr>
            <a:xfrm>
              <a:off x="808764" y="5029621"/>
              <a:ext cx="578721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a. Nam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Kiếm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lúc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8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15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phút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EB78309-F5DA-42C6-908D-9685985BF5EA}"/>
              </a:ext>
            </a:extLst>
          </p:cNvPr>
          <p:cNvGrpSpPr/>
          <p:nvPr/>
        </p:nvGrpSpPr>
        <p:grpSpPr>
          <a:xfrm>
            <a:off x="9148130" y="2324100"/>
            <a:ext cx="5840960" cy="3754361"/>
            <a:chOff x="9797085" y="2721270"/>
            <a:chExt cx="5840960" cy="3754361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341C8DF-25E7-4255-A7D7-51768BA41ECE}"/>
                </a:ext>
              </a:extLst>
            </p:cNvPr>
            <p:cNvGrpSpPr/>
            <p:nvPr/>
          </p:nvGrpSpPr>
          <p:grpSpPr>
            <a:xfrm>
              <a:off x="10635523" y="2721270"/>
              <a:ext cx="4209081" cy="2596084"/>
              <a:chOff x="11144074" y="3119731"/>
              <a:chExt cx="4209081" cy="2596084"/>
            </a:xfrm>
          </p:grpSpPr>
          <p:pic>
            <p:nvPicPr>
              <p:cNvPr id="13" name="Picture 12" descr="A picture containing text, clock&#10;&#10;Description automatically generated">
                <a:extLst>
                  <a:ext uri="{FF2B5EF4-FFF2-40B4-BE49-F238E27FC236}">
                    <a16:creationId xmlns:a16="http://schemas.microsoft.com/office/drawing/2014/main" id="{80ACC879-C5E4-40CB-B6B0-EFF00C1B6A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44074" y="3700359"/>
                <a:ext cx="4037608" cy="2015456"/>
              </a:xfrm>
              <a:prstGeom prst="rect">
                <a:avLst/>
              </a:prstGeom>
            </p:spPr>
          </p:pic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E3BB6AC-A680-40CC-BC79-DC73C97BC23D}"/>
                  </a:ext>
                </a:extLst>
              </p:cNvPr>
              <p:cNvGrpSpPr/>
              <p:nvPr/>
            </p:nvGrpSpPr>
            <p:grpSpPr>
              <a:xfrm>
                <a:off x="14072995" y="3119731"/>
                <a:ext cx="1280160" cy="1280160"/>
                <a:chOff x="2057400" y="4118610"/>
                <a:chExt cx="5715000" cy="5695950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FE810F49-3E14-4958-85E1-572A3D5940C9}"/>
                    </a:ext>
                  </a:extLst>
                </p:cNvPr>
                <p:cNvGrpSpPr/>
                <p:nvPr/>
              </p:nvGrpSpPr>
              <p:grpSpPr>
                <a:xfrm>
                  <a:off x="2057400" y="4118610"/>
                  <a:ext cx="5715000" cy="5695950"/>
                  <a:chOff x="2057400" y="4118610"/>
                  <a:chExt cx="5715000" cy="5695950"/>
                </a:xfrm>
                <a:effectLst/>
              </p:grpSpPr>
              <p:pic>
                <p:nvPicPr>
                  <p:cNvPr id="34" name="Picture 33" descr="A picture containing text, device, gauge&#10;&#10;Description automatically generated">
                    <a:extLst>
                      <a:ext uri="{FF2B5EF4-FFF2-40B4-BE49-F238E27FC236}">
                        <a16:creationId xmlns:a16="http://schemas.microsoft.com/office/drawing/2014/main" id="{1EF4C344-3156-42D2-A90C-AC7AC495B60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3548"/>
                  <a:stretch/>
                </p:blipFill>
                <p:spPr>
                  <a:xfrm>
                    <a:off x="2057400" y="4118610"/>
                    <a:ext cx="5715000" cy="5695950"/>
                  </a:xfrm>
                  <a:prstGeom prst="ellipse">
                    <a:avLst/>
                  </a:prstGeom>
                  <a:ln w="63500" cap="rnd">
                    <a:solidFill>
                      <a:srgbClr val="92A6BD"/>
                    </a:solidFill>
                  </a:ln>
                  <a:effectLst>
                    <a:outerShdw blurRad="381000" dist="292100" dir="5400000" sx="-80000" sy="-18000" rotWithShape="0">
                      <a:srgbClr val="000000">
                        <a:alpha val="22000"/>
                      </a:srgbClr>
                    </a:outerShdw>
                  </a:effectLst>
                  <a:scene3d>
                    <a:camera prst="orthographicFront"/>
                    <a:lightRig rig="contrasting" dir="t">
                      <a:rot lat="0" lon="0" rev="3000000"/>
                    </a:lightRig>
                  </a:scene3d>
                  <a:sp3d contourW="7620">
                    <a:bevelT w="95250" h="31750"/>
                    <a:contourClr>
                      <a:srgbClr val="333333"/>
                    </a:contourClr>
                  </a:sp3d>
                </p:spPr>
              </p:pic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F4FE7CA2-A696-4AF9-AC9C-C58E2D9824EC}"/>
                      </a:ext>
                    </a:extLst>
                  </p:cNvPr>
                  <p:cNvSpPr/>
                  <p:nvPr/>
                </p:nvSpPr>
                <p:spPr>
                  <a:xfrm>
                    <a:off x="3048000" y="6478036"/>
                    <a:ext cx="3733800" cy="951463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E9058D3C-C0EB-44A7-8EB7-24DD4DBB9D85}"/>
                    </a:ext>
                  </a:extLst>
                </p:cNvPr>
                <p:cNvCxnSpPr>
                  <a:cxnSpLocks/>
                  <a:stCxn id="35" idx="1"/>
                </p:cNvCxnSpPr>
                <p:nvPr/>
              </p:nvCxnSpPr>
              <p:spPr>
                <a:xfrm>
                  <a:off x="3594803" y="6617372"/>
                  <a:ext cx="1273291" cy="347715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9B459622-F376-4BBD-927A-B213C4E37B0F}"/>
                    </a:ext>
                  </a:extLst>
                </p:cNvPr>
                <p:cNvCxnSpPr>
                  <a:cxnSpLocks/>
                  <a:endCxn id="33" idx="0"/>
                </p:cNvCxnSpPr>
                <p:nvPr/>
              </p:nvCxnSpPr>
              <p:spPr>
                <a:xfrm flipH="1" flipV="1">
                  <a:off x="4914900" y="6862327"/>
                  <a:ext cx="6" cy="2002123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Flowchart: Connector 32">
                  <a:extLst>
                    <a:ext uri="{FF2B5EF4-FFF2-40B4-BE49-F238E27FC236}">
                      <a16:creationId xmlns:a16="http://schemas.microsoft.com/office/drawing/2014/main" id="{4EE3D640-12F7-45F3-8D15-1BFCCB13C4AE}"/>
                    </a:ext>
                  </a:extLst>
                </p:cNvPr>
                <p:cNvSpPr/>
                <p:nvPr/>
              </p:nvSpPr>
              <p:spPr>
                <a:xfrm>
                  <a:off x="4823459" y="6862326"/>
                  <a:ext cx="182880" cy="182881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3D9E3BA-6F30-44CD-AD84-3AD7025FEE19}"/>
                </a:ext>
              </a:extLst>
            </p:cNvPr>
            <p:cNvSpPr txBox="1"/>
            <p:nvPr/>
          </p:nvSpPr>
          <p:spPr>
            <a:xfrm>
              <a:off x="9797085" y="5398413"/>
              <a:ext cx="584096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b. Nam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chùa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Cột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lúc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30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phút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82DCE3E-8827-4A69-9EA3-D57E13A41E7C}"/>
              </a:ext>
            </a:extLst>
          </p:cNvPr>
          <p:cNvGrpSpPr/>
          <p:nvPr/>
        </p:nvGrpSpPr>
        <p:grpSpPr>
          <a:xfrm>
            <a:off x="3581400" y="5429865"/>
            <a:ext cx="6260182" cy="4643123"/>
            <a:chOff x="4042401" y="5429865"/>
            <a:chExt cx="6260182" cy="4643123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4D54E5C-2183-47C8-8ECC-D9F3F9225544}"/>
                </a:ext>
              </a:extLst>
            </p:cNvPr>
            <p:cNvGrpSpPr/>
            <p:nvPr/>
          </p:nvGrpSpPr>
          <p:grpSpPr>
            <a:xfrm>
              <a:off x="4678502" y="5429865"/>
              <a:ext cx="4892193" cy="3078648"/>
              <a:chOff x="5835845" y="6632868"/>
              <a:chExt cx="4892193" cy="3078648"/>
            </a:xfrm>
          </p:grpSpPr>
          <p:pic>
            <p:nvPicPr>
              <p:cNvPr id="11" name="Picture 10" descr="A picture containing text, clipart, doll&#10;&#10;Description automatically generated">
                <a:extLst>
                  <a:ext uri="{FF2B5EF4-FFF2-40B4-BE49-F238E27FC236}">
                    <a16:creationId xmlns:a16="http://schemas.microsoft.com/office/drawing/2014/main" id="{7055A333-CE82-4ADF-9260-23C9C503ED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35845" y="7420758"/>
                <a:ext cx="4521430" cy="2290758"/>
              </a:xfrm>
              <a:prstGeom prst="rect">
                <a:avLst/>
              </a:prstGeom>
            </p:spPr>
          </p:pic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B1E53590-A1CE-44D2-9571-40B08D59831A}"/>
                  </a:ext>
                </a:extLst>
              </p:cNvPr>
              <p:cNvGrpSpPr/>
              <p:nvPr/>
            </p:nvGrpSpPr>
            <p:grpSpPr>
              <a:xfrm>
                <a:off x="8610600" y="6632868"/>
                <a:ext cx="2117438" cy="1237603"/>
                <a:chOff x="6629401" y="5734536"/>
                <a:chExt cx="2359089" cy="1362248"/>
              </a:xfrm>
            </p:grpSpPr>
            <p:pic>
              <p:nvPicPr>
                <p:cNvPr id="42" name="Picture 7">
                  <a:extLst>
                    <a:ext uri="{FF2B5EF4-FFF2-40B4-BE49-F238E27FC236}">
                      <a16:creationId xmlns:a16="http://schemas.microsoft.com/office/drawing/2014/main" id="{20342EB4-905A-4BAC-BF8B-6946D3ED49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6629401" y="5734536"/>
                  <a:ext cx="2359089" cy="1362248"/>
                </a:xfrm>
                <a:prstGeom prst="rect">
                  <a:avLst/>
                </a:prstGeom>
              </p:spPr>
            </p:pic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id="{6BDFB3D5-C9DC-4435-9603-CC8935389821}"/>
                    </a:ext>
                  </a:extLst>
                </p:cNvPr>
                <p:cNvSpPr/>
                <p:nvPr/>
              </p:nvSpPr>
              <p:spPr>
                <a:xfrm>
                  <a:off x="6647999" y="5866583"/>
                  <a:ext cx="2244280" cy="948990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400" b="1" dirty="0">
                      <a:solidFill>
                        <a:srgbClr val="FFF8F1"/>
                      </a:solidFill>
                      <a:latin typeface="Tw Cen MT Condensed Extra Bold" panose="020B0803020202020204" pitchFamily="34" charset="0"/>
                      <a:cs typeface="Arial" panose="020B0604020202020204" pitchFamily="34" charset="0"/>
                    </a:rPr>
                    <a:t>14 : 30</a:t>
                  </a:r>
                </a:p>
              </p:txBody>
            </p:sp>
          </p:grp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DCFFE5C-31B1-4438-BA31-7A7E1CFE3824}"/>
                </a:ext>
              </a:extLst>
            </p:cNvPr>
            <p:cNvSpPr txBox="1"/>
            <p:nvPr/>
          </p:nvSpPr>
          <p:spPr>
            <a:xfrm>
              <a:off x="4042401" y="8503328"/>
              <a:ext cx="626018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c. Nam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Miếu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lúc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14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30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phút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(hay 2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30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phút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FB6EC89-39DB-4506-820A-135EC3A3FBA7}"/>
              </a:ext>
            </a:extLst>
          </p:cNvPr>
          <p:cNvGrpSpPr/>
          <p:nvPr/>
        </p:nvGrpSpPr>
        <p:grpSpPr>
          <a:xfrm>
            <a:off x="11125200" y="5591617"/>
            <a:ext cx="6363679" cy="4352483"/>
            <a:chOff x="10854007" y="5720505"/>
            <a:chExt cx="6363679" cy="4352483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D8A180C4-C71B-4519-864B-7464A6F43831}"/>
                </a:ext>
              </a:extLst>
            </p:cNvPr>
            <p:cNvGrpSpPr/>
            <p:nvPr/>
          </p:nvGrpSpPr>
          <p:grpSpPr>
            <a:xfrm>
              <a:off x="12068610" y="5720505"/>
              <a:ext cx="5149076" cy="2799838"/>
              <a:chOff x="12630876" y="5083517"/>
              <a:chExt cx="5149076" cy="2799838"/>
            </a:xfrm>
          </p:grpSpPr>
          <p:pic>
            <p:nvPicPr>
              <p:cNvPr id="9" name="Picture 8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A1539375-8DA1-412C-955E-BA2C00EF3B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30876" y="5860266"/>
                <a:ext cx="4340315" cy="2023089"/>
              </a:xfrm>
              <a:prstGeom prst="rect">
                <a:avLst/>
              </a:prstGeom>
            </p:spPr>
          </p:pic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6168E496-7C78-4F56-9460-D6C229D648FA}"/>
                  </a:ext>
                </a:extLst>
              </p:cNvPr>
              <p:cNvGrpSpPr/>
              <p:nvPr/>
            </p:nvGrpSpPr>
            <p:grpSpPr>
              <a:xfrm>
                <a:off x="15589703" y="5083517"/>
                <a:ext cx="2190249" cy="1280160"/>
                <a:chOff x="6562592" y="5876445"/>
                <a:chExt cx="2440209" cy="1409091"/>
              </a:xfrm>
            </p:grpSpPr>
            <p:pic>
              <p:nvPicPr>
                <p:cNvPr id="46" name="Picture 7">
                  <a:extLst>
                    <a:ext uri="{FF2B5EF4-FFF2-40B4-BE49-F238E27FC236}">
                      <a16:creationId xmlns:a16="http://schemas.microsoft.com/office/drawing/2014/main" id="{C8072BC6-CF6E-4D09-A52C-9D57E210B9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6562592" y="5876445"/>
                  <a:ext cx="2440209" cy="1409091"/>
                </a:xfrm>
                <a:prstGeom prst="rect">
                  <a:avLst/>
                </a:prstGeom>
              </p:spPr>
            </p:pic>
            <p:sp>
              <p:nvSpPr>
                <p:cNvPr id="47" name="Rectangle: Rounded Corners 46">
                  <a:extLst>
                    <a:ext uri="{FF2B5EF4-FFF2-40B4-BE49-F238E27FC236}">
                      <a16:creationId xmlns:a16="http://schemas.microsoft.com/office/drawing/2014/main" id="{E87CAFF5-80D8-4BC0-A48D-EF84FF5C963C}"/>
                    </a:ext>
                  </a:extLst>
                </p:cNvPr>
                <p:cNvSpPr/>
                <p:nvPr/>
              </p:nvSpPr>
              <p:spPr>
                <a:xfrm>
                  <a:off x="6709131" y="6022474"/>
                  <a:ext cx="2147130" cy="981623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400" b="1" dirty="0">
                      <a:solidFill>
                        <a:srgbClr val="FFF8F1"/>
                      </a:solidFill>
                      <a:latin typeface="Tw Cen MT Condensed Extra Bold" panose="020B0803020202020204" pitchFamily="34" charset="0"/>
                      <a:cs typeface="Arial" panose="020B0604020202020204" pitchFamily="34" charset="0"/>
                    </a:rPr>
                    <a:t>16 : 15</a:t>
                  </a:r>
                </a:p>
              </p:txBody>
            </p:sp>
          </p:grp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AC8A783-C72D-482A-995F-9967F7359D80}"/>
                </a:ext>
              </a:extLst>
            </p:cNvPr>
            <p:cNvSpPr txBox="1"/>
            <p:nvPr/>
          </p:nvSpPr>
          <p:spPr>
            <a:xfrm>
              <a:off x="10854007" y="8503328"/>
              <a:ext cx="6260183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d. Nam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xe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lúc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16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15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phút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(hay 5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50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phút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37066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50" y="19050"/>
            <a:ext cx="2133600" cy="2133600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8DD99955-1E6D-43BC-9079-B76E7BAAE1CC}"/>
              </a:ext>
            </a:extLst>
          </p:cNvPr>
          <p:cNvSpPr txBox="1"/>
          <p:nvPr/>
        </p:nvSpPr>
        <p:spPr>
          <a:xfrm>
            <a:off x="4219575" y="495300"/>
            <a:ext cx="98488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3A92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9770A9-CDB8-459F-B910-75A0E06FB0D2}"/>
              </a:ext>
            </a:extLst>
          </p:cNvPr>
          <p:cNvSpPr txBox="1"/>
          <p:nvPr/>
        </p:nvSpPr>
        <p:spPr>
          <a:xfrm>
            <a:off x="2362744" y="1183543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F46A3C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4:</a:t>
            </a:r>
            <a:endParaRPr lang="vi-VN" sz="4800" b="1" i="1" dirty="0">
              <a:solidFill>
                <a:srgbClr val="F46A3C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A62F5A-E569-4995-AB95-54747320ECAA}"/>
              </a:ext>
            </a:extLst>
          </p:cNvPr>
          <p:cNvSpPr txBox="1"/>
          <p:nvPr/>
        </p:nvSpPr>
        <p:spPr>
          <a:xfrm>
            <a:off x="2240792" y="2246976"/>
            <a:ext cx="13806416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ảnh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997CD44-7FEA-4BD7-91FC-532268D1B371}"/>
              </a:ext>
            </a:extLst>
          </p:cNvPr>
          <p:cNvGrpSpPr/>
          <p:nvPr/>
        </p:nvGrpSpPr>
        <p:grpSpPr>
          <a:xfrm>
            <a:off x="880891" y="4652814"/>
            <a:ext cx="8263109" cy="5138886"/>
            <a:chOff x="880891" y="4652814"/>
            <a:chExt cx="8263109" cy="513888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467897F-C4AF-46AC-A25A-5276260C93A6}"/>
                </a:ext>
              </a:extLst>
            </p:cNvPr>
            <p:cNvSpPr/>
            <p:nvPr/>
          </p:nvSpPr>
          <p:spPr>
            <a:xfrm>
              <a:off x="3352800" y="4652814"/>
              <a:ext cx="5791200" cy="4147910"/>
            </a:xfrm>
            <a:custGeom>
              <a:avLst/>
              <a:gdLst>
                <a:gd name="connsiteX0" fmla="*/ 0 w 5791200"/>
                <a:gd name="connsiteY0" fmla="*/ 0 h 4147910"/>
                <a:gd name="connsiteX1" fmla="*/ 463296 w 5791200"/>
                <a:gd name="connsiteY1" fmla="*/ 0 h 4147910"/>
                <a:gd name="connsiteX2" fmla="*/ 984504 w 5791200"/>
                <a:gd name="connsiteY2" fmla="*/ 0 h 4147910"/>
                <a:gd name="connsiteX3" fmla="*/ 1389888 w 5791200"/>
                <a:gd name="connsiteY3" fmla="*/ 0 h 4147910"/>
                <a:gd name="connsiteX4" fmla="*/ 1969008 w 5791200"/>
                <a:gd name="connsiteY4" fmla="*/ 0 h 4147910"/>
                <a:gd name="connsiteX5" fmla="*/ 2432304 w 5791200"/>
                <a:gd name="connsiteY5" fmla="*/ 0 h 4147910"/>
                <a:gd name="connsiteX6" fmla="*/ 2953512 w 5791200"/>
                <a:gd name="connsiteY6" fmla="*/ 0 h 4147910"/>
                <a:gd name="connsiteX7" fmla="*/ 3416808 w 5791200"/>
                <a:gd name="connsiteY7" fmla="*/ 0 h 4147910"/>
                <a:gd name="connsiteX8" fmla="*/ 3938016 w 5791200"/>
                <a:gd name="connsiteY8" fmla="*/ 0 h 4147910"/>
                <a:gd name="connsiteX9" fmla="*/ 4632960 w 5791200"/>
                <a:gd name="connsiteY9" fmla="*/ 0 h 4147910"/>
                <a:gd name="connsiteX10" fmla="*/ 5212080 w 5791200"/>
                <a:gd name="connsiteY10" fmla="*/ 0 h 4147910"/>
                <a:gd name="connsiteX11" fmla="*/ 5791200 w 5791200"/>
                <a:gd name="connsiteY11" fmla="*/ 0 h 4147910"/>
                <a:gd name="connsiteX12" fmla="*/ 5791200 w 5791200"/>
                <a:gd name="connsiteY12" fmla="*/ 551079 h 4147910"/>
                <a:gd name="connsiteX13" fmla="*/ 5791200 w 5791200"/>
                <a:gd name="connsiteY13" fmla="*/ 1102159 h 4147910"/>
                <a:gd name="connsiteX14" fmla="*/ 5791200 w 5791200"/>
                <a:gd name="connsiteY14" fmla="*/ 1570280 h 4147910"/>
                <a:gd name="connsiteX15" fmla="*/ 5791200 w 5791200"/>
                <a:gd name="connsiteY15" fmla="*/ 2204318 h 4147910"/>
                <a:gd name="connsiteX16" fmla="*/ 5791200 w 5791200"/>
                <a:gd name="connsiteY16" fmla="*/ 2755397 h 4147910"/>
                <a:gd name="connsiteX17" fmla="*/ 5791200 w 5791200"/>
                <a:gd name="connsiteY17" fmla="*/ 3264998 h 4147910"/>
                <a:gd name="connsiteX18" fmla="*/ 5791200 w 5791200"/>
                <a:gd name="connsiteY18" fmla="*/ 4147910 h 4147910"/>
                <a:gd name="connsiteX19" fmla="*/ 5327904 w 5791200"/>
                <a:gd name="connsiteY19" fmla="*/ 4147910 h 4147910"/>
                <a:gd name="connsiteX20" fmla="*/ 4748784 w 5791200"/>
                <a:gd name="connsiteY20" fmla="*/ 4147910 h 4147910"/>
                <a:gd name="connsiteX21" fmla="*/ 4169664 w 5791200"/>
                <a:gd name="connsiteY21" fmla="*/ 4147910 h 4147910"/>
                <a:gd name="connsiteX22" fmla="*/ 3532632 w 5791200"/>
                <a:gd name="connsiteY22" fmla="*/ 4147910 h 4147910"/>
                <a:gd name="connsiteX23" fmla="*/ 2837688 w 5791200"/>
                <a:gd name="connsiteY23" fmla="*/ 4147910 h 4147910"/>
                <a:gd name="connsiteX24" fmla="*/ 2200656 w 5791200"/>
                <a:gd name="connsiteY24" fmla="*/ 4147910 h 4147910"/>
                <a:gd name="connsiteX25" fmla="*/ 1621536 w 5791200"/>
                <a:gd name="connsiteY25" fmla="*/ 4147910 h 4147910"/>
                <a:gd name="connsiteX26" fmla="*/ 984504 w 5791200"/>
                <a:gd name="connsiteY26" fmla="*/ 4147910 h 4147910"/>
                <a:gd name="connsiteX27" fmla="*/ 0 w 5791200"/>
                <a:gd name="connsiteY27" fmla="*/ 4147910 h 4147910"/>
                <a:gd name="connsiteX28" fmla="*/ 0 w 5791200"/>
                <a:gd name="connsiteY28" fmla="*/ 3513872 h 4147910"/>
                <a:gd name="connsiteX29" fmla="*/ 0 w 5791200"/>
                <a:gd name="connsiteY29" fmla="*/ 2838356 h 4147910"/>
                <a:gd name="connsiteX30" fmla="*/ 0 w 5791200"/>
                <a:gd name="connsiteY30" fmla="*/ 2370234 h 4147910"/>
                <a:gd name="connsiteX31" fmla="*/ 0 w 5791200"/>
                <a:gd name="connsiteY31" fmla="*/ 1860634 h 4147910"/>
                <a:gd name="connsiteX32" fmla="*/ 0 w 5791200"/>
                <a:gd name="connsiteY32" fmla="*/ 1309554 h 4147910"/>
                <a:gd name="connsiteX33" fmla="*/ 0 w 5791200"/>
                <a:gd name="connsiteY33" fmla="*/ 716996 h 4147910"/>
                <a:gd name="connsiteX34" fmla="*/ 0 w 5791200"/>
                <a:gd name="connsiteY34" fmla="*/ 0 h 414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791200" h="4147910" fill="none" extrusionOk="0">
                  <a:moveTo>
                    <a:pt x="0" y="0"/>
                  </a:moveTo>
                  <a:cubicBezTo>
                    <a:pt x="227117" y="-4218"/>
                    <a:pt x="322823" y="14593"/>
                    <a:pt x="463296" y="0"/>
                  </a:cubicBezTo>
                  <a:cubicBezTo>
                    <a:pt x="603769" y="-14593"/>
                    <a:pt x="748193" y="34033"/>
                    <a:pt x="984504" y="0"/>
                  </a:cubicBezTo>
                  <a:cubicBezTo>
                    <a:pt x="1220815" y="-34033"/>
                    <a:pt x="1197133" y="13937"/>
                    <a:pt x="1389888" y="0"/>
                  </a:cubicBezTo>
                  <a:cubicBezTo>
                    <a:pt x="1582643" y="-13937"/>
                    <a:pt x="1697063" y="63939"/>
                    <a:pt x="1969008" y="0"/>
                  </a:cubicBezTo>
                  <a:cubicBezTo>
                    <a:pt x="2240953" y="-63939"/>
                    <a:pt x="2260270" y="10796"/>
                    <a:pt x="2432304" y="0"/>
                  </a:cubicBezTo>
                  <a:cubicBezTo>
                    <a:pt x="2604338" y="-10796"/>
                    <a:pt x="2693428" y="47457"/>
                    <a:pt x="2953512" y="0"/>
                  </a:cubicBezTo>
                  <a:cubicBezTo>
                    <a:pt x="3213596" y="-47457"/>
                    <a:pt x="3306337" y="32296"/>
                    <a:pt x="3416808" y="0"/>
                  </a:cubicBezTo>
                  <a:cubicBezTo>
                    <a:pt x="3527279" y="-32296"/>
                    <a:pt x="3694823" y="57352"/>
                    <a:pt x="3938016" y="0"/>
                  </a:cubicBezTo>
                  <a:cubicBezTo>
                    <a:pt x="4181209" y="-57352"/>
                    <a:pt x="4477840" y="28641"/>
                    <a:pt x="4632960" y="0"/>
                  </a:cubicBezTo>
                  <a:cubicBezTo>
                    <a:pt x="4788080" y="-28641"/>
                    <a:pt x="5003966" y="37802"/>
                    <a:pt x="5212080" y="0"/>
                  </a:cubicBezTo>
                  <a:cubicBezTo>
                    <a:pt x="5420194" y="-37802"/>
                    <a:pt x="5515256" y="30499"/>
                    <a:pt x="5791200" y="0"/>
                  </a:cubicBezTo>
                  <a:cubicBezTo>
                    <a:pt x="5833330" y="244036"/>
                    <a:pt x="5740839" y="388902"/>
                    <a:pt x="5791200" y="551079"/>
                  </a:cubicBezTo>
                  <a:cubicBezTo>
                    <a:pt x="5841561" y="713256"/>
                    <a:pt x="5776187" y="829434"/>
                    <a:pt x="5791200" y="1102159"/>
                  </a:cubicBezTo>
                  <a:cubicBezTo>
                    <a:pt x="5806213" y="1374884"/>
                    <a:pt x="5769428" y="1400008"/>
                    <a:pt x="5791200" y="1570280"/>
                  </a:cubicBezTo>
                  <a:cubicBezTo>
                    <a:pt x="5812972" y="1740552"/>
                    <a:pt x="5729467" y="1993043"/>
                    <a:pt x="5791200" y="2204318"/>
                  </a:cubicBezTo>
                  <a:cubicBezTo>
                    <a:pt x="5852933" y="2415593"/>
                    <a:pt x="5743518" y="2642706"/>
                    <a:pt x="5791200" y="2755397"/>
                  </a:cubicBezTo>
                  <a:cubicBezTo>
                    <a:pt x="5838882" y="2868088"/>
                    <a:pt x="5768595" y="3076020"/>
                    <a:pt x="5791200" y="3264998"/>
                  </a:cubicBezTo>
                  <a:cubicBezTo>
                    <a:pt x="5813805" y="3453976"/>
                    <a:pt x="5766600" y="3825618"/>
                    <a:pt x="5791200" y="4147910"/>
                  </a:cubicBezTo>
                  <a:cubicBezTo>
                    <a:pt x="5694583" y="4189611"/>
                    <a:pt x="5430193" y="4142060"/>
                    <a:pt x="5327904" y="4147910"/>
                  </a:cubicBezTo>
                  <a:cubicBezTo>
                    <a:pt x="5225615" y="4153760"/>
                    <a:pt x="4891565" y="4131557"/>
                    <a:pt x="4748784" y="4147910"/>
                  </a:cubicBezTo>
                  <a:cubicBezTo>
                    <a:pt x="4606003" y="4164263"/>
                    <a:pt x="4406713" y="4095592"/>
                    <a:pt x="4169664" y="4147910"/>
                  </a:cubicBezTo>
                  <a:cubicBezTo>
                    <a:pt x="3932615" y="4200228"/>
                    <a:pt x="3822628" y="4095017"/>
                    <a:pt x="3532632" y="4147910"/>
                  </a:cubicBezTo>
                  <a:cubicBezTo>
                    <a:pt x="3242636" y="4200803"/>
                    <a:pt x="3128938" y="4078379"/>
                    <a:pt x="2837688" y="4147910"/>
                  </a:cubicBezTo>
                  <a:cubicBezTo>
                    <a:pt x="2546438" y="4217441"/>
                    <a:pt x="2490633" y="4119741"/>
                    <a:pt x="2200656" y="4147910"/>
                  </a:cubicBezTo>
                  <a:cubicBezTo>
                    <a:pt x="1910679" y="4176079"/>
                    <a:pt x="1870533" y="4081521"/>
                    <a:pt x="1621536" y="4147910"/>
                  </a:cubicBezTo>
                  <a:cubicBezTo>
                    <a:pt x="1372539" y="4214299"/>
                    <a:pt x="1147624" y="4124250"/>
                    <a:pt x="984504" y="4147910"/>
                  </a:cubicBezTo>
                  <a:cubicBezTo>
                    <a:pt x="821384" y="4171570"/>
                    <a:pt x="337856" y="4122085"/>
                    <a:pt x="0" y="4147910"/>
                  </a:cubicBezTo>
                  <a:cubicBezTo>
                    <a:pt x="-35040" y="3890442"/>
                    <a:pt x="16642" y="3704537"/>
                    <a:pt x="0" y="3513872"/>
                  </a:cubicBezTo>
                  <a:cubicBezTo>
                    <a:pt x="-16642" y="3323207"/>
                    <a:pt x="12999" y="3063670"/>
                    <a:pt x="0" y="2838356"/>
                  </a:cubicBezTo>
                  <a:cubicBezTo>
                    <a:pt x="-12999" y="2613042"/>
                    <a:pt x="24138" y="2604254"/>
                    <a:pt x="0" y="2370234"/>
                  </a:cubicBezTo>
                  <a:cubicBezTo>
                    <a:pt x="-24138" y="2136214"/>
                    <a:pt x="60761" y="2052893"/>
                    <a:pt x="0" y="1860634"/>
                  </a:cubicBezTo>
                  <a:cubicBezTo>
                    <a:pt x="-60761" y="1668375"/>
                    <a:pt x="59823" y="1441000"/>
                    <a:pt x="0" y="1309554"/>
                  </a:cubicBezTo>
                  <a:cubicBezTo>
                    <a:pt x="-59823" y="1178108"/>
                    <a:pt x="55104" y="839874"/>
                    <a:pt x="0" y="716996"/>
                  </a:cubicBezTo>
                  <a:cubicBezTo>
                    <a:pt x="-55104" y="594118"/>
                    <a:pt x="76355" y="232876"/>
                    <a:pt x="0" y="0"/>
                  </a:cubicBezTo>
                  <a:close/>
                </a:path>
                <a:path w="5791200" h="4147910" stroke="0" extrusionOk="0">
                  <a:moveTo>
                    <a:pt x="0" y="0"/>
                  </a:moveTo>
                  <a:cubicBezTo>
                    <a:pt x="183433" y="-26591"/>
                    <a:pt x="230674" y="10182"/>
                    <a:pt x="405384" y="0"/>
                  </a:cubicBezTo>
                  <a:cubicBezTo>
                    <a:pt x="580094" y="-10182"/>
                    <a:pt x="848455" y="44411"/>
                    <a:pt x="1042416" y="0"/>
                  </a:cubicBezTo>
                  <a:cubicBezTo>
                    <a:pt x="1236377" y="-44411"/>
                    <a:pt x="1363540" y="55102"/>
                    <a:pt x="1679448" y="0"/>
                  </a:cubicBezTo>
                  <a:cubicBezTo>
                    <a:pt x="1995356" y="-55102"/>
                    <a:pt x="1900163" y="103"/>
                    <a:pt x="2084832" y="0"/>
                  </a:cubicBezTo>
                  <a:cubicBezTo>
                    <a:pt x="2269501" y="-103"/>
                    <a:pt x="2538822" y="75827"/>
                    <a:pt x="2779776" y="0"/>
                  </a:cubicBezTo>
                  <a:cubicBezTo>
                    <a:pt x="3020730" y="-75827"/>
                    <a:pt x="3092140" y="21090"/>
                    <a:pt x="3185160" y="0"/>
                  </a:cubicBezTo>
                  <a:cubicBezTo>
                    <a:pt x="3278180" y="-21090"/>
                    <a:pt x="3681376" y="37903"/>
                    <a:pt x="3880104" y="0"/>
                  </a:cubicBezTo>
                  <a:cubicBezTo>
                    <a:pt x="4078832" y="-37903"/>
                    <a:pt x="4136606" y="31074"/>
                    <a:pt x="4343400" y="0"/>
                  </a:cubicBezTo>
                  <a:cubicBezTo>
                    <a:pt x="4550194" y="-31074"/>
                    <a:pt x="4873637" y="29635"/>
                    <a:pt x="5038344" y="0"/>
                  </a:cubicBezTo>
                  <a:cubicBezTo>
                    <a:pt x="5203051" y="-29635"/>
                    <a:pt x="5626652" y="89243"/>
                    <a:pt x="5791200" y="0"/>
                  </a:cubicBezTo>
                  <a:cubicBezTo>
                    <a:pt x="5845573" y="167731"/>
                    <a:pt x="5742850" y="344416"/>
                    <a:pt x="5791200" y="509600"/>
                  </a:cubicBezTo>
                  <a:cubicBezTo>
                    <a:pt x="5839550" y="674784"/>
                    <a:pt x="5773154" y="1022155"/>
                    <a:pt x="5791200" y="1185117"/>
                  </a:cubicBezTo>
                  <a:cubicBezTo>
                    <a:pt x="5809246" y="1348079"/>
                    <a:pt x="5755660" y="1436133"/>
                    <a:pt x="5791200" y="1653238"/>
                  </a:cubicBezTo>
                  <a:cubicBezTo>
                    <a:pt x="5826740" y="1870343"/>
                    <a:pt x="5728163" y="2009925"/>
                    <a:pt x="5791200" y="2287276"/>
                  </a:cubicBezTo>
                  <a:cubicBezTo>
                    <a:pt x="5854237" y="2564627"/>
                    <a:pt x="5710566" y="2776598"/>
                    <a:pt x="5791200" y="2962793"/>
                  </a:cubicBezTo>
                  <a:cubicBezTo>
                    <a:pt x="5871834" y="3148988"/>
                    <a:pt x="5755654" y="3353234"/>
                    <a:pt x="5791200" y="3472393"/>
                  </a:cubicBezTo>
                  <a:cubicBezTo>
                    <a:pt x="5826746" y="3591552"/>
                    <a:pt x="5739930" y="3853318"/>
                    <a:pt x="5791200" y="4147910"/>
                  </a:cubicBezTo>
                  <a:cubicBezTo>
                    <a:pt x="5642964" y="4153390"/>
                    <a:pt x="5470002" y="4147172"/>
                    <a:pt x="5327904" y="4147910"/>
                  </a:cubicBezTo>
                  <a:cubicBezTo>
                    <a:pt x="5185806" y="4148648"/>
                    <a:pt x="4981954" y="4103936"/>
                    <a:pt x="4864608" y="4147910"/>
                  </a:cubicBezTo>
                  <a:cubicBezTo>
                    <a:pt x="4747262" y="4191884"/>
                    <a:pt x="4344485" y="4139124"/>
                    <a:pt x="4169664" y="4147910"/>
                  </a:cubicBezTo>
                  <a:cubicBezTo>
                    <a:pt x="3994843" y="4156696"/>
                    <a:pt x="3734641" y="4120933"/>
                    <a:pt x="3474720" y="4147910"/>
                  </a:cubicBezTo>
                  <a:cubicBezTo>
                    <a:pt x="3214799" y="4174887"/>
                    <a:pt x="3197769" y="4143345"/>
                    <a:pt x="3069336" y="4147910"/>
                  </a:cubicBezTo>
                  <a:cubicBezTo>
                    <a:pt x="2940903" y="4152475"/>
                    <a:pt x="2583908" y="4067946"/>
                    <a:pt x="2374392" y="4147910"/>
                  </a:cubicBezTo>
                  <a:cubicBezTo>
                    <a:pt x="2164876" y="4227874"/>
                    <a:pt x="2136209" y="4137738"/>
                    <a:pt x="1911096" y="4147910"/>
                  </a:cubicBezTo>
                  <a:cubicBezTo>
                    <a:pt x="1685983" y="4158082"/>
                    <a:pt x="1588988" y="4093017"/>
                    <a:pt x="1331976" y="4147910"/>
                  </a:cubicBezTo>
                  <a:cubicBezTo>
                    <a:pt x="1074964" y="4202803"/>
                    <a:pt x="1005262" y="4101010"/>
                    <a:pt x="810768" y="4147910"/>
                  </a:cubicBezTo>
                  <a:cubicBezTo>
                    <a:pt x="616274" y="4194810"/>
                    <a:pt x="295776" y="4139865"/>
                    <a:pt x="0" y="4147910"/>
                  </a:cubicBezTo>
                  <a:cubicBezTo>
                    <a:pt x="-60183" y="3844327"/>
                    <a:pt x="79217" y="3723543"/>
                    <a:pt x="0" y="3472393"/>
                  </a:cubicBezTo>
                  <a:cubicBezTo>
                    <a:pt x="-79217" y="3221243"/>
                    <a:pt x="55358" y="3007450"/>
                    <a:pt x="0" y="2796876"/>
                  </a:cubicBezTo>
                  <a:cubicBezTo>
                    <a:pt x="-55358" y="2586302"/>
                    <a:pt x="17461" y="2339353"/>
                    <a:pt x="0" y="2121360"/>
                  </a:cubicBezTo>
                  <a:cubicBezTo>
                    <a:pt x="-17461" y="1903367"/>
                    <a:pt x="17146" y="1695354"/>
                    <a:pt x="0" y="1445843"/>
                  </a:cubicBezTo>
                  <a:cubicBezTo>
                    <a:pt x="-17146" y="1196332"/>
                    <a:pt x="69685" y="973216"/>
                    <a:pt x="0" y="811805"/>
                  </a:cubicBezTo>
                  <a:cubicBezTo>
                    <a:pt x="-69685" y="650394"/>
                    <a:pt x="4244" y="31454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7869708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Bể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bơi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trẻ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endParaRPr lang="en-US" sz="4000" dirty="0">
                <a:solidFill>
                  <a:srgbClr val="D9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7:30 – 9:30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16:15 – 19:00</a:t>
              </a:r>
            </a:p>
          </p:txBody>
        </p:sp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369889E7-9F05-4551-A75F-E3589218E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880891" y="7124700"/>
              <a:ext cx="3628572" cy="26670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07F6B9D-518B-4818-9D3F-E6A4791D376E}"/>
              </a:ext>
            </a:extLst>
          </p:cNvPr>
          <p:cNvGrpSpPr/>
          <p:nvPr/>
        </p:nvGrpSpPr>
        <p:grpSpPr>
          <a:xfrm>
            <a:off x="9955111" y="4652814"/>
            <a:ext cx="7367930" cy="5138886"/>
            <a:chOff x="9955111" y="4652814"/>
            <a:chExt cx="7367930" cy="513888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BEC0CB9-C783-4373-8FD7-ED577DAE6338}"/>
                </a:ext>
              </a:extLst>
            </p:cNvPr>
            <p:cNvSpPr/>
            <p:nvPr/>
          </p:nvSpPr>
          <p:spPr>
            <a:xfrm>
              <a:off x="9955111" y="4652814"/>
              <a:ext cx="5791200" cy="4072085"/>
            </a:xfrm>
            <a:custGeom>
              <a:avLst/>
              <a:gdLst>
                <a:gd name="connsiteX0" fmla="*/ 0 w 5791200"/>
                <a:gd name="connsiteY0" fmla="*/ 0 h 4072085"/>
                <a:gd name="connsiteX1" fmla="*/ 463296 w 5791200"/>
                <a:gd name="connsiteY1" fmla="*/ 0 h 4072085"/>
                <a:gd name="connsiteX2" fmla="*/ 984504 w 5791200"/>
                <a:gd name="connsiteY2" fmla="*/ 0 h 4072085"/>
                <a:gd name="connsiteX3" fmla="*/ 1389888 w 5791200"/>
                <a:gd name="connsiteY3" fmla="*/ 0 h 4072085"/>
                <a:gd name="connsiteX4" fmla="*/ 1969008 w 5791200"/>
                <a:gd name="connsiteY4" fmla="*/ 0 h 4072085"/>
                <a:gd name="connsiteX5" fmla="*/ 2432304 w 5791200"/>
                <a:gd name="connsiteY5" fmla="*/ 0 h 4072085"/>
                <a:gd name="connsiteX6" fmla="*/ 2953512 w 5791200"/>
                <a:gd name="connsiteY6" fmla="*/ 0 h 4072085"/>
                <a:gd name="connsiteX7" fmla="*/ 3416808 w 5791200"/>
                <a:gd name="connsiteY7" fmla="*/ 0 h 4072085"/>
                <a:gd name="connsiteX8" fmla="*/ 3938016 w 5791200"/>
                <a:gd name="connsiteY8" fmla="*/ 0 h 4072085"/>
                <a:gd name="connsiteX9" fmla="*/ 4632960 w 5791200"/>
                <a:gd name="connsiteY9" fmla="*/ 0 h 4072085"/>
                <a:gd name="connsiteX10" fmla="*/ 5212080 w 5791200"/>
                <a:gd name="connsiteY10" fmla="*/ 0 h 4072085"/>
                <a:gd name="connsiteX11" fmla="*/ 5791200 w 5791200"/>
                <a:gd name="connsiteY11" fmla="*/ 0 h 4072085"/>
                <a:gd name="connsiteX12" fmla="*/ 5791200 w 5791200"/>
                <a:gd name="connsiteY12" fmla="*/ 541006 h 4072085"/>
                <a:gd name="connsiteX13" fmla="*/ 5791200 w 5791200"/>
                <a:gd name="connsiteY13" fmla="*/ 1082011 h 4072085"/>
                <a:gd name="connsiteX14" fmla="*/ 5791200 w 5791200"/>
                <a:gd name="connsiteY14" fmla="*/ 1541575 h 4072085"/>
                <a:gd name="connsiteX15" fmla="*/ 5791200 w 5791200"/>
                <a:gd name="connsiteY15" fmla="*/ 2164022 h 4072085"/>
                <a:gd name="connsiteX16" fmla="*/ 5791200 w 5791200"/>
                <a:gd name="connsiteY16" fmla="*/ 2705028 h 4072085"/>
                <a:gd name="connsiteX17" fmla="*/ 5791200 w 5791200"/>
                <a:gd name="connsiteY17" fmla="*/ 3205313 h 4072085"/>
                <a:gd name="connsiteX18" fmla="*/ 5791200 w 5791200"/>
                <a:gd name="connsiteY18" fmla="*/ 4072085 h 4072085"/>
                <a:gd name="connsiteX19" fmla="*/ 5327904 w 5791200"/>
                <a:gd name="connsiteY19" fmla="*/ 4072085 h 4072085"/>
                <a:gd name="connsiteX20" fmla="*/ 4748784 w 5791200"/>
                <a:gd name="connsiteY20" fmla="*/ 4072085 h 4072085"/>
                <a:gd name="connsiteX21" fmla="*/ 4169664 w 5791200"/>
                <a:gd name="connsiteY21" fmla="*/ 4072085 h 4072085"/>
                <a:gd name="connsiteX22" fmla="*/ 3532632 w 5791200"/>
                <a:gd name="connsiteY22" fmla="*/ 4072085 h 4072085"/>
                <a:gd name="connsiteX23" fmla="*/ 2837688 w 5791200"/>
                <a:gd name="connsiteY23" fmla="*/ 4072085 h 4072085"/>
                <a:gd name="connsiteX24" fmla="*/ 2200656 w 5791200"/>
                <a:gd name="connsiteY24" fmla="*/ 4072085 h 4072085"/>
                <a:gd name="connsiteX25" fmla="*/ 1621536 w 5791200"/>
                <a:gd name="connsiteY25" fmla="*/ 4072085 h 4072085"/>
                <a:gd name="connsiteX26" fmla="*/ 984504 w 5791200"/>
                <a:gd name="connsiteY26" fmla="*/ 4072085 h 4072085"/>
                <a:gd name="connsiteX27" fmla="*/ 0 w 5791200"/>
                <a:gd name="connsiteY27" fmla="*/ 4072085 h 4072085"/>
                <a:gd name="connsiteX28" fmla="*/ 0 w 5791200"/>
                <a:gd name="connsiteY28" fmla="*/ 3449638 h 4072085"/>
                <a:gd name="connsiteX29" fmla="*/ 0 w 5791200"/>
                <a:gd name="connsiteY29" fmla="*/ 2786470 h 4072085"/>
                <a:gd name="connsiteX30" fmla="*/ 0 w 5791200"/>
                <a:gd name="connsiteY30" fmla="*/ 2326906 h 4072085"/>
                <a:gd name="connsiteX31" fmla="*/ 0 w 5791200"/>
                <a:gd name="connsiteY31" fmla="*/ 1826621 h 4072085"/>
                <a:gd name="connsiteX32" fmla="*/ 0 w 5791200"/>
                <a:gd name="connsiteY32" fmla="*/ 1285615 h 4072085"/>
                <a:gd name="connsiteX33" fmla="*/ 0 w 5791200"/>
                <a:gd name="connsiteY33" fmla="*/ 703889 h 4072085"/>
                <a:gd name="connsiteX34" fmla="*/ 0 w 5791200"/>
                <a:gd name="connsiteY34" fmla="*/ 0 h 4072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791200" h="4072085" fill="none" extrusionOk="0">
                  <a:moveTo>
                    <a:pt x="0" y="0"/>
                  </a:moveTo>
                  <a:cubicBezTo>
                    <a:pt x="227117" y="-4218"/>
                    <a:pt x="322823" y="14593"/>
                    <a:pt x="463296" y="0"/>
                  </a:cubicBezTo>
                  <a:cubicBezTo>
                    <a:pt x="603769" y="-14593"/>
                    <a:pt x="748193" y="34033"/>
                    <a:pt x="984504" y="0"/>
                  </a:cubicBezTo>
                  <a:cubicBezTo>
                    <a:pt x="1220815" y="-34033"/>
                    <a:pt x="1197133" y="13937"/>
                    <a:pt x="1389888" y="0"/>
                  </a:cubicBezTo>
                  <a:cubicBezTo>
                    <a:pt x="1582643" y="-13937"/>
                    <a:pt x="1697063" y="63939"/>
                    <a:pt x="1969008" y="0"/>
                  </a:cubicBezTo>
                  <a:cubicBezTo>
                    <a:pt x="2240953" y="-63939"/>
                    <a:pt x="2260270" y="10796"/>
                    <a:pt x="2432304" y="0"/>
                  </a:cubicBezTo>
                  <a:cubicBezTo>
                    <a:pt x="2604338" y="-10796"/>
                    <a:pt x="2693428" y="47457"/>
                    <a:pt x="2953512" y="0"/>
                  </a:cubicBezTo>
                  <a:cubicBezTo>
                    <a:pt x="3213596" y="-47457"/>
                    <a:pt x="3306337" y="32296"/>
                    <a:pt x="3416808" y="0"/>
                  </a:cubicBezTo>
                  <a:cubicBezTo>
                    <a:pt x="3527279" y="-32296"/>
                    <a:pt x="3694823" y="57352"/>
                    <a:pt x="3938016" y="0"/>
                  </a:cubicBezTo>
                  <a:cubicBezTo>
                    <a:pt x="4181209" y="-57352"/>
                    <a:pt x="4477840" y="28641"/>
                    <a:pt x="4632960" y="0"/>
                  </a:cubicBezTo>
                  <a:cubicBezTo>
                    <a:pt x="4788080" y="-28641"/>
                    <a:pt x="5003966" y="37802"/>
                    <a:pt x="5212080" y="0"/>
                  </a:cubicBezTo>
                  <a:cubicBezTo>
                    <a:pt x="5420194" y="-37802"/>
                    <a:pt x="5515256" y="30499"/>
                    <a:pt x="5791200" y="0"/>
                  </a:cubicBezTo>
                  <a:cubicBezTo>
                    <a:pt x="5843909" y="228942"/>
                    <a:pt x="5780741" y="366463"/>
                    <a:pt x="5791200" y="541006"/>
                  </a:cubicBezTo>
                  <a:cubicBezTo>
                    <a:pt x="5801659" y="715549"/>
                    <a:pt x="5759375" y="813644"/>
                    <a:pt x="5791200" y="1082011"/>
                  </a:cubicBezTo>
                  <a:cubicBezTo>
                    <a:pt x="5823025" y="1350379"/>
                    <a:pt x="5786388" y="1319640"/>
                    <a:pt x="5791200" y="1541575"/>
                  </a:cubicBezTo>
                  <a:cubicBezTo>
                    <a:pt x="5796012" y="1763510"/>
                    <a:pt x="5776825" y="1951007"/>
                    <a:pt x="5791200" y="2164022"/>
                  </a:cubicBezTo>
                  <a:cubicBezTo>
                    <a:pt x="5805575" y="2377037"/>
                    <a:pt x="5748941" y="2445055"/>
                    <a:pt x="5791200" y="2705028"/>
                  </a:cubicBezTo>
                  <a:cubicBezTo>
                    <a:pt x="5833459" y="2965001"/>
                    <a:pt x="5731875" y="3001851"/>
                    <a:pt x="5791200" y="3205313"/>
                  </a:cubicBezTo>
                  <a:cubicBezTo>
                    <a:pt x="5850525" y="3408775"/>
                    <a:pt x="5764844" y="3898268"/>
                    <a:pt x="5791200" y="4072085"/>
                  </a:cubicBezTo>
                  <a:cubicBezTo>
                    <a:pt x="5694583" y="4113786"/>
                    <a:pt x="5430193" y="4066235"/>
                    <a:pt x="5327904" y="4072085"/>
                  </a:cubicBezTo>
                  <a:cubicBezTo>
                    <a:pt x="5225615" y="4077935"/>
                    <a:pt x="4891565" y="4055732"/>
                    <a:pt x="4748784" y="4072085"/>
                  </a:cubicBezTo>
                  <a:cubicBezTo>
                    <a:pt x="4606003" y="4088438"/>
                    <a:pt x="4406713" y="4019767"/>
                    <a:pt x="4169664" y="4072085"/>
                  </a:cubicBezTo>
                  <a:cubicBezTo>
                    <a:pt x="3932615" y="4124403"/>
                    <a:pt x="3822628" y="4019192"/>
                    <a:pt x="3532632" y="4072085"/>
                  </a:cubicBezTo>
                  <a:cubicBezTo>
                    <a:pt x="3242636" y="4124978"/>
                    <a:pt x="3128938" y="4002554"/>
                    <a:pt x="2837688" y="4072085"/>
                  </a:cubicBezTo>
                  <a:cubicBezTo>
                    <a:pt x="2546438" y="4141616"/>
                    <a:pt x="2490633" y="4043916"/>
                    <a:pt x="2200656" y="4072085"/>
                  </a:cubicBezTo>
                  <a:cubicBezTo>
                    <a:pt x="1910679" y="4100254"/>
                    <a:pt x="1870533" y="4005696"/>
                    <a:pt x="1621536" y="4072085"/>
                  </a:cubicBezTo>
                  <a:cubicBezTo>
                    <a:pt x="1372539" y="4138474"/>
                    <a:pt x="1147624" y="4048425"/>
                    <a:pt x="984504" y="4072085"/>
                  </a:cubicBezTo>
                  <a:cubicBezTo>
                    <a:pt x="821384" y="4095745"/>
                    <a:pt x="337856" y="4046260"/>
                    <a:pt x="0" y="4072085"/>
                  </a:cubicBezTo>
                  <a:cubicBezTo>
                    <a:pt x="-115" y="3761028"/>
                    <a:pt x="9755" y="3722880"/>
                    <a:pt x="0" y="3449638"/>
                  </a:cubicBezTo>
                  <a:cubicBezTo>
                    <a:pt x="-9755" y="3176396"/>
                    <a:pt x="57951" y="2968028"/>
                    <a:pt x="0" y="2786470"/>
                  </a:cubicBezTo>
                  <a:cubicBezTo>
                    <a:pt x="-57951" y="2604912"/>
                    <a:pt x="36148" y="2479718"/>
                    <a:pt x="0" y="2326906"/>
                  </a:cubicBezTo>
                  <a:cubicBezTo>
                    <a:pt x="-36148" y="2174094"/>
                    <a:pt x="14329" y="2071964"/>
                    <a:pt x="0" y="1826621"/>
                  </a:cubicBezTo>
                  <a:cubicBezTo>
                    <a:pt x="-14329" y="1581278"/>
                    <a:pt x="46509" y="1440019"/>
                    <a:pt x="0" y="1285615"/>
                  </a:cubicBezTo>
                  <a:cubicBezTo>
                    <a:pt x="-46509" y="1131211"/>
                    <a:pt x="3422" y="852217"/>
                    <a:pt x="0" y="703889"/>
                  </a:cubicBezTo>
                  <a:cubicBezTo>
                    <a:pt x="-3422" y="555561"/>
                    <a:pt x="13601" y="288473"/>
                    <a:pt x="0" y="0"/>
                  </a:cubicBezTo>
                  <a:close/>
                </a:path>
                <a:path w="5791200" h="4072085" stroke="0" extrusionOk="0">
                  <a:moveTo>
                    <a:pt x="0" y="0"/>
                  </a:moveTo>
                  <a:cubicBezTo>
                    <a:pt x="183433" y="-26591"/>
                    <a:pt x="230674" y="10182"/>
                    <a:pt x="405384" y="0"/>
                  </a:cubicBezTo>
                  <a:cubicBezTo>
                    <a:pt x="580094" y="-10182"/>
                    <a:pt x="848455" y="44411"/>
                    <a:pt x="1042416" y="0"/>
                  </a:cubicBezTo>
                  <a:cubicBezTo>
                    <a:pt x="1236377" y="-44411"/>
                    <a:pt x="1363540" y="55102"/>
                    <a:pt x="1679448" y="0"/>
                  </a:cubicBezTo>
                  <a:cubicBezTo>
                    <a:pt x="1995356" y="-55102"/>
                    <a:pt x="1900163" y="103"/>
                    <a:pt x="2084832" y="0"/>
                  </a:cubicBezTo>
                  <a:cubicBezTo>
                    <a:pt x="2269501" y="-103"/>
                    <a:pt x="2538822" y="75827"/>
                    <a:pt x="2779776" y="0"/>
                  </a:cubicBezTo>
                  <a:cubicBezTo>
                    <a:pt x="3020730" y="-75827"/>
                    <a:pt x="3092140" y="21090"/>
                    <a:pt x="3185160" y="0"/>
                  </a:cubicBezTo>
                  <a:cubicBezTo>
                    <a:pt x="3278180" y="-21090"/>
                    <a:pt x="3681376" y="37903"/>
                    <a:pt x="3880104" y="0"/>
                  </a:cubicBezTo>
                  <a:cubicBezTo>
                    <a:pt x="4078832" y="-37903"/>
                    <a:pt x="4136606" y="31074"/>
                    <a:pt x="4343400" y="0"/>
                  </a:cubicBezTo>
                  <a:cubicBezTo>
                    <a:pt x="4550194" y="-31074"/>
                    <a:pt x="4873637" y="29635"/>
                    <a:pt x="5038344" y="0"/>
                  </a:cubicBezTo>
                  <a:cubicBezTo>
                    <a:pt x="5203051" y="-29635"/>
                    <a:pt x="5626652" y="89243"/>
                    <a:pt x="5791200" y="0"/>
                  </a:cubicBezTo>
                  <a:cubicBezTo>
                    <a:pt x="5802819" y="108587"/>
                    <a:pt x="5760785" y="266435"/>
                    <a:pt x="5791200" y="500285"/>
                  </a:cubicBezTo>
                  <a:cubicBezTo>
                    <a:pt x="5821615" y="734136"/>
                    <a:pt x="5768810" y="943421"/>
                    <a:pt x="5791200" y="1163453"/>
                  </a:cubicBezTo>
                  <a:cubicBezTo>
                    <a:pt x="5813590" y="1383485"/>
                    <a:pt x="5772000" y="1426612"/>
                    <a:pt x="5791200" y="1623017"/>
                  </a:cubicBezTo>
                  <a:cubicBezTo>
                    <a:pt x="5810400" y="1819422"/>
                    <a:pt x="5758929" y="2001711"/>
                    <a:pt x="5791200" y="2245464"/>
                  </a:cubicBezTo>
                  <a:cubicBezTo>
                    <a:pt x="5823471" y="2489217"/>
                    <a:pt x="5787127" y="2762589"/>
                    <a:pt x="5791200" y="2908632"/>
                  </a:cubicBezTo>
                  <a:cubicBezTo>
                    <a:pt x="5795273" y="3054675"/>
                    <a:pt x="5749456" y="3245679"/>
                    <a:pt x="5791200" y="3408917"/>
                  </a:cubicBezTo>
                  <a:cubicBezTo>
                    <a:pt x="5832944" y="3572156"/>
                    <a:pt x="5759985" y="3870089"/>
                    <a:pt x="5791200" y="4072085"/>
                  </a:cubicBezTo>
                  <a:cubicBezTo>
                    <a:pt x="5642964" y="4077565"/>
                    <a:pt x="5470002" y="4071347"/>
                    <a:pt x="5327904" y="4072085"/>
                  </a:cubicBezTo>
                  <a:cubicBezTo>
                    <a:pt x="5185806" y="4072823"/>
                    <a:pt x="4981954" y="4028111"/>
                    <a:pt x="4864608" y="4072085"/>
                  </a:cubicBezTo>
                  <a:cubicBezTo>
                    <a:pt x="4747262" y="4116059"/>
                    <a:pt x="4344485" y="4063299"/>
                    <a:pt x="4169664" y="4072085"/>
                  </a:cubicBezTo>
                  <a:cubicBezTo>
                    <a:pt x="3994843" y="4080871"/>
                    <a:pt x="3734641" y="4045108"/>
                    <a:pt x="3474720" y="4072085"/>
                  </a:cubicBezTo>
                  <a:cubicBezTo>
                    <a:pt x="3214799" y="4099062"/>
                    <a:pt x="3197769" y="4067520"/>
                    <a:pt x="3069336" y="4072085"/>
                  </a:cubicBezTo>
                  <a:cubicBezTo>
                    <a:pt x="2940903" y="4076650"/>
                    <a:pt x="2583908" y="3992121"/>
                    <a:pt x="2374392" y="4072085"/>
                  </a:cubicBezTo>
                  <a:cubicBezTo>
                    <a:pt x="2164876" y="4152049"/>
                    <a:pt x="2136209" y="4061913"/>
                    <a:pt x="1911096" y="4072085"/>
                  </a:cubicBezTo>
                  <a:cubicBezTo>
                    <a:pt x="1685983" y="4082257"/>
                    <a:pt x="1588988" y="4017192"/>
                    <a:pt x="1331976" y="4072085"/>
                  </a:cubicBezTo>
                  <a:cubicBezTo>
                    <a:pt x="1074964" y="4126978"/>
                    <a:pt x="1005262" y="4025185"/>
                    <a:pt x="810768" y="4072085"/>
                  </a:cubicBezTo>
                  <a:cubicBezTo>
                    <a:pt x="616274" y="4118985"/>
                    <a:pt x="295776" y="4064040"/>
                    <a:pt x="0" y="4072085"/>
                  </a:cubicBezTo>
                  <a:cubicBezTo>
                    <a:pt x="-57519" y="3751632"/>
                    <a:pt x="22080" y="3595391"/>
                    <a:pt x="0" y="3408917"/>
                  </a:cubicBezTo>
                  <a:cubicBezTo>
                    <a:pt x="-22080" y="3222443"/>
                    <a:pt x="18938" y="3022266"/>
                    <a:pt x="0" y="2745749"/>
                  </a:cubicBezTo>
                  <a:cubicBezTo>
                    <a:pt x="-18938" y="2469232"/>
                    <a:pt x="5506" y="2345961"/>
                    <a:pt x="0" y="2082581"/>
                  </a:cubicBezTo>
                  <a:cubicBezTo>
                    <a:pt x="-5506" y="1819201"/>
                    <a:pt x="6884" y="1632438"/>
                    <a:pt x="0" y="1419412"/>
                  </a:cubicBezTo>
                  <a:cubicBezTo>
                    <a:pt x="-6884" y="1206386"/>
                    <a:pt x="618" y="1072175"/>
                    <a:pt x="0" y="796965"/>
                  </a:cubicBezTo>
                  <a:cubicBezTo>
                    <a:pt x="-618" y="521755"/>
                    <a:pt x="67031" y="330364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7869708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viện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thiếu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</a:t>
              </a:r>
              <a:endParaRPr lang="en-US" sz="4000" dirty="0">
                <a:solidFill>
                  <a:srgbClr val="D9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8:30 – 11:30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13:15 – 17:15</a:t>
              </a:r>
            </a:p>
          </p:txBody>
        </p:sp>
        <p:pic>
          <p:nvPicPr>
            <p:cNvPr id="13" name="Picture 7">
              <a:extLst>
                <a:ext uri="{FF2B5EF4-FFF2-40B4-BE49-F238E27FC236}">
                  <a16:creationId xmlns:a16="http://schemas.microsoft.com/office/drawing/2014/main" id="{CC55C309-1B45-40D5-A665-B74600915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4169581" y="7339885"/>
              <a:ext cx="3153460" cy="2451815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50" y="19050"/>
            <a:ext cx="2133600" cy="21336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997CD44-7FEA-4BD7-91FC-532268D1B371}"/>
              </a:ext>
            </a:extLst>
          </p:cNvPr>
          <p:cNvGrpSpPr/>
          <p:nvPr/>
        </p:nvGrpSpPr>
        <p:grpSpPr>
          <a:xfrm>
            <a:off x="804520" y="1138010"/>
            <a:ext cx="7829550" cy="5138886"/>
            <a:chOff x="880891" y="4652814"/>
            <a:chExt cx="7829550" cy="513888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467897F-C4AF-46AC-A25A-5276260C93A6}"/>
                </a:ext>
              </a:extLst>
            </p:cNvPr>
            <p:cNvSpPr/>
            <p:nvPr/>
          </p:nvSpPr>
          <p:spPr>
            <a:xfrm>
              <a:off x="2919241" y="4652814"/>
              <a:ext cx="5791200" cy="4147910"/>
            </a:xfrm>
            <a:custGeom>
              <a:avLst/>
              <a:gdLst>
                <a:gd name="connsiteX0" fmla="*/ 0 w 5791200"/>
                <a:gd name="connsiteY0" fmla="*/ 0 h 4147910"/>
                <a:gd name="connsiteX1" fmla="*/ 463296 w 5791200"/>
                <a:gd name="connsiteY1" fmla="*/ 0 h 4147910"/>
                <a:gd name="connsiteX2" fmla="*/ 984504 w 5791200"/>
                <a:gd name="connsiteY2" fmla="*/ 0 h 4147910"/>
                <a:gd name="connsiteX3" fmla="*/ 1389888 w 5791200"/>
                <a:gd name="connsiteY3" fmla="*/ 0 h 4147910"/>
                <a:gd name="connsiteX4" fmla="*/ 1969008 w 5791200"/>
                <a:gd name="connsiteY4" fmla="*/ 0 h 4147910"/>
                <a:gd name="connsiteX5" fmla="*/ 2432304 w 5791200"/>
                <a:gd name="connsiteY5" fmla="*/ 0 h 4147910"/>
                <a:gd name="connsiteX6" fmla="*/ 2953512 w 5791200"/>
                <a:gd name="connsiteY6" fmla="*/ 0 h 4147910"/>
                <a:gd name="connsiteX7" fmla="*/ 3416808 w 5791200"/>
                <a:gd name="connsiteY7" fmla="*/ 0 h 4147910"/>
                <a:gd name="connsiteX8" fmla="*/ 3938016 w 5791200"/>
                <a:gd name="connsiteY8" fmla="*/ 0 h 4147910"/>
                <a:gd name="connsiteX9" fmla="*/ 4632960 w 5791200"/>
                <a:gd name="connsiteY9" fmla="*/ 0 h 4147910"/>
                <a:gd name="connsiteX10" fmla="*/ 5212080 w 5791200"/>
                <a:gd name="connsiteY10" fmla="*/ 0 h 4147910"/>
                <a:gd name="connsiteX11" fmla="*/ 5791200 w 5791200"/>
                <a:gd name="connsiteY11" fmla="*/ 0 h 4147910"/>
                <a:gd name="connsiteX12" fmla="*/ 5791200 w 5791200"/>
                <a:gd name="connsiteY12" fmla="*/ 551079 h 4147910"/>
                <a:gd name="connsiteX13" fmla="*/ 5791200 w 5791200"/>
                <a:gd name="connsiteY13" fmla="*/ 1102159 h 4147910"/>
                <a:gd name="connsiteX14" fmla="*/ 5791200 w 5791200"/>
                <a:gd name="connsiteY14" fmla="*/ 1570280 h 4147910"/>
                <a:gd name="connsiteX15" fmla="*/ 5791200 w 5791200"/>
                <a:gd name="connsiteY15" fmla="*/ 2204318 h 4147910"/>
                <a:gd name="connsiteX16" fmla="*/ 5791200 w 5791200"/>
                <a:gd name="connsiteY16" fmla="*/ 2755397 h 4147910"/>
                <a:gd name="connsiteX17" fmla="*/ 5791200 w 5791200"/>
                <a:gd name="connsiteY17" fmla="*/ 3264998 h 4147910"/>
                <a:gd name="connsiteX18" fmla="*/ 5791200 w 5791200"/>
                <a:gd name="connsiteY18" fmla="*/ 4147910 h 4147910"/>
                <a:gd name="connsiteX19" fmla="*/ 5327904 w 5791200"/>
                <a:gd name="connsiteY19" fmla="*/ 4147910 h 4147910"/>
                <a:gd name="connsiteX20" fmla="*/ 4748784 w 5791200"/>
                <a:gd name="connsiteY20" fmla="*/ 4147910 h 4147910"/>
                <a:gd name="connsiteX21" fmla="*/ 4169664 w 5791200"/>
                <a:gd name="connsiteY21" fmla="*/ 4147910 h 4147910"/>
                <a:gd name="connsiteX22" fmla="*/ 3532632 w 5791200"/>
                <a:gd name="connsiteY22" fmla="*/ 4147910 h 4147910"/>
                <a:gd name="connsiteX23" fmla="*/ 2837688 w 5791200"/>
                <a:gd name="connsiteY23" fmla="*/ 4147910 h 4147910"/>
                <a:gd name="connsiteX24" fmla="*/ 2200656 w 5791200"/>
                <a:gd name="connsiteY24" fmla="*/ 4147910 h 4147910"/>
                <a:gd name="connsiteX25" fmla="*/ 1621536 w 5791200"/>
                <a:gd name="connsiteY25" fmla="*/ 4147910 h 4147910"/>
                <a:gd name="connsiteX26" fmla="*/ 984504 w 5791200"/>
                <a:gd name="connsiteY26" fmla="*/ 4147910 h 4147910"/>
                <a:gd name="connsiteX27" fmla="*/ 0 w 5791200"/>
                <a:gd name="connsiteY27" fmla="*/ 4147910 h 4147910"/>
                <a:gd name="connsiteX28" fmla="*/ 0 w 5791200"/>
                <a:gd name="connsiteY28" fmla="*/ 3513872 h 4147910"/>
                <a:gd name="connsiteX29" fmla="*/ 0 w 5791200"/>
                <a:gd name="connsiteY29" fmla="*/ 2838356 h 4147910"/>
                <a:gd name="connsiteX30" fmla="*/ 0 w 5791200"/>
                <a:gd name="connsiteY30" fmla="*/ 2370234 h 4147910"/>
                <a:gd name="connsiteX31" fmla="*/ 0 w 5791200"/>
                <a:gd name="connsiteY31" fmla="*/ 1860634 h 4147910"/>
                <a:gd name="connsiteX32" fmla="*/ 0 w 5791200"/>
                <a:gd name="connsiteY32" fmla="*/ 1309554 h 4147910"/>
                <a:gd name="connsiteX33" fmla="*/ 0 w 5791200"/>
                <a:gd name="connsiteY33" fmla="*/ 716996 h 4147910"/>
                <a:gd name="connsiteX34" fmla="*/ 0 w 5791200"/>
                <a:gd name="connsiteY34" fmla="*/ 0 h 414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791200" h="4147910" fill="none" extrusionOk="0">
                  <a:moveTo>
                    <a:pt x="0" y="0"/>
                  </a:moveTo>
                  <a:cubicBezTo>
                    <a:pt x="227117" y="-4218"/>
                    <a:pt x="322823" y="14593"/>
                    <a:pt x="463296" y="0"/>
                  </a:cubicBezTo>
                  <a:cubicBezTo>
                    <a:pt x="603769" y="-14593"/>
                    <a:pt x="748193" y="34033"/>
                    <a:pt x="984504" y="0"/>
                  </a:cubicBezTo>
                  <a:cubicBezTo>
                    <a:pt x="1220815" y="-34033"/>
                    <a:pt x="1197133" y="13937"/>
                    <a:pt x="1389888" y="0"/>
                  </a:cubicBezTo>
                  <a:cubicBezTo>
                    <a:pt x="1582643" y="-13937"/>
                    <a:pt x="1697063" y="63939"/>
                    <a:pt x="1969008" y="0"/>
                  </a:cubicBezTo>
                  <a:cubicBezTo>
                    <a:pt x="2240953" y="-63939"/>
                    <a:pt x="2260270" y="10796"/>
                    <a:pt x="2432304" y="0"/>
                  </a:cubicBezTo>
                  <a:cubicBezTo>
                    <a:pt x="2604338" y="-10796"/>
                    <a:pt x="2693428" y="47457"/>
                    <a:pt x="2953512" y="0"/>
                  </a:cubicBezTo>
                  <a:cubicBezTo>
                    <a:pt x="3213596" y="-47457"/>
                    <a:pt x="3306337" y="32296"/>
                    <a:pt x="3416808" y="0"/>
                  </a:cubicBezTo>
                  <a:cubicBezTo>
                    <a:pt x="3527279" y="-32296"/>
                    <a:pt x="3694823" y="57352"/>
                    <a:pt x="3938016" y="0"/>
                  </a:cubicBezTo>
                  <a:cubicBezTo>
                    <a:pt x="4181209" y="-57352"/>
                    <a:pt x="4477840" y="28641"/>
                    <a:pt x="4632960" y="0"/>
                  </a:cubicBezTo>
                  <a:cubicBezTo>
                    <a:pt x="4788080" y="-28641"/>
                    <a:pt x="5003966" y="37802"/>
                    <a:pt x="5212080" y="0"/>
                  </a:cubicBezTo>
                  <a:cubicBezTo>
                    <a:pt x="5420194" y="-37802"/>
                    <a:pt x="5515256" y="30499"/>
                    <a:pt x="5791200" y="0"/>
                  </a:cubicBezTo>
                  <a:cubicBezTo>
                    <a:pt x="5833330" y="244036"/>
                    <a:pt x="5740839" y="388902"/>
                    <a:pt x="5791200" y="551079"/>
                  </a:cubicBezTo>
                  <a:cubicBezTo>
                    <a:pt x="5841561" y="713256"/>
                    <a:pt x="5776187" y="829434"/>
                    <a:pt x="5791200" y="1102159"/>
                  </a:cubicBezTo>
                  <a:cubicBezTo>
                    <a:pt x="5806213" y="1374884"/>
                    <a:pt x="5769428" y="1400008"/>
                    <a:pt x="5791200" y="1570280"/>
                  </a:cubicBezTo>
                  <a:cubicBezTo>
                    <a:pt x="5812972" y="1740552"/>
                    <a:pt x="5729467" y="1993043"/>
                    <a:pt x="5791200" y="2204318"/>
                  </a:cubicBezTo>
                  <a:cubicBezTo>
                    <a:pt x="5852933" y="2415593"/>
                    <a:pt x="5743518" y="2642706"/>
                    <a:pt x="5791200" y="2755397"/>
                  </a:cubicBezTo>
                  <a:cubicBezTo>
                    <a:pt x="5838882" y="2868088"/>
                    <a:pt x="5768595" y="3076020"/>
                    <a:pt x="5791200" y="3264998"/>
                  </a:cubicBezTo>
                  <a:cubicBezTo>
                    <a:pt x="5813805" y="3453976"/>
                    <a:pt x="5766600" y="3825618"/>
                    <a:pt x="5791200" y="4147910"/>
                  </a:cubicBezTo>
                  <a:cubicBezTo>
                    <a:pt x="5694583" y="4189611"/>
                    <a:pt x="5430193" y="4142060"/>
                    <a:pt x="5327904" y="4147910"/>
                  </a:cubicBezTo>
                  <a:cubicBezTo>
                    <a:pt x="5225615" y="4153760"/>
                    <a:pt x="4891565" y="4131557"/>
                    <a:pt x="4748784" y="4147910"/>
                  </a:cubicBezTo>
                  <a:cubicBezTo>
                    <a:pt x="4606003" y="4164263"/>
                    <a:pt x="4406713" y="4095592"/>
                    <a:pt x="4169664" y="4147910"/>
                  </a:cubicBezTo>
                  <a:cubicBezTo>
                    <a:pt x="3932615" y="4200228"/>
                    <a:pt x="3822628" y="4095017"/>
                    <a:pt x="3532632" y="4147910"/>
                  </a:cubicBezTo>
                  <a:cubicBezTo>
                    <a:pt x="3242636" y="4200803"/>
                    <a:pt x="3128938" y="4078379"/>
                    <a:pt x="2837688" y="4147910"/>
                  </a:cubicBezTo>
                  <a:cubicBezTo>
                    <a:pt x="2546438" y="4217441"/>
                    <a:pt x="2490633" y="4119741"/>
                    <a:pt x="2200656" y="4147910"/>
                  </a:cubicBezTo>
                  <a:cubicBezTo>
                    <a:pt x="1910679" y="4176079"/>
                    <a:pt x="1870533" y="4081521"/>
                    <a:pt x="1621536" y="4147910"/>
                  </a:cubicBezTo>
                  <a:cubicBezTo>
                    <a:pt x="1372539" y="4214299"/>
                    <a:pt x="1147624" y="4124250"/>
                    <a:pt x="984504" y="4147910"/>
                  </a:cubicBezTo>
                  <a:cubicBezTo>
                    <a:pt x="821384" y="4171570"/>
                    <a:pt x="337856" y="4122085"/>
                    <a:pt x="0" y="4147910"/>
                  </a:cubicBezTo>
                  <a:cubicBezTo>
                    <a:pt x="-35040" y="3890442"/>
                    <a:pt x="16642" y="3704537"/>
                    <a:pt x="0" y="3513872"/>
                  </a:cubicBezTo>
                  <a:cubicBezTo>
                    <a:pt x="-16642" y="3323207"/>
                    <a:pt x="12999" y="3063670"/>
                    <a:pt x="0" y="2838356"/>
                  </a:cubicBezTo>
                  <a:cubicBezTo>
                    <a:pt x="-12999" y="2613042"/>
                    <a:pt x="24138" y="2604254"/>
                    <a:pt x="0" y="2370234"/>
                  </a:cubicBezTo>
                  <a:cubicBezTo>
                    <a:pt x="-24138" y="2136214"/>
                    <a:pt x="60761" y="2052893"/>
                    <a:pt x="0" y="1860634"/>
                  </a:cubicBezTo>
                  <a:cubicBezTo>
                    <a:pt x="-60761" y="1668375"/>
                    <a:pt x="59823" y="1441000"/>
                    <a:pt x="0" y="1309554"/>
                  </a:cubicBezTo>
                  <a:cubicBezTo>
                    <a:pt x="-59823" y="1178108"/>
                    <a:pt x="55104" y="839874"/>
                    <a:pt x="0" y="716996"/>
                  </a:cubicBezTo>
                  <a:cubicBezTo>
                    <a:pt x="-55104" y="594118"/>
                    <a:pt x="76355" y="232876"/>
                    <a:pt x="0" y="0"/>
                  </a:cubicBezTo>
                  <a:close/>
                </a:path>
                <a:path w="5791200" h="4147910" stroke="0" extrusionOk="0">
                  <a:moveTo>
                    <a:pt x="0" y="0"/>
                  </a:moveTo>
                  <a:cubicBezTo>
                    <a:pt x="183433" y="-26591"/>
                    <a:pt x="230674" y="10182"/>
                    <a:pt x="405384" y="0"/>
                  </a:cubicBezTo>
                  <a:cubicBezTo>
                    <a:pt x="580094" y="-10182"/>
                    <a:pt x="848455" y="44411"/>
                    <a:pt x="1042416" y="0"/>
                  </a:cubicBezTo>
                  <a:cubicBezTo>
                    <a:pt x="1236377" y="-44411"/>
                    <a:pt x="1363540" y="55102"/>
                    <a:pt x="1679448" y="0"/>
                  </a:cubicBezTo>
                  <a:cubicBezTo>
                    <a:pt x="1995356" y="-55102"/>
                    <a:pt x="1900163" y="103"/>
                    <a:pt x="2084832" y="0"/>
                  </a:cubicBezTo>
                  <a:cubicBezTo>
                    <a:pt x="2269501" y="-103"/>
                    <a:pt x="2538822" y="75827"/>
                    <a:pt x="2779776" y="0"/>
                  </a:cubicBezTo>
                  <a:cubicBezTo>
                    <a:pt x="3020730" y="-75827"/>
                    <a:pt x="3092140" y="21090"/>
                    <a:pt x="3185160" y="0"/>
                  </a:cubicBezTo>
                  <a:cubicBezTo>
                    <a:pt x="3278180" y="-21090"/>
                    <a:pt x="3681376" y="37903"/>
                    <a:pt x="3880104" y="0"/>
                  </a:cubicBezTo>
                  <a:cubicBezTo>
                    <a:pt x="4078832" y="-37903"/>
                    <a:pt x="4136606" y="31074"/>
                    <a:pt x="4343400" y="0"/>
                  </a:cubicBezTo>
                  <a:cubicBezTo>
                    <a:pt x="4550194" y="-31074"/>
                    <a:pt x="4873637" y="29635"/>
                    <a:pt x="5038344" y="0"/>
                  </a:cubicBezTo>
                  <a:cubicBezTo>
                    <a:pt x="5203051" y="-29635"/>
                    <a:pt x="5626652" y="89243"/>
                    <a:pt x="5791200" y="0"/>
                  </a:cubicBezTo>
                  <a:cubicBezTo>
                    <a:pt x="5845573" y="167731"/>
                    <a:pt x="5742850" y="344416"/>
                    <a:pt x="5791200" y="509600"/>
                  </a:cubicBezTo>
                  <a:cubicBezTo>
                    <a:pt x="5839550" y="674784"/>
                    <a:pt x="5773154" y="1022155"/>
                    <a:pt x="5791200" y="1185117"/>
                  </a:cubicBezTo>
                  <a:cubicBezTo>
                    <a:pt x="5809246" y="1348079"/>
                    <a:pt x="5755660" y="1436133"/>
                    <a:pt x="5791200" y="1653238"/>
                  </a:cubicBezTo>
                  <a:cubicBezTo>
                    <a:pt x="5826740" y="1870343"/>
                    <a:pt x="5728163" y="2009925"/>
                    <a:pt x="5791200" y="2287276"/>
                  </a:cubicBezTo>
                  <a:cubicBezTo>
                    <a:pt x="5854237" y="2564627"/>
                    <a:pt x="5710566" y="2776598"/>
                    <a:pt x="5791200" y="2962793"/>
                  </a:cubicBezTo>
                  <a:cubicBezTo>
                    <a:pt x="5871834" y="3148988"/>
                    <a:pt x="5755654" y="3353234"/>
                    <a:pt x="5791200" y="3472393"/>
                  </a:cubicBezTo>
                  <a:cubicBezTo>
                    <a:pt x="5826746" y="3591552"/>
                    <a:pt x="5739930" y="3853318"/>
                    <a:pt x="5791200" y="4147910"/>
                  </a:cubicBezTo>
                  <a:cubicBezTo>
                    <a:pt x="5642964" y="4153390"/>
                    <a:pt x="5470002" y="4147172"/>
                    <a:pt x="5327904" y="4147910"/>
                  </a:cubicBezTo>
                  <a:cubicBezTo>
                    <a:pt x="5185806" y="4148648"/>
                    <a:pt x="4981954" y="4103936"/>
                    <a:pt x="4864608" y="4147910"/>
                  </a:cubicBezTo>
                  <a:cubicBezTo>
                    <a:pt x="4747262" y="4191884"/>
                    <a:pt x="4344485" y="4139124"/>
                    <a:pt x="4169664" y="4147910"/>
                  </a:cubicBezTo>
                  <a:cubicBezTo>
                    <a:pt x="3994843" y="4156696"/>
                    <a:pt x="3734641" y="4120933"/>
                    <a:pt x="3474720" y="4147910"/>
                  </a:cubicBezTo>
                  <a:cubicBezTo>
                    <a:pt x="3214799" y="4174887"/>
                    <a:pt x="3197769" y="4143345"/>
                    <a:pt x="3069336" y="4147910"/>
                  </a:cubicBezTo>
                  <a:cubicBezTo>
                    <a:pt x="2940903" y="4152475"/>
                    <a:pt x="2583908" y="4067946"/>
                    <a:pt x="2374392" y="4147910"/>
                  </a:cubicBezTo>
                  <a:cubicBezTo>
                    <a:pt x="2164876" y="4227874"/>
                    <a:pt x="2136209" y="4137738"/>
                    <a:pt x="1911096" y="4147910"/>
                  </a:cubicBezTo>
                  <a:cubicBezTo>
                    <a:pt x="1685983" y="4158082"/>
                    <a:pt x="1588988" y="4093017"/>
                    <a:pt x="1331976" y="4147910"/>
                  </a:cubicBezTo>
                  <a:cubicBezTo>
                    <a:pt x="1074964" y="4202803"/>
                    <a:pt x="1005262" y="4101010"/>
                    <a:pt x="810768" y="4147910"/>
                  </a:cubicBezTo>
                  <a:cubicBezTo>
                    <a:pt x="616274" y="4194810"/>
                    <a:pt x="295776" y="4139865"/>
                    <a:pt x="0" y="4147910"/>
                  </a:cubicBezTo>
                  <a:cubicBezTo>
                    <a:pt x="-60183" y="3844327"/>
                    <a:pt x="79217" y="3723543"/>
                    <a:pt x="0" y="3472393"/>
                  </a:cubicBezTo>
                  <a:cubicBezTo>
                    <a:pt x="-79217" y="3221243"/>
                    <a:pt x="55358" y="3007450"/>
                    <a:pt x="0" y="2796876"/>
                  </a:cubicBezTo>
                  <a:cubicBezTo>
                    <a:pt x="-55358" y="2586302"/>
                    <a:pt x="17461" y="2339353"/>
                    <a:pt x="0" y="2121360"/>
                  </a:cubicBezTo>
                  <a:cubicBezTo>
                    <a:pt x="-17461" y="1903367"/>
                    <a:pt x="17146" y="1695354"/>
                    <a:pt x="0" y="1445843"/>
                  </a:cubicBezTo>
                  <a:cubicBezTo>
                    <a:pt x="-17146" y="1196332"/>
                    <a:pt x="69685" y="973216"/>
                    <a:pt x="0" y="811805"/>
                  </a:cubicBezTo>
                  <a:cubicBezTo>
                    <a:pt x="-69685" y="650394"/>
                    <a:pt x="4244" y="31454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7869708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Bể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bơi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trẻ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endParaRPr lang="en-US" sz="4000" dirty="0">
                <a:solidFill>
                  <a:srgbClr val="D9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7:30 – 9:30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16:15 – 19:00</a:t>
              </a:r>
            </a:p>
          </p:txBody>
        </p:sp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369889E7-9F05-4551-A75F-E3589218E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880891" y="7124700"/>
              <a:ext cx="3628572" cy="26670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07F6B9D-518B-4818-9D3F-E6A4791D376E}"/>
              </a:ext>
            </a:extLst>
          </p:cNvPr>
          <p:cNvGrpSpPr/>
          <p:nvPr/>
        </p:nvGrpSpPr>
        <p:grpSpPr>
          <a:xfrm>
            <a:off x="10210800" y="4762500"/>
            <a:ext cx="7367930" cy="5138886"/>
            <a:chOff x="9955111" y="4652814"/>
            <a:chExt cx="7367930" cy="513888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BEC0CB9-C783-4373-8FD7-ED577DAE6338}"/>
                </a:ext>
              </a:extLst>
            </p:cNvPr>
            <p:cNvSpPr/>
            <p:nvPr/>
          </p:nvSpPr>
          <p:spPr>
            <a:xfrm>
              <a:off x="9955111" y="4652814"/>
              <a:ext cx="5791200" cy="4072085"/>
            </a:xfrm>
            <a:custGeom>
              <a:avLst/>
              <a:gdLst>
                <a:gd name="connsiteX0" fmla="*/ 0 w 5791200"/>
                <a:gd name="connsiteY0" fmla="*/ 0 h 4072085"/>
                <a:gd name="connsiteX1" fmla="*/ 463296 w 5791200"/>
                <a:gd name="connsiteY1" fmla="*/ 0 h 4072085"/>
                <a:gd name="connsiteX2" fmla="*/ 984504 w 5791200"/>
                <a:gd name="connsiteY2" fmla="*/ 0 h 4072085"/>
                <a:gd name="connsiteX3" fmla="*/ 1389888 w 5791200"/>
                <a:gd name="connsiteY3" fmla="*/ 0 h 4072085"/>
                <a:gd name="connsiteX4" fmla="*/ 1969008 w 5791200"/>
                <a:gd name="connsiteY4" fmla="*/ 0 h 4072085"/>
                <a:gd name="connsiteX5" fmla="*/ 2432304 w 5791200"/>
                <a:gd name="connsiteY5" fmla="*/ 0 h 4072085"/>
                <a:gd name="connsiteX6" fmla="*/ 2953512 w 5791200"/>
                <a:gd name="connsiteY6" fmla="*/ 0 h 4072085"/>
                <a:gd name="connsiteX7" fmla="*/ 3416808 w 5791200"/>
                <a:gd name="connsiteY7" fmla="*/ 0 h 4072085"/>
                <a:gd name="connsiteX8" fmla="*/ 3938016 w 5791200"/>
                <a:gd name="connsiteY8" fmla="*/ 0 h 4072085"/>
                <a:gd name="connsiteX9" fmla="*/ 4632960 w 5791200"/>
                <a:gd name="connsiteY9" fmla="*/ 0 h 4072085"/>
                <a:gd name="connsiteX10" fmla="*/ 5212080 w 5791200"/>
                <a:gd name="connsiteY10" fmla="*/ 0 h 4072085"/>
                <a:gd name="connsiteX11" fmla="*/ 5791200 w 5791200"/>
                <a:gd name="connsiteY11" fmla="*/ 0 h 4072085"/>
                <a:gd name="connsiteX12" fmla="*/ 5791200 w 5791200"/>
                <a:gd name="connsiteY12" fmla="*/ 541006 h 4072085"/>
                <a:gd name="connsiteX13" fmla="*/ 5791200 w 5791200"/>
                <a:gd name="connsiteY13" fmla="*/ 1082011 h 4072085"/>
                <a:gd name="connsiteX14" fmla="*/ 5791200 w 5791200"/>
                <a:gd name="connsiteY14" fmla="*/ 1541575 h 4072085"/>
                <a:gd name="connsiteX15" fmla="*/ 5791200 w 5791200"/>
                <a:gd name="connsiteY15" fmla="*/ 2164022 h 4072085"/>
                <a:gd name="connsiteX16" fmla="*/ 5791200 w 5791200"/>
                <a:gd name="connsiteY16" fmla="*/ 2705028 h 4072085"/>
                <a:gd name="connsiteX17" fmla="*/ 5791200 w 5791200"/>
                <a:gd name="connsiteY17" fmla="*/ 3205313 h 4072085"/>
                <a:gd name="connsiteX18" fmla="*/ 5791200 w 5791200"/>
                <a:gd name="connsiteY18" fmla="*/ 4072085 h 4072085"/>
                <a:gd name="connsiteX19" fmla="*/ 5327904 w 5791200"/>
                <a:gd name="connsiteY19" fmla="*/ 4072085 h 4072085"/>
                <a:gd name="connsiteX20" fmla="*/ 4748784 w 5791200"/>
                <a:gd name="connsiteY20" fmla="*/ 4072085 h 4072085"/>
                <a:gd name="connsiteX21" fmla="*/ 4169664 w 5791200"/>
                <a:gd name="connsiteY21" fmla="*/ 4072085 h 4072085"/>
                <a:gd name="connsiteX22" fmla="*/ 3532632 w 5791200"/>
                <a:gd name="connsiteY22" fmla="*/ 4072085 h 4072085"/>
                <a:gd name="connsiteX23" fmla="*/ 2837688 w 5791200"/>
                <a:gd name="connsiteY23" fmla="*/ 4072085 h 4072085"/>
                <a:gd name="connsiteX24" fmla="*/ 2200656 w 5791200"/>
                <a:gd name="connsiteY24" fmla="*/ 4072085 h 4072085"/>
                <a:gd name="connsiteX25" fmla="*/ 1621536 w 5791200"/>
                <a:gd name="connsiteY25" fmla="*/ 4072085 h 4072085"/>
                <a:gd name="connsiteX26" fmla="*/ 984504 w 5791200"/>
                <a:gd name="connsiteY26" fmla="*/ 4072085 h 4072085"/>
                <a:gd name="connsiteX27" fmla="*/ 0 w 5791200"/>
                <a:gd name="connsiteY27" fmla="*/ 4072085 h 4072085"/>
                <a:gd name="connsiteX28" fmla="*/ 0 w 5791200"/>
                <a:gd name="connsiteY28" fmla="*/ 3449638 h 4072085"/>
                <a:gd name="connsiteX29" fmla="*/ 0 w 5791200"/>
                <a:gd name="connsiteY29" fmla="*/ 2786470 h 4072085"/>
                <a:gd name="connsiteX30" fmla="*/ 0 w 5791200"/>
                <a:gd name="connsiteY30" fmla="*/ 2326906 h 4072085"/>
                <a:gd name="connsiteX31" fmla="*/ 0 w 5791200"/>
                <a:gd name="connsiteY31" fmla="*/ 1826621 h 4072085"/>
                <a:gd name="connsiteX32" fmla="*/ 0 w 5791200"/>
                <a:gd name="connsiteY32" fmla="*/ 1285615 h 4072085"/>
                <a:gd name="connsiteX33" fmla="*/ 0 w 5791200"/>
                <a:gd name="connsiteY33" fmla="*/ 703889 h 4072085"/>
                <a:gd name="connsiteX34" fmla="*/ 0 w 5791200"/>
                <a:gd name="connsiteY34" fmla="*/ 0 h 4072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791200" h="4072085" fill="none" extrusionOk="0">
                  <a:moveTo>
                    <a:pt x="0" y="0"/>
                  </a:moveTo>
                  <a:cubicBezTo>
                    <a:pt x="227117" y="-4218"/>
                    <a:pt x="322823" y="14593"/>
                    <a:pt x="463296" y="0"/>
                  </a:cubicBezTo>
                  <a:cubicBezTo>
                    <a:pt x="603769" y="-14593"/>
                    <a:pt x="748193" y="34033"/>
                    <a:pt x="984504" y="0"/>
                  </a:cubicBezTo>
                  <a:cubicBezTo>
                    <a:pt x="1220815" y="-34033"/>
                    <a:pt x="1197133" y="13937"/>
                    <a:pt x="1389888" y="0"/>
                  </a:cubicBezTo>
                  <a:cubicBezTo>
                    <a:pt x="1582643" y="-13937"/>
                    <a:pt x="1697063" y="63939"/>
                    <a:pt x="1969008" y="0"/>
                  </a:cubicBezTo>
                  <a:cubicBezTo>
                    <a:pt x="2240953" y="-63939"/>
                    <a:pt x="2260270" y="10796"/>
                    <a:pt x="2432304" y="0"/>
                  </a:cubicBezTo>
                  <a:cubicBezTo>
                    <a:pt x="2604338" y="-10796"/>
                    <a:pt x="2693428" y="47457"/>
                    <a:pt x="2953512" y="0"/>
                  </a:cubicBezTo>
                  <a:cubicBezTo>
                    <a:pt x="3213596" y="-47457"/>
                    <a:pt x="3306337" y="32296"/>
                    <a:pt x="3416808" y="0"/>
                  </a:cubicBezTo>
                  <a:cubicBezTo>
                    <a:pt x="3527279" y="-32296"/>
                    <a:pt x="3694823" y="57352"/>
                    <a:pt x="3938016" y="0"/>
                  </a:cubicBezTo>
                  <a:cubicBezTo>
                    <a:pt x="4181209" y="-57352"/>
                    <a:pt x="4477840" y="28641"/>
                    <a:pt x="4632960" y="0"/>
                  </a:cubicBezTo>
                  <a:cubicBezTo>
                    <a:pt x="4788080" y="-28641"/>
                    <a:pt x="5003966" y="37802"/>
                    <a:pt x="5212080" y="0"/>
                  </a:cubicBezTo>
                  <a:cubicBezTo>
                    <a:pt x="5420194" y="-37802"/>
                    <a:pt x="5515256" y="30499"/>
                    <a:pt x="5791200" y="0"/>
                  </a:cubicBezTo>
                  <a:cubicBezTo>
                    <a:pt x="5843909" y="228942"/>
                    <a:pt x="5780741" y="366463"/>
                    <a:pt x="5791200" y="541006"/>
                  </a:cubicBezTo>
                  <a:cubicBezTo>
                    <a:pt x="5801659" y="715549"/>
                    <a:pt x="5759375" y="813644"/>
                    <a:pt x="5791200" y="1082011"/>
                  </a:cubicBezTo>
                  <a:cubicBezTo>
                    <a:pt x="5823025" y="1350379"/>
                    <a:pt x="5786388" y="1319640"/>
                    <a:pt x="5791200" y="1541575"/>
                  </a:cubicBezTo>
                  <a:cubicBezTo>
                    <a:pt x="5796012" y="1763510"/>
                    <a:pt x="5776825" y="1951007"/>
                    <a:pt x="5791200" y="2164022"/>
                  </a:cubicBezTo>
                  <a:cubicBezTo>
                    <a:pt x="5805575" y="2377037"/>
                    <a:pt x="5748941" y="2445055"/>
                    <a:pt x="5791200" y="2705028"/>
                  </a:cubicBezTo>
                  <a:cubicBezTo>
                    <a:pt x="5833459" y="2965001"/>
                    <a:pt x="5731875" y="3001851"/>
                    <a:pt x="5791200" y="3205313"/>
                  </a:cubicBezTo>
                  <a:cubicBezTo>
                    <a:pt x="5850525" y="3408775"/>
                    <a:pt x="5764844" y="3898268"/>
                    <a:pt x="5791200" y="4072085"/>
                  </a:cubicBezTo>
                  <a:cubicBezTo>
                    <a:pt x="5694583" y="4113786"/>
                    <a:pt x="5430193" y="4066235"/>
                    <a:pt x="5327904" y="4072085"/>
                  </a:cubicBezTo>
                  <a:cubicBezTo>
                    <a:pt x="5225615" y="4077935"/>
                    <a:pt x="4891565" y="4055732"/>
                    <a:pt x="4748784" y="4072085"/>
                  </a:cubicBezTo>
                  <a:cubicBezTo>
                    <a:pt x="4606003" y="4088438"/>
                    <a:pt x="4406713" y="4019767"/>
                    <a:pt x="4169664" y="4072085"/>
                  </a:cubicBezTo>
                  <a:cubicBezTo>
                    <a:pt x="3932615" y="4124403"/>
                    <a:pt x="3822628" y="4019192"/>
                    <a:pt x="3532632" y="4072085"/>
                  </a:cubicBezTo>
                  <a:cubicBezTo>
                    <a:pt x="3242636" y="4124978"/>
                    <a:pt x="3128938" y="4002554"/>
                    <a:pt x="2837688" y="4072085"/>
                  </a:cubicBezTo>
                  <a:cubicBezTo>
                    <a:pt x="2546438" y="4141616"/>
                    <a:pt x="2490633" y="4043916"/>
                    <a:pt x="2200656" y="4072085"/>
                  </a:cubicBezTo>
                  <a:cubicBezTo>
                    <a:pt x="1910679" y="4100254"/>
                    <a:pt x="1870533" y="4005696"/>
                    <a:pt x="1621536" y="4072085"/>
                  </a:cubicBezTo>
                  <a:cubicBezTo>
                    <a:pt x="1372539" y="4138474"/>
                    <a:pt x="1147624" y="4048425"/>
                    <a:pt x="984504" y="4072085"/>
                  </a:cubicBezTo>
                  <a:cubicBezTo>
                    <a:pt x="821384" y="4095745"/>
                    <a:pt x="337856" y="4046260"/>
                    <a:pt x="0" y="4072085"/>
                  </a:cubicBezTo>
                  <a:cubicBezTo>
                    <a:pt x="-115" y="3761028"/>
                    <a:pt x="9755" y="3722880"/>
                    <a:pt x="0" y="3449638"/>
                  </a:cubicBezTo>
                  <a:cubicBezTo>
                    <a:pt x="-9755" y="3176396"/>
                    <a:pt x="57951" y="2968028"/>
                    <a:pt x="0" y="2786470"/>
                  </a:cubicBezTo>
                  <a:cubicBezTo>
                    <a:pt x="-57951" y="2604912"/>
                    <a:pt x="36148" y="2479718"/>
                    <a:pt x="0" y="2326906"/>
                  </a:cubicBezTo>
                  <a:cubicBezTo>
                    <a:pt x="-36148" y="2174094"/>
                    <a:pt x="14329" y="2071964"/>
                    <a:pt x="0" y="1826621"/>
                  </a:cubicBezTo>
                  <a:cubicBezTo>
                    <a:pt x="-14329" y="1581278"/>
                    <a:pt x="46509" y="1440019"/>
                    <a:pt x="0" y="1285615"/>
                  </a:cubicBezTo>
                  <a:cubicBezTo>
                    <a:pt x="-46509" y="1131211"/>
                    <a:pt x="3422" y="852217"/>
                    <a:pt x="0" y="703889"/>
                  </a:cubicBezTo>
                  <a:cubicBezTo>
                    <a:pt x="-3422" y="555561"/>
                    <a:pt x="13601" y="288473"/>
                    <a:pt x="0" y="0"/>
                  </a:cubicBezTo>
                  <a:close/>
                </a:path>
                <a:path w="5791200" h="4072085" stroke="0" extrusionOk="0">
                  <a:moveTo>
                    <a:pt x="0" y="0"/>
                  </a:moveTo>
                  <a:cubicBezTo>
                    <a:pt x="183433" y="-26591"/>
                    <a:pt x="230674" y="10182"/>
                    <a:pt x="405384" y="0"/>
                  </a:cubicBezTo>
                  <a:cubicBezTo>
                    <a:pt x="580094" y="-10182"/>
                    <a:pt x="848455" y="44411"/>
                    <a:pt x="1042416" y="0"/>
                  </a:cubicBezTo>
                  <a:cubicBezTo>
                    <a:pt x="1236377" y="-44411"/>
                    <a:pt x="1363540" y="55102"/>
                    <a:pt x="1679448" y="0"/>
                  </a:cubicBezTo>
                  <a:cubicBezTo>
                    <a:pt x="1995356" y="-55102"/>
                    <a:pt x="1900163" y="103"/>
                    <a:pt x="2084832" y="0"/>
                  </a:cubicBezTo>
                  <a:cubicBezTo>
                    <a:pt x="2269501" y="-103"/>
                    <a:pt x="2538822" y="75827"/>
                    <a:pt x="2779776" y="0"/>
                  </a:cubicBezTo>
                  <a:cubicBezTo>
                    <a:pt x="3020730" y="-75827"/>
                    <a:pt x="3092140" y="21090"/>
                    <a:pt x="3185160" y="0"/>
                  </a:cubicBezTo>
                  <a:cubicBezTo>
                    <a:pt x="3278180" y="-21090"/>
                    <a:pt x="3681376" y="37903"/>
                    <a:pt x="3880104" y="0"/>
                  </a:cubicBezTo>
                  <a:cubicBezTo>
                    <a:pt x="4078832" y="-37903"/>
                    <a:pt x="4136606" y="31074"/>
                    <a:pt x="4343400" y="0"/>
                  </a:cubicBezTo>
                  <a:cubicBezTo>
                    <a:pt x="4550194" y="-31074"/>
                    <a:pt x="4873637" y="29635"/>
                    <a:pt x="5038344" y="0"/>
                  </a:cubicBezTo>
                  <a:cubicBezTo>
                    <a:pt x="5203051" y="-29635"/>
                    <a:pt x="5626652" y="89243"/>
                    <a:pt x="5791200" y="0"/>
                  </a:cubicBezTo>
                  <a:cubicBezTo>
                    <a:pt x="5802819" y="108587"/>
                    <a:pt x="5760785" y="266435"/>
                    <a:pt x="5791200" y="500285"/>
                  </a:cubicBezTo>
                  <a:cubicBezTo>
                    <a:pt x="5821615" y="734136"/>
                    <a:pt x="5768810" y="943421"/>
                    <a:pt x="5791200" y="1163453"/>
                  </a:cubicBezTo>
                  <a:cubicBezTo>
                    <a:pt x="5813590" y="1383485"/>
                    <a:pt x="5772000" y="1426612"/>
                    <a:pt x="5791200" y="1623017"/>
                  </a:cubicBezTo>
                  <a:cubicBezTo>
                    <a:pt x="5810400" y="1819422"/>
                    <a:pt x="5758929" y="2001711"/>
                    <a:pt x="5791200" y="2245464"/>
                  </a:cubicBezTo>
                  <a:cubicBezTo>
                    <a:pt x="5823471" y="2489217"/>
                    <a:pt x="5787127" y="2762589"/>
                    <a:pt x="5791200" y="2908632"/>
                  </a:cubicBezTo>
                  <a:cubicBezTo>
                    <a:pt x="5795273" y="3054675"/>
                    <a:pt x="5749456" y="3245679"/>
                    <a:pt x="5791200" y="3408917"/>
                  </a:cubicBezTo>
                  <a:cubicBezTo>
                    <a:pt x="5832944" y="3572156"/>
                    <a:pt x="5759985" y="3870089"/>
                    <a:pt x="5791200" y="4072085"/>
                  </a:cubicBezTo>
                  <a:cubicBezTo>
                    <a:pt x="5642964" y="4077565"/>
                    <a:pt x="5470002" y="4071347"/>
                    <a:pt x="5327904" y="4072085"/>
                  </a:cubicBezTo>
                  <a:cubicBezTo>
                    <a:pt x="5185806" y="4072823"/>
                    <a:pt x="4981954" y="4028111"/>
                    <a:pt x="4864608" y="4072085"/>
                  </a:cubicBezTo>
                  <a:cubicBezTo>
                    <a:pt x="4747262" y="4116059"/>
                    <a:pt x="4344485" y="4063299"/>
                    <a:pt x="4169664" y="4072085"/>
                  </a:cubicBezTo>
                  <a:cubicBezTo>
                    <a:pt x="3994843" y="4080871"/>
                    <a:pt x="3734641" y="4045108"/>
                    <a:pt x="3474720" y="4072085"/>
                  </a:cubicBezTo>
                  <a:cubicBezTo>
                    <a:pt x="3214799" y="4099062"/>
                    <a:pt x="3197769" y="4067520"/>
                    <a:pt x="3069336" y="4072085"/>
                  </a:cubicBezTo>
                  <a:cubicBezTo>
                    <a:pt x="2940903" y="4076650"/>
                    <a:pt x="2583908" y="3992121"/>
                    <a:pt x="2374392" y="4072085"/>
                  </a:cubicBezTo>
                  <a:cubicBezTo>
                    <a:pt x="2164876" y="4152049"/>
                    <a:pt x="2136209" y="4061913"/>
                    <a:pt x="1911096" y="4072085"/>
                  </a:cubicBezTo>
                  <a:cubicBezTo>
                    <a:pt x="1685983" y="4082257"/>
                    <a:pt x="1588988" y="4017192"/>
                    <a:pt x="1331976" y="4072085"/>
                  </a:cubicBezTo>
                  <a:cubicBezTo>
                    <a:pt x="1074964" y="4126978"/>
                    <a:pt x="1005262" y="4025185"/>
                    <a:pt x="810768" y="4072085"/>
                  </a:cubicBezTo>
                  <a:cubicBezTo>
                    <a:pt x="616274" y="4118985"/>
                    <a:pt x="295776" y="4064040"/>
                    <a:pt x="0" y="4072085"/>
                  </a:cubicBezTo>
                  <a:cubicBezTo>
                    <a:pt x="-57519" y="3751632"/>
                    <a:pt x="22080" y="3595391"/>
                    <a:pt x="0" y="3408917"/>
                  </a:cubicBezTo>
                  <a:cubicBezTo>
                    <a:pt x="-22080" y="3222443"/>
                    <a:pt x="18938" y="3022266"/>
                    <a:pt x="0" y="2745749"/>
                  </a:cubicBezTo>
                  <a:cubicBezTo>
                    <a:pt x="-18938" y="2469232"/>
                    <a:pt x="5506" y="2345961"/>
                    <a:pt x="0" y="2082581"/>
                  </a:cubicBezTo>
                  <a:cubicBezTo>
                    <a:pt x="-5506" y="1819201"/>
                    <a:pt x="6884" y="1632438"/>
                    <a:pt x="0" y="1419412"/>
                  </a:cubicBezTo>
                  <a:cubicBezTo>
                    <a:pt x="-6884" y="1206386"/>
                    <a:pt x="618" y="1072175"/>
                    <a:pt x="0" y="796965"/>
                  </a:cubicBezTo>
                  <a:cubicBezTo>
                    <a:pt x="-618" y="521755"/>
                    <a:pt x="67031" y="330364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7869708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viện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thiếu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</a:t>
              </a:r>
              <a:endParaRPr lang="en-US" sz="4000" dirty="0">
                <a:solidFill>
                  <a:srgbClr val="D9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8:30 – 11:30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13:15 – 17:15</a:t>
              </a:r>
            </a:p>
          </p:txBody>
        </p:sp>
        <p:pic>
          <p:nvPicPr>
            <p:cNvPr id="13" name="Picture 7">
              <a:extLst>
                <a:ext uri="{FF2B5EF4-FFF2-40B4-BE49-F238E27FC236}">
                  <a16:creationId xmlns:a16="http://schemas.microsoft.com/office/drawing/2014/main" id="{CC55C309-1B45-40D5-A665-B74600915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4169581" y="7339885"/>
              <a:ext cx="3153460" cy="2451815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52A2451-BAE0-4344-BE9B-278B5268A9F0}"/>
              </a:ext>
            </a:extLst>
          </p:cNvPr>
          <p:cNvSpPr txBox="1"/>
          <p:nvPr/>
        </p:nvSpPr>
        <p:spPr>
          <a:xfrm>
            <a:off x="8887510" y="816793"/>
            <a:ext cx="6553200" cy="3694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bơi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em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Buổi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Buổi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096942-9F68-4D03-81D5-A0FBD052EEFB}"/>
              </a:ext>
            </a:extLst>
          </p:cNvPr>
          <p:cNvSpPr txBox="1"/>
          <p:nvPr/>
        </p:nvSpPr>
        <p:spPr>
          <a:xfrm>
            <a:off x="3399856" y="6272282"/>
            <a:ext cx="6267450" cy="3694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Buổi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Buổi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13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17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93246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-386977">
            <a:off x="-1546504" y="269295"/>
            <a:ext cx="8222646" cy="640923"/>
            <a:chOff x="0" y="0"/>
            <a:chExt cx="10963528" cy="85456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469064" y="0"/>
              <a:ext cx="5494464" cy="82916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25400"/>
              <a:ext cx="5494464" cy="829165"/>
            </a:xfrm>
            <a:prstGeom prst="rect">
              <a:avLst/>
            </a:prstGeom>
          </p:spPr>
        </p:pic>
      </p:grpSp>
      <p:pic>
        <p:nvPicPr>
          <p:cNvPr id="15" name="Picture 15">
            <a:extLst>
              <a:ext uri="{FF2B5EF4-FFF2-40B4-BE49-F238E27FC236}">
                <a16:creationId xmlns:a16="http://schemas.microsoft.com/office/drawing/2014/main" id="{E639063E-CA94-4FEA-845B-010072B000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5800" y="2247708"/>
            <a:ext cx="7315200" cy="7050024"/>
          </a:xfrm>
          <a:prstGeom prst="rect">
            <a:avLst/>
          </a:prstGeom>
        </p:spPr>
      </p:pic>
      <p:sp>
        <p:nvSpPr>
          <p:cNvPr id="16" name="TextBox 2">
            <a:extLst>
              <a:ext uri="{FF2B5EF4-FFF2-40B4-BE49-F238E27FC236}">
                <a16:creationId xmlns:a16="http://schemas.microsoft.com/office/drawing/2014/main" id="{B42C4617-CDCF-4D08-BCB7-DDEB515B949B}"/>
              </a:ext>
            </a:extLst>
          </p:cNvPr>
          <p:cNvSpPr txBox="1"/>
          <p:nvPr/>
        </p:nvSpPr>
        <p:spPr>
          <a:xfrm>
            <a:off x="5469768" y="955650"/>
            <a:ext cx="7348459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00"/>
              </a:lnSpc>
              <a:spcBef>
                <a:spcPct val="0"/>
              </a:spcBef>
            </a:pPr>
            <a:r>
              <a:rPr lang="en-US" sz="6600" b="1" u="none" dirty="0">
                <a:solidFill>
                  <a:srgbClr val="3A92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D04BEB74-4C2A-4B2C-896E-38F3F21F5A26}"/>
              </a:ext>
            </a:extLst>
          </p:cNvPr>
          <p:cNvSpPr/>
          <p:nvPr/>
        </p:nvSpPr>
        <p:spPr>
          <a:xfrm>
            <a:off x="8610600" y="3924300"/>
            <a:ext cx="7772400" cy="2438400"/>
          </a:xfrm>
          <a:prstGeom prst="wedgeRoundRectCallout">
            <a:avLst>
              <a:gd name="adj1" fmla="val -64929"/>
              <a:gd name="adj2" fmla="val 184"/>
              <a:gd name="adj3" fmla="val 16667"/>
            </a:avLst>
          </a:prstGeom>
          <a:solidFill>
            <a:schemeClr val="bg1"/>
          </a:solidFill>
          <a:ln>
            <a:solidFill>
              <a:srgbClr val="D940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50" y="19050"/>
            <a:ext cx="2133600" cy="2133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A62F5A-E569-4995-AB95-54747320ECAA}"/>
              </a:ext>
            </a:extLst>
          </p:cNvPr>
          <p:cNvSpPr txBox="1"/>
          <p:nvPr/>
        </p:nvSpPr>
        <p:spPr>
          <a:xfrm>
            <a:off x="2240792" y="266700"/>
            <a:ext cx="13806416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ảnh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2452C2A-68FF-4630-B813-02BED78D1BF1}"/>
              </a:ext>
            </a:extLst>
          </p:cNvPr>
          <p:cNvGrpSpPr/>
          <p:nvPr/>
        </p:nvGrpSpPr>
        <p:grpSpPr>
          <a:xfrm>
            <a:off x="609600" y="2247900"/>
            <a:ext cx="6781800" cy="4122840"/>
            <a:chOff x="754892" y="3069545"/>
            <a:chExt cx="6781800" cy="412284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467897F-C4AF-46AC-A25A-5276260C93A6}"/>
                </a:ext>
              </a:extLst>
            </p:cNvPr>
            <p:cNvSpPr/>
            <p:nvPr/>
          </p:nvSpPr>
          <p:spPr>
            <a:xfrm>
              <a:off x="2812292" y="3069545"/>
              <a:ext cx="4724400" cy="3445555"/>
            </a:xfrm>
            <a:custGeom>
              <a:avLst/>
              <a:gdLst>
                <a:gd name="connsiteX0" fmla="*/ 0 w 4724400"/>
                <a:gd name="connsiteY0" fmla="*/ 0 h 3445555"/>
                <a:gd name="connsiteX1" fmla="*/ 637794 w 4724400"/>
                <a:gd name="connsiteY1" fmla="*/ 0 h 3445555"/>
                <a:gd name="connsiteX2" fmla="*/ 1275588 w 4724400"/>
                <a:gd name="connsiteY2" fmla="*/ 0 h 3445555"/>
                <a:gd name="connsiteX3" fmla="*/ 1866138 w 4724400"/>
                <a:gd name="connsiteY3" fmla="*/ 0 h 3445555"/>
                <a:gd name="connsiteX4" fmla="*/ 2362200 w 4724400"/>
                <a:gd name="connsiteY4" fmla="*/ 0 h 3445555"/>
                <a:gd name="connsiteX5" fmla="*/ 2999994 w 4724400"/>
                <a:gd name="connsiteY5" fmla="*/ 0 h 3445555"/>
                <a:gd name="connsiteX6" fmla="*/ 3448812 w 4724400"/>
                <a:gd name="connsiteY6" fmla="*/ 0 h 3445555"/>
                <a:gd name="connsiteX7" fmla="*/ 4133850 w 4724400"/>
                <a:gd name="connsiteY7" fmla="*/ 0 h 3445555"/>
                <a:gd name="connsiteX8" fmla="*/ 4724400 w 4724400"/>
                <a:gd name="connsiteY8" fmla="*/ 0 h 3445555"/>
                <a:gd name="connsiteX9" fmla="*/ 4724400 w 4724400"/>
                <a:gd name="connsiteY9" fmla="*/ 470893 h 3445555"/>
                <a:gd name="connsiteX10" fmla="*/ 4724400 w 4724400"/>
                <a:gd name="connsiteY10" fmla="*/ 1010696 h 3445555"/>
                <a:gd name="connsiteX11" fmla="*/ 4724400 w 4724400"/>
                <a:gd name="connsiteY11" fmla="*/ 1550500 h 3445555"/>
                <a:gd name="connsiteX12" fmla="*/ 4724400 w 4724400"/>
                <a:gd name="connsiteY12" fmla="*/ 2159214 h 3445555"/>
                <a:gd name="connsiteX13" fmla="*/ 4724400 w 4724400"/>
                <a:gd name="connsiteY13" fmla="*/ 2767929 h 3445555"/>
                <a:gd name="connsiteX14" fmla="*/ 4724400 w 4724400"/>
                <a:gd name="connsiteY14" fmla="*/ 3445555 h 3445555"/>
                <a:gd name="connsiteX15" fmla="*/ 4181094 w 4724400"/>
                <a:gd name="connsiteY15" fmla="*/ 3445555 h 3445555"/>
                <a:gd name="connsiteX16" fmla="*/ 3732276 w 4724400"/>
                <a:gd name="connsiteY16" fmla="*/ 3445555 h 3445555"/>
                <a:gd name="connsiteX17" fmla="*/ 3047238 w 4724400"/>
                <a:gd name="connsiteY17" fmla="*/ 3445555 h 3445555"/>
                <a:gd name="connsiteX18" fmla="*/ 2503932 w 4724400"/>
                <a:gd name="connsiteY18" fmla="*/ 3445555 h 3445555"/>
                <a:gd name="connsiteX19" fmla="*/ 1913382 w 4724400"/>
                <a:gd name="connsiteY19" fmla="*/ 3445555 h 3445555"/>
                <a:gd name="connsiteX20" fmla="*/ 1275588 w 4724400"/>
                <a:gd name="connsiteY20" fmla="*/ 3445555 h 3445555"/>
                <a:gd name="connsiteX21" fmla="*/ 637794 w 4724400"/>
                <a:gd name="connsiteY21" fmla="*/ 3445555 h 3445555"/>
                <a:gd name="connsiteX22" fmla="*/ 0 w 4724400"/>
                <a:gd name="connsiteY22" fmla="*/ 3445555 h 3445555"/>
                <a:gd name="connsiteX23" fmla="*/ 0 w 4724400"/>
                <a:gd name="connsiteY23" fmla="*/ 2871296 h 3445555"/>
                <a:gd name="connsiteX24" fmla="*/ 0 w 4724400"/>
                <a:gd name="connsiteY24" fmla="*/ 2365948 h 3445555"/>
                <a:gd name="connsiteX25" fmla="*/ 0 w 4724400"/>
                <a:gd name="connsiteY25" fmla="*/ 1895055 h 3445555"/>
                <a:gd name="connsiteX26" fmla="*/ 0 w 4724400"/>
                <a:gd name="connsiteY26" fmla="*/ 1320796 h 3445555"/>
                <a:gd name="connsiteX27" fmla="*/ 0 w 4724400"/>
                <a:gd name="connsiteY27" fmla="*/ 746537 h 3445555"/>
                <a:gd name="connsiteX28" fmla="*/ 0 w 4724400"/>
                <a:gd name="connsiteY28" fmla="*/ 0 h 3445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724400" h="3445555" fill="none" extrusionOk="0">
                  <a:moveTo>
                    <a:pt x="0" y="0"/>
                  </a:moveTo>
                  <a:cubicBezTo>
                    <a:pt x="275459" y="-20604"/>
                    <a:pt x="338589" y="17759"/>
                    <a:pt x="637794" y="0"/>
                  </a:cubicBezTo>
                  <a:cubicBezTo>
                    <a:pt x="936999" y="-17759"/>
                    <a:pt x="1064257" y="64512"/>
                    <a:pt x="1275588" y="0"/>
                  </a:cubicBezTo>
                  <a:cubicBezTo>
                    <a:pt x="1486919" y="-64512"/>
                    <a:pt x="1634974" y="65167"/>
                    <a:pt x="1866138" y="0"/>
                  </a:cubicBezTo>
                  <a:cubicBezTo>
                    <a:pt x="2097302" y="-65167"/>
                    <a:pt x="2155802" y="44374"/>
                    <a:pt x="2362200" y="0"/>
                  </a:cubicBezTo>
                  <a:cubicBezTo>
                    <a:pt x="2568598" y="-44374"/>
                    <a:pt x="2726542" y="691"/>
                    <a:pt x="2999994" y="0"/>
                  </a:cubicBezTo>
                  <a:cubicBezTo>
                    <a:pt x="3273446" y="-691"/>
                    <a:pt x="3347824" y="44967"/>
                    <a:pt x="3448812" y="0"/>
                  </a:cubicBezTo>
                  <a:cubicBezTo>
                    <a:pt x="3549800" y="-44967"/>
                    <a:pt x="3819235" y="72475"/>
                    <a:pt x="4133850" y="0"/>
                  </a:cubicBezTo>
                  <a:cubicBezTo>
                    <a:pt x="4448465" y="-72475"/>
                    <a:pt x="4462453" y="24980"/>
                    <a:pt x="4724400" y="0"/>
                  </a:cubicBezTo>
                  <a:cubicBezTo>
                    <a:pt x="4730001" y="226267"/>
                    <a:pt x="4684524" y="286790"/>
                    <a:pt x="4724400" y="470893"/>
                  </a:cubicBezTo>
                  <a:cubicBezTo>
                    <a:pt x="4764276" y="654996"/>
                    <a:pt x="4698644" y="840590"/>
                    <a:pt x="4724400" y="1010696"/>
                  </a:cubicBezTo>
                  <a:cubicBezTo>
                    <a:pt x="4750156" y="1180802"/>
                    <a:pt x="4715967" y="1362111"/>
                    <a:pt x="4724400" y="1550500"/>
                  </a:cubicBezTo>
                  <a:cubicBezTo>
                    <a:pt x="4732833" y="1738889"/>
                    <a:pt x="4672557" y="1942762"/>
                    <a:pt x="4724400" y="2159214"/>
                  </a:cubicBezTo>
                  <a:cubicBezTo>
                    <a:pt x="4776243" y="2375666"/>
                    <a:pt x="4665987" y="2473474"/>
                    <a:pt x="4724400" y="2767929"/>
                  </a:cubicBezTo>
                  <a:cubicBezTo>
                    <a:pt x="4782813" y="3062385"/>
                    <a:pt x="4664709" y="3148841"/>
                    <a:pt x="4724400" y="3445555"/>
                  </a:cubicBezTo>
                  <a:cubicBezTo>
                    <a:pt x="4471932" y="3498531"/>
                    <a:pt x="4396378" y="3411010"/>
                    <a:pt x="4181094" y="3445555"/>
                  </a:cubicBezTo>
                  <a:cubicBezTo>
                    <a:pt x="3965810" y="3480100"/>
                    <a:pt x="3851962" y="3414521"/>
                    <a:pt x="3732276" y="3445555"/>
                  </a:cubicBezTo>
                  <a:cubicBezTo>
                    <a:pt x="3612590" y="3476589"/>
                    <a:pt x="3354933" y="3436213"/>
                    <a:pt x="3047238" y="3445555"/>
                  </a:cubicBezTo>
                  <a:cubicBezTo>
                    <a:pt x="2739543" y="3454897"/>
                    <a:pt x="2656276" y="3391355"/>
                    <a:pt x="2503932" y="3445555"/>
                  </a:cubicBezTo>
                  <a:cubicBezTo>
                    <a:pt x="2351588" y="3499755"/>
                    <a:pt x="2088167" y="3406303"/>
                    <a:pt x="1913382" y="3445555"/>
                  </a:cubicBezTo>
                  <a:cubicBezTo>
                    <a:pt x="1738597" y="3484807"/>
                    <a:pt x="1433815" y="3437782"/>
                    <a:pt x="1275588" y="3445555"/>
                  </a:cubicBezTo>
                  <a:cubicBezTo>
                    <a:pt x="1117361" y="3453328"/>
                    <a:pt x="811153" y="3374845"/>
                    <a:pt x="637794" y="3445555"/>
                  </a:cubicBezTo>
                  <a:cubicBezTo>
                    <a:pt x="464435" y="3516265"/>
                    <a:pt x="176749" y="3375669"/>
                    <a:pt x="0" y="3445555"/>
                  </a:cubicBezTo>
                  <a:cubicBezTo>
                    <a:pt x="-43108" y="3211511"/>
                    <a:pt x="63521" y="2994437"/>
                    <a:pt x="0" y="2871296"/>
                  </a:cubicBezTo>
                  <a:cubicBezTo>
                    <a:pt x="-63521" y="2748155"/>
                    <a:pt x="21779" y="2574107"/>
                    <a:pt x="0" y="2365948"/>
                  </a:cubicBezTo>
                  <a:cubicBezTo>
                    <a:pt x="-21779" y="2157789"/>
                    <a:pt x="23527" y="2091098"/>
                    <a:pt x="0" y="1895055"/>
                  </a:cubicBezTo>
                  <a:cubicBezTo>
                    <a:pt x="-23527" y="1699012"/>
                    <a:pt x="62508" y="1542133"/>
                    <a:pt x="0" y="1320796"/>
                  </a:cubicBezTo>
                  <a:cubicBezTo>
                    <a:pt x="-62508" y="1099459"/>
                    <a:pt x="39589" y="934891"/>
                    <a:pt x="0" y="746537"/>
                  </a:cubicBezTo>
                  <a:cubicBezTo>
                    <a:pt x="-39589" y="558183"/>
                    <a:pt x="52222" y="256444"/>
                    <a:pt x="0" y="0"/>
                  </a:cubicBezTo>
                  <a:close/>
                </a:path>
                <a:path w="4724400" h="3445555" stroke="0" extrusionOk="0">
                  <a:moveTo>
                    <a:pt x="0" y="0"/>
                  </a:moveTo>
                  <a:cubicBezTo>
                    <a:pt x="162327" y="-2268"/>
                    <a:pt x="268016" y="29293"/>
                    <a:pt x="448818" y="0"/>
                  </a:cubicBezTo>
                  <a:cubicBezTo>
                    <a:pt x="629620" y="-29293"/>
                    <a:pt x="857073" y="21734"/>
                    <a:pt x="1086612" y="0"/>
                  </a:cubicBezTo>
                  <a:cubicBezTo>
                    <a:pt x="1316151" y="-21734"/>
                    <a:pt x="1585060" y="46690"/>
                    <a:pt x="1724406" y="0"/>
                  </a:cubicBezTo>
                  <a:cubicBezTo>
                    <a:pt x="1863752" y="-46690"/>
                    <a:pt x="2030012" y="27901"/>
                    <a:pt x="2173224" y="0"/>
                  </a:cubicBezTo>
                  <a:cubicBezTo>
                    <a:pt x="2316436" y="-27901"/>
                    <a:pt x="2580578" y="38336"/>
                    <a:pt x="2858262" y="0"/>
                  </a:cubicBezTo>
                  <a:cubicBezTo>
                    <a:pt x="3135946" y="-38336"/>
                    <a:pt x="3158452" y="36727"/>
                    <a:pt x="3307080" y="0"/>
                  </a:cubicBezTo>
                  <a:cubicBezTo>
                    <a:pt x="3455708" y="-36727"/>
                    <a:pt x="3712804" y="25650"/>
                    <a:pt x="3992118" y="0"/>
                  </a:cubicBezTo>
                  <a:cubicBezTo>
                    <a:pt x="4271432" y="-25650"/>
                    <a:pt x="4473504" y="59420"/>
                    <a:pt x="4724400" y="0"/>
                  </a:cubicBezTo>
                  <a:cubicBezTo>
                    <a:pt x="4752162" y="216165"/>
                    <a:pt x="4698349" y="460858"/>
                    <a:pt x="4724400" y="643170"/>
                  </a:cubicBezTo>
                  <a:cubicBezTo>
                    <a:pt x="4750451" y="825482"/>
                    <a:pt x="4701295" y="923595"/>
                    <a:pt x="4724400" y="1114063"/>
                  </a:cubicBezTo>
                  <a:cubicBezTo>
                    <a:pt x="4747505" y="1304531"/>
                    <a:pt x="4690072" y="1491531"/>
                    <a:pt x="4724400" y="1757233"/>
                  </a:cubicBezTo>
                  <a:cubicBezTo>
                    <a:pt x="4758728" y="2022935"/>
                    <a:pt x="4702303" y="2222819"/>
                    <a:pt x="4724400" y="2400403"/>
                  </a:cubicBezTo>
                  <a:cubicBezTo>
                    <a:pt x="4746497" y="2577987"/>
                    <a:pt x="4712326" y="2769784"/>
                    <a:pt x="4724400" y="2871296"/>
                  </a:cubicBezTo>
                  <a:cubicBezTo>
                    <a:pt x="4736474" y="2972808"/>
                    <a:pt x="4698520" y="3286881"/>
                    <a:pt x="4724400" y="3445555"/>
                  </a:cubicBezTo>
                  <a:cubicBezTo>
                    <a:pt x="4412959" y="3446642"/>
                    <a:pt x="4262127" y="3437846"/>
                    <a:pt x="4039362" y="3445555"/>
                  </a:cubicBezTo>
                  <a:cubicBezTo>
                    <a:pt x="3816597" y="3453264"/>
                    <a:pt x="3708288" y="3442095"/>
                    <a:pt x="3496056" y="3445555"/>
                  </a:cubicBezTo>
                  <a:cubicBezTo>
                    <a:pt x="3283824" y="3449015"/>
                    <a:pt x="3112286" y="3441494"/>
                    <a:pt x="2905506" y="3445555"/>
                  </a:cubicBezTo>
                  <a:cubicBezTo>
                    <a:pt x="2698726" y="3449616"/>
                    <a:pt x="2369347" y="3429547"/>
                    <a:pt x="2220468" y="3445555"/>
                  </a:cubicBezTo>
                  <a:cubicBezTo>
                    <a:pt x="2071589" y="3461563"/>
                    <a:pt x="1824888" y="3413469"/>
                    <a:pt x="1724406" y="3445555"/>
                  </a:cubicBezTo>
                  <a:cubicBezTo>
                    <a:pt x="1623924" y="3477641"/>
                    <a:pt x="1203776" y="3423602"/>
                    <a:pt x="1039368" y="3445555"/>
                  </a:cubicBezTo>
                  <a:cubicBezTo>
                    <a:pt x="874960" y="3467508"/>
                    <a:pt x="503630" y="3405777"/>
                    <a:pt x="0" y="3445555"/>
                  </a:cubicBezTo>
                  <a:cubicBezTo>
                    <a:pt x="-29691" y="3337228"/>
                    <a:pt x="24747" y="3097723"/>
                    <a:pt x="0" y="2974662"/>
                  </a:cubicBezTo>
                  <a:cubicBezTo>
                    <a:pt x="-24747" y="2851601"/>
                    <a:pt x="22946" y="2607763"/>
                    <a:pt x="0" y="2400403"/>
                  </a:cubicBezTo>
                  <a:cubicBezTo>
                    <a:pt x="-22946" y="2193043"/>
                    <a:pt x="47892" y="1972747"/>
                    <a:pt x="0" y="1791689"/>
                  </a:cubicBezTo>
                  <a:cubicBezTo>
                    <a:pt x="-47892" y="1610631"/>
                    <a:pt x="19005" y="1396019"/>
                    <a:pt x="0" y="1217429"/>
                  </a:cubicBezTo>
                  <a:cubicBezTo>
                    <a:pt x="-19005" y="1038839"/>
                    <a:pt x="14858" y="927023"/>
                    <a:pt x="0" y="712081"/>
                  </a:cubicBezTo>
                  <a:cubicBezTo>
                    <a:pt x="-14858" y="497139"/>
                    <a:pt x="7489" y="32998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7869708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Sân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vận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endParaRPr lang="en-US" sz="4000" dirty="0">
                <a:solidFill>
                  <a:srgbClr val="D9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6:30 – 10:00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15:00 – 22:15</a:t>
              </a:r>
            </a:p>
          </p:txBody>
        </p:sp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CFE8B8CE-BCCD-46D7-A877-90414FE27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54892" y="5143500"/>
              <a:ext cx="2778149" cy="204888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0FFF45F-3CC4-447C-A6AB-4F23D2771ADB}"/>
              </a:ext>
            </a:extLst>
          </p:cNvPr>
          <p:cNvGrpSpPr/>
          <p:nvPr/>
        </p:nvGrpSpPr>
        <p:grpSpPr>
          <a:xfrm>
            <a:off x="3505200" y="5978423"/>
            <a:ext cx="6781801" cy="3606231"/>
            <a:chOff x="4038600" y="6134100"/>
            <a:chExt cx="6781801" cy="360623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1E867EB-E865-4401-B67B-B3274B2CF976}"/>
                </a:ext>
              </a:extLst>
            </p:cNvPr>
            <p:cNvSpPr/>
            <p:nvPr/>
          </p:nvSpPr>
          <p:spPr>
            <a:xfrm>
              <a:off x="4038600" y="6134100"/>
              <a:ext cx="4724400" cy="3445555"/>
            </a:xfrm>
            <a:custGeom>
              <a:avLst/>
              <a:gdLst>
                <a:gd name="connsiteX0" fmla="*/ 0 w 4724400"/>
                <a:gd name="connsiteY0" fmla="*/ 0 h 3445555"/>
                <a:gd name="connsiteX1" fmla="*/ 637794 w 4724400"/>
                <a:gd name="connsiteY1" fmla="*/ 0 h 3445555"/>
                <a:gd name="connsiteX2" fmla="*/ 1275588 w 4724400"/>
                <a:gd name="connsiteY2" fmla="*/ 0 h 3445555"/>
                <a:gd name="connsiteX3" fmla="*/ 1866138 w 4724400"/>
                <a:gd name="connsiteY3" fmla="*/ 0 h 3445555"/>
                <a:gd name="connsiteX4" fmla="*/ 2362200 w 4724400"/>
                <a:gd name="connsiteY4" fmla="*/ 0 h 3445555"/>
                <a:gd name="connsiteX5" fmla="*/ 2999994 w 4724400"/>
                <a:gd name="connsiteY5" fmla="*/ 0 h 3445555"/>
                <a:gd name="connsiteX6" fmla="*/ 3448812 w 4724400"/>
                <a:gd name="connsiteY6" fmla="*/ 0 h 3445555"/>
                <a:gd name="connsiteX7" fmla="*/ 4133850 w 4724400"/>
                <a:gd name="connsiteY7" fmla="*/ 0 h 3445555"/>
                <a:gd name="connsiteX8" fmla="*/ 4724400 w 4724400"/>
                <a:gd name="connsiteY8" fmla="*/ 0 h 3445555"/>
                <a:gd name="connsiteX9" fmla="*/ 4724400 w 4724400"/>
                <a:gd name="connsiteY9" fmla="*/ 470893 h 3445555"/>
                <a:gd name="connsiteX10" fmla="*/ 4724400 w 4724400"/>
                <a:gd name="connsiteY10" fmla="*/ 1010696 h 3445555"/>
                <a:gd name="connsiteX11" fmla="*/ 4724400 w 4724400"/>
                <a:gd name="connsiteY11" fmla="*/ 1550500 h 3445555"/>
                <a:gd name="connsiteX12" fmla="*/ 4724400 w 4724400"/>
                <a:gd name="connsiteY12" fmla="*/ 2159214 h 3445555"/>
                <a:gd name="connsiteX13" fmla="*/ 4724400 w 4724400"/>
                <a:gd name="connsiteY13" fmla="*/ 2767929 h 3445555"/>
                <a:gd name="connsiteX14" fmla="*/ 4724400 w 4724400"/>
                <a:gd name="connsiteY14" fmla="*/ 3445555 h 3445555"/>
                <a:gd name="connsiteX15" fmla="*/ 4181094 w 4724400"/>
                <a:gd name="connsiteY15" fmla="*/ 3445555 h 3445555"/>
                <a:gd name="connsiteX16" fmla="*/ 3732276 w 4724400"/>
                <a:gd name="connsiteY16" fmla="*/ 3445555 h 3445555"/>
                <a:gd name="connsiteX17" fmla="*/ 3047238 w 4724400"/>
                <a:gd name="connsiteY17" fmla="*/ 3445555 h 3445555"/>
                <a:gd name="connsiteX18" fmla="*/ 2503932 w 4724400"/>
                <a:gd name="connsiteY18" fmla="*/ 3445555 h 3445555"/>
                <a:gd name="connsiteX19" fmla="*/ 1913382 w 4724400"/>
                <a:gd name="connsiteY19" fmla="*/ 3445555 h 3445555"/>
                <a:gd name="connsiteX20" fmla="*/ 1275588 w 4724400"/>
                <a:gd name="connsiteY20" fmla="*/ 3445555 h 3445555"/>
                <a:gd name="connsiteX21" fmla="*/ 637794 w 4724400"/>
                <a:gd name="connsiteY21" fmla="*/ 3445555 h 3445555"/>
                <a:gd name="connsiteX22" fmla="*/ 0 w 4724400"/>
                <a:gd name="connsiteY22" fmla="*/ 3445555 h 3445555"/>
                <a:gd name="connsiteX23" fmla="*/ 0 w 4724400"/>
                <a:gd name="connsiteY23" fmla="*/ 2871296 h 3445555"/>
                <a:gd name="connsiteX24" fmla="*/ 0 w 4724400"/>
                <a:gd name="connsiteY24" fmla="*/ 2365948 h 3445555"/>
                <a:gd name="connsiteX25" fmla="*/ 0 w 4724400"/>
                <a:gd name="connsiteY25" fmla="*/ 1895055 h 3445555"/>
                <a:gd name="connsiteX26" fmla="*/ 0 w 4724400"/>
                <a:gd name="connsiteY26" fmla="*/ 1320796 h 3445555"/>
                <a:gd name="connsiteX27" fmla="*/ 0 w 4724400"/>
                <a:gd name="connsiteY27" fmla="*/ 746537 h 3445555"/>
                <a:gd name="connsiteX28" fmla="*/ 0 w 4724400"/>
                <a:gd name="connsiteY28" fmla="*/ 0 h 3445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724400" h="3445555" fill="none" extrusionOk="0">
                  <a:moveTo>
                    <a:pt x="0" y="0"/>
                  </a:moveTo>
                  <a:cubicBezTo>
                    <a:pt x="275459" y="-20604"/>
                    <a:pt x="338589" y="17759"/>
                    <a:pt x="637794" y="0"/>
                  </a:cubicBezTo>
                  <a:cubicBezTo>
                    <a:pt x="936999" y="-17759"/>
                    <a:pt x="1064257" y="64512"/>
                    <a:pt x="1275588" y="0"/>
                  </a:cubicBezTo>
                  <a:cubicBezTo>
                    <a:pt x="1486919" y="-64512"/>
                    <a:pt x="1634974" y="65167"/>
                    <a:pt x="1866138" y="0"/>
                  </a:cubicBezTo>
                  <a:cubicBezTo>
                    <a:pt x="2097302" y="-65167"/>
                    <a:pt x="2155802" y="44374"/>
                    <a:pt x="2362200" y="0"/>
                  </a:cubicBezTo>
                  <a:cubicBezTo>
                    <a:pt x="2568598" y="-44374"/>
                    <a:pt x="2726542" y="691"/>
                    <a:pt x="2999994" y="0"/>
                  </a:cubicBezTo>
                  <a:cubicBezTo>
                    <a:pt x="3273446" y="-691"/>
                    <a:pt x="3347824" y="44967"/>
                    <a:pt x="3448812" y="0"/>
                  </a:cubicBezTo>
                  <a:cubicBezTo>
                    <a:pt x="3549800" y="-44967"/>
                    <a:pt x="3819235" y="72475"/>
                    <a:pt x="4133850" y="0"/>
                  </a:cubicBezTo>
                  <a:cubicBezTo>
                    <a:pt x="4448465" y="-72475"/>
                    <a:pt x="4462453" y="24980"/>
                    <a:pt x="4724400" y="0"/>
                  </a:cubicBezTo>
                  <a:cubicBezTo>
                    <a:pt x="4730001" y="226267"/>
                    <a:pt x="4684524" y="286790"/>
                    <a:pt x="4724400" y="470893"/>
                  </a:cubicBezTo>
                  <a:cubicBezTo>
                    <a:pt x="4764276" y="654996"/>
                    <a:pt x="4698644" y="840590"/>
                    <a:pt x="4724400" y="1010696"/>
                  </a:cubicBezTo>
                  <a:cubicBezTo>
                    <a:pt x="4750156" y="1180802"/>
                    <a:pt x="4715967" y="1362111"/>
                    <a:pt x="4724400" y="1550500"/>
                  </a:cubicBezTo>
                  <a:cubicBezTo>
                    <a:pt x="4732833" y="1738889"/>
                    <a:pt x="4672557" y="1942762"/>
                    <a:pt x="4724400" y="2159214"/>
                  </a:cubicBezTo>
                  <a:cubicBezTo>
                    <a:pt x="4776243" y="2375666"/>
                    <a:pt x="4665987" y="2473474"/>
                    <a:pt x="4724400" y="2767929"/>
                  </a:cubicBezTo>
                  <a:cubicBezTo>
                    <a:pt x="4782813" y="3062385"/>
                    <a:pt x="4664709" y="3148841"/>
                    <a:pt x="4724400" y="3445555"/>
                  </a:cubicBezTo>
                  <a:cubicBezTo>
                    <a:pt x="4471932" y="3498531"/>
                    <a:pt x="4396378" y="3411010"/>
                    <a:pt x="4181094" y="3445555"/>
                  </a:cubicBezTo>
                  <a:cubicBezTo>
                    <a:pt x="3965810" y="3480100"/>
                    <a:pt x="3851962" y="3414521"/>
                    <a:pt x="3732276" y="3445555"/>
                  </a:cubicBezTo>
                  <a:cubicBezTo>
                    <a:pt x="3612590" y="3476589"/>
                    <a:pt x="3354933" y="3436213"/>
                    <a:pt x="3047238" y="3445555"/>
                  </a:cubicBezTo>
                  <a:cubicBezTo>
                    <a:pt x="2739543" y="3454897"/>
                    <a:pt x="2656276" y="3391355"/>
                    <a:pt x="2503932" y="3445555"/>
                  </a:cubicBezTo>
                  <a:cubicBezTo>
                    <a:pt x="2351588" y="3499755"/>
                    <a:pt x="2088167" y="3406303"/>
                    <a:pt x="1913382" y="3445555"/>
                  </a:cubicBezTo>
                  <a:cubicBezTo>
                    <a:pt x="1738597" y="3484807"/>
                    <a:pt x="1433815" y="3437782"/>
                    <a:pt x="1275588" y="3445555"/>
                  </a:cubicBezTo>
                  <a:cubicBezTo>
                    <a:pt x="1117361" y="3453328"/>
                    <a:pt x="811153" y="3374845"/>
                    <a:pt x="637794" y="3445555"/>
                  </a:cubicBezTo>
                  <a:cubicBezTo>
                    <a:pt x="464435" y="3516265"/>
                    <a:pt x="176749" y="3375669"/>
                    <a:pt x="0" y="3445555"/>
                  </a:cubicBezTo>
                  <a:cubicBezTo>
                    <a:pt x="-43108" y="3211511"/>
                    <a:pt x="63521" y="2994437"/>
                    <a:pt x="0" y="2871296"/>
                  </a:cubicBezTo>
                  <a:cubicBezTo>
                    <a:pt x="-63521" y="2748155"/>
                    <a:pt x="21779" y="2574107"/>
                    <a:pt x="0" y="2365948"/>
                  </a:cubicBezTo>
                  <a:cubicBezTo>
                    <a:pt x="-21779" y="2157789"/>
                    <a:pt x="23527" y="2091098"/>
                    <a:pt x="0" y="1895055"/>
                  </a:cubicBezTo>
                  <a:cubicBezTo>
                    <a:pt x="-23527" y="1699012"/>
                    <a:pt x="62508" y="1542133"/>
                    <a:pt x="0" y="1320796"/>
                  </a:cubicBezTo>
                  <a:cubicBezTo>
                    <a:pt x="-62508" y="1099459"/>
                    <a:pt x="39589" y="934891"/>
                    <a:pt x="0" y="746537"/>
                  </a:cubicBezTo>
                  <a:cubicBezTo>
                    <a:pt x="-39589" y="558183"/>
                    <a:pt x="52222" y="256444"/>
                    <a:pt x="0" y="0"/>
                  </a:cubicBezTo>
                  <a:close/>
                </a:path>
                <a:path w="4724400" h="3445555" stroke="0" extrusionOk="0">
                  <a:moveTo>
                    <a:pt x="0" y="0"/>
                  </a:moveTo>
                  <a:cubicBezTo>
                    <a:pt x="162327" y="-2268"/>
                    <a:pt x="268016" y="29293"/>
                    <a:pt x="448818" y="0"/>
                  </a:cubicBezTo>
                  <a:cubicBezTo>
                    <a:pt x="629620" y="-29293"/>
                    <a:pt x="857073" y="21734"/>
                    <a:pt x="1086612" y="0"/>
                  </a:cubicBezTo>
                  <a:cubicBezTo>
                    <a:pt x="1316151" y="-21734"/>
                    <a:pt x="1585060" y="46690"/>
                    <a:pt x="1724406" y="0"/>
                  </a:cubicBezTo>
                  <a:cubicBezTo>
                    <a:pt x="1863752" y="-46690"/>
                    <a:pt x="2030012" y="27901"/>
                    <a:pt x="2173224" y="0"/>
                  </a:cubicBezTo>
                  <a:cubicBezTo>
                    <a:pt x="2316436" y="-27901"/>
                    <a:pt x="2580578" y="38336"/>
                    <a:pt x="2858262" y="0"/>
                  </a:cubicBezTo>
                  <a:cubicBezTo>
                    <a:pt x="3135946" y="-38336"/>
                    <a:pt x="3158452" y="36727"/>
                    <a:pt x="3307080" y="0"/>
                  </a:cubicBezTo>
                  <a:cubicBezTo>
                    <a:pt x="3455708" y="-36727"/>
                    <a:pt x="3712804" y="25650"/>
                    <a:pt x="3992118" y="0"/>
                  </a:cubicBezTo>
                  <a:cubicBezTo>
                    <a:pt x="4271432" y="-25650"/>
                    <a:pt x="4473504" y="59420"/>
                    <a:pt x="4724400" y="0"/>
                  </a:cubicBezTo>
                  <a:cubicBezTo>
                    <a:pt x="4752162" y="216165"/>
                    <a:pt x="4698349" y="460858"/>
                    <a:pt x="4724400" y="643170"/>
                  </a:cubicBezTo>
                  <a:cubicBezTo>
                    <a:pt x="4750451" y="825482"/>
                    <a:pt x="4701295" y="923595"/>
                    <a:pt x="4724400" y="1114063"/>
                  </a:cubicBezTo>
                  <a:cubicBezTo>
                    <a:pt x="4747505" y="1304531"/>
                    <a:pt x="4690072" y="1491531"/>
                    <a:pt x="4724400" y="1757233"/>
                  </a:cubicBezTo>
                  <a:cubicBezTo>
                    <a:pt x="4758728" y="2022935"/>
                    <a:pt x="4702303" y="2222819"/>
                    <a:pt x="4724400" y="2400403"/>
                  </a:cubicBezTo>
                  <a:cubicBezTo>
                    <a:pt x="4746497" y="2577987"/>
                    <a:pt x="4712326" y="2769784"/>
                    <a:pt x="4724400" y="2871296"/>
                  </a:cubicBezTo>
                  <a:cubicBezTo>
                    <a:pt x="4736474" y="2972808"/>
                    <a:pt x="4698520" y="3286881"/>
                    <a:pt x="4724400" y="3445555"/>
                  </a:cubicBezTo>
                  <a:cubicBezTo>
                    <a:pt x="4412959" y="3446642"/>
                    <a:pt x="4262127" y="3437846"/>
                    <a:pt x="4039362" y="3445555"/>
                  </a:cubicBezTo>
                  <a:cubicBezTo>
                    <a:pt x="3816597" y="3453264"/>
                    <a:pt x="3708288" y="3442095"/>
                    <a:pt x="3496056" y="3445555"/>
                  </a:cubicBezTo>
                  <a:cubicBezTo>
                    <a:pt x="3283824" y="3449015"/>
                    <a:pt x="3112286" y="3441494"/>
                    <a:pt x="2905506" y="3445555"/>
                  </a:cubicBezTo>
                  <a:cubicBezTo>
                    <a:pt x="2698726" y="3449616"/>
                    <a:pt x="2369347" y="3429547"/>
                    <a:pt x="2220468" y="3445555"/>
                  </a:cubicBezTo>
                  <a:cubicBezTo>
                    <a:pt x="2071589" y="3461563"/>
                    <a:pt x="1824888" y="3413469"/>
                    <a:pt x="1724406" y="3445555"/>
                  </a:cubicBezTo>
                  <a:cubicBezTo>
                    <a:pt x="1623924" y="3477641"/>
                    <a:pt x="1203776" y="3423602"/>
                    <a:pt x="1039368" y="3445555"/>
                  </a:cubicBezTo>
                  <a:cubicBezTo>
                    <a:pt x="874960" y="3467508"/>
                    <a:pt x="503630" y="3405777"/>
                    <a:pt x="0" y="3445555"/>
                  </a:cubicBezTo>
                  <a:cubicBezTo>
                    <a:pt x="-29691" y="3337228"/>
                    <a:pt x="24747" y="3097723"/>
                    <a:pt x="0" y="2974662"/>
                  </a:cubicBezTo>
                  <a:cubicBezTo>
                    <a:pt x="-24747" y="2851601"/>
                    <a:pt x="22946" y="2607763"/>
                    <a:pt x="0" y="2400403"/>
                  </a:cubicBezTo>
                  <a:cubicBezTo>
                    <a:pt x="-22946" y="2193043"/>
                    <a:pt x="47892" y="1972747"/>
                    <a:pt x="0" y="1791689"/>
                  </a:cubicBezTo>
                  <a:cubicBezTo>
                    <a:pt x="-47892" y="1610631"/>
                    <a:pt x="19005" y="1396019"/>
                    <a:pt x="0" y="1217429"/>
                  </a:cubicBezTo>
                  <a:cubicBezTo>
                    <a:pt x="-19005" y="1038839"/>
                    <a:pt x="14858" y="927023"/>
                    <a:pt x="0" y="712081"/>
                  </a:cubicBezTo>
                  <a:cubicBezTo>
                    <a:pt x="-14858" y="497139"/>
                    <a:pt x="7489" y="32998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7869708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Rạp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chiếu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phim</a:t>
              </a:r>
              <a:endParaRPr lang="en-US" sz="4000" dirty="0">
                <a:solidFill>
                  <a:srgbClr val="D9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9:00 – 14:00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18:15 – 23:30</a:t>
              </a:r>
            </a:p>
          </p:txBody>
        </p:sp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DF0D24DE-A0A5-4123-8157-6D6FDBC83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8102267" y="8075474"/>
              <a:ext cx="2718134" cy="1664857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6897A4A-F48A-4BF2-977E-A371E69F38FA}"/>
              </a:ext>
            </a:extLst>
          </p:cNvPr>
          <p:cNvGrpSpPr/>
          <p:nvPr/>
        </p:nvGrpSpPr>
        <p:grpSpPr>
          <a:xfrm>
            <a:off x="9829800" y="2247901"/>
            <a:ext cx="6177034" cy="3730522"/>
            <a:chOff x="9870174" y="2247901"/>
            <a:chExt cx="6177034" cy="373052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D731CD6-47F3-4D4F-823D-2244FF8462E8}"/>
                </a:ext>
              </a:extLst>
            </p:cNvPr>
            <p:cNvSpPr/>
            <p:nvPr/>
          </p:nvSpPr>
          <p:spPr>
            <a:xfrm>
              <a:off x="9870174" y="2247901"/>
              <a:ext cx="4724400" cy="2895600"/>
            </a:xfrm>
            <a:custGeom>
              <a:avLst/>
              <a:gdLst>
                <a:gd name="connsiteX0" fmla="*/ 0 w 4724400"/>
                <a:gd name="connsiteY0" fmla="*/ 0 h 2895600"/>
                <a:gd name="connsiteX1" fmla="*/ 496062 w 4724400"/>
                <a:gd name="connsiteY1" fmla="*/ 0 h 2895600"/>
                <a:gd name="connsiteX2" fmla="*/ 944880 w 4724400"/>
                <a:gd name="connsiteY2" fmla="*/ 0 h 2895600"/>
                <a:gd name="connsiteX3" fmla="*/ 1535430 w 4724400"/>
                <a:gd name="connsiteY3" fmla="*/ 0 h 2895600"/>
                <a:gd name="connsiteX4" fmla="*/ 2173224 w 4724400"/>
                <a:gd name="connsiteY4" fmla="*/ 0 h 2895600"/>
                <a:gd name="connsiteX5" fmla="*/ 2763774 w 4724400"/>
                <a:gd name="connsiteY5" fmla="*/ 0 h 2895600"/>
                <a:gd name="connsiteX6" fmla="*/ 3259836 w 4724400"/>
                <a:gd name="connsiteY6" fmla="*/ 0 h 2895600"/>
                <a:gd name="connsiteX7" fmla="*/ 3897630 w 4724400"/>
                <a:gd name="connsiteY7" fmla="*/ 0 h 2895600"/>
                <a:gd name="connsiteX8" fmla="*/ 4724400 w 4724400"/>
                <a:gd name="connsiteY8" fmla="*/ 0 h 2895600"/>
                <a:gd name="connsiteX9" fmla="*/ 4724400 w 4724400"/>
                <a:gd name="connsiteY9" fmla="*/ 637032 h 2895600"/>
                <a:gd name="connsiteX10" fmla="*/ 4724400 w 4724400"/>
                <a:gd name="connsiteY10" fmla="*/ 1187196 h 2895600"/>
                <a:gd name="connsiteX11" fmla="*/ 4724400 w 4724400"/>
                <a:gd name="connsiteY11" fmla="*/ 1737360 h 2895600"/>
                <a:gd name="connsiteX12" fmla="*/ 4724400 w 4724400"/>
                <a:gd name="connsiteY12" fmla="*/ 2287524 h 2895600"/>
                <a:gd name="connsiteX13" fmla="*/ 4724400 w 4724400"/>
                <a:gd name="connsiteY13" fmla="*/ 2895600 h 2895600"/>
                <a:gd name="connsiteX14" fmla="*/ 4086606 w 4724400"/>
                <a:gd name="connsiteY14" fmla="*/ 2895600 h 2895600"/>
                <a:gd name="connsiteX15" fmla="*/ 3543300 w 4724400"/>
                <a:gd name="connsiteY15" fmla="*/ 2895600 h 2895600"/>
                <a:gd name="connsiteX16" fmla="*/ 3047238 w 4724400"/>
                <a:gd name="connsiteY16" fmla="*/ 2895600 h 2895600"/>
                <a:gd name="connsiteX17" fmla="*/ 2598420 w 4724400"/>
                <a:gd name="connsiteY17" fmla="*/ 2895600 h 2895600"/>
                <a:gd name="connsiteX18" fmla="*/ 2149602 w 4724400"/>
                <a:gd name="connsiteY18" fmla="*/ 2895600 h 2895600"/>
                <a:gd name="connsiteX19" fmla="*/ 1464564 w 4724400"/>
                <a:gd name="connsiteY19" fmla="*/ 2895600 h 2895600"/>
                <a:gd name="connsiteX20" fmla="*/ 921258 w 4724400"/>
                <a:gd name="connsiteY20" fmla="*/ 2895600 h 2895600"/>
                <a:gd name="connsiteX21" fmla="*/ 0 w 4724400"/>
                <a:gd name="connsiteY21" fmla="*/ 2895600 h 2895600"/>
                <a:gd name="connsiteX22" fmla="*/ 0 w 4724400"/>
                <a:gd name="connsiteY22" fmla="*/ 2287524 h 2895600"/>
                <a:gd name="connsiteX23" fmla="*/ 0 w 4724400"/>
                <a:gd name="connsiteY23" fmla="*/ 1679448 h 2895600"/>
                <a:gd name="connsiteX24" fmla="*/ 0 w 4724400"/>
                <a:gd name="connsiteY24" fmla="*/ 1071372 h 2895600"/>
                <a:gd name="connsiteX25" fmla="*/ 0 w 4724400"/>
                <a:gd name="connsiteY25" fmla="*/ 579120 h 2895600"/>
                <a:gd name="connsiteX26" fmla="*/ 0 w 4724400"/>
                <a:gd name="connsiteY26" fmla="*/ 0 h 28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24400" h="2895600" fill="none" extrusionOk="0">
                  <a:moveTo>
                    <a:pt x="0" y="0"/>
                  </a:moveTo>
                  <a:cubicBezTo>
                    <a:pt x="160874" y="-29186"/>
                    <a:pt x="378785" y="9503"/>
                    <a:pt x="496062" y="0"/>
                  </a:cubicBezTo>
                  <a:cubicBezTo>
                    <a:pt x="613339" y="-9503"/>
                    <a:pt x="831614" y="50258"/>
                    <a:pt x="944880" y="0"/>
                  </a:cubicBezTo>
                  <a:cubicBezTo>
                    <a:pt x="1058146" y="-50258"/>
                    <a:pt x="1386908" y="14924"/>
                    <a:pt x="1535430" y="0"/>
                  </a:cubicBezTo>
                  <a:cubicBezTo>
                    <a:pt x="1683952" y="-14924"/>
                    <a:pt x="1961893" y="64512"/>
                    <a:pt x="2173224" y="0"/>
                  </a:cubicBezTo>
                  <a:cubicBezTo>
                    <a:pt x="2384555" y="-64512"/>
                    <a:pt x="2532610" y="65167"/>
                    <a:pt x="2763774" y="0"/>
                  </a:cubicBezTo>
                  <a:cubicBezTo>
                    <a:pt x="2994938" y="-65167"/>
                    <a:pt x="3053438" y="44374"/>
                    <a:pt x="3259836" y="0"/>
                  </a:cubicBezTo>
                  <a:cubicBezTo>
                    <a:pt x="3466234" y="-44374"/>
                    <a:pt x="3624178" y="691"/>
                    <a:pt x="3897630" y="0"/>
                  </a:cubicBezTo>
                  <a:cubicBezTo>
                    <a:pt x="4171082" y="-691"/>
                    <a:pt x="4416190" y="36463"/>
                    <a:pt x="4724400" y="0"/>
                  </a:cubicBezTo>
                  <a:cubicBezTo>
                    <a:pt x="4737605" y="170741"/>
                    <a:pt x="4699358" y="335193"/>
                    <a:pt x="4724400" y="637032"/>
                  </a:cubicBezTo>
                  <a:cubicBezTo>
                    <a:pt x="4749442" y="938871"/>
                    <a:pt x="4697738" y="940277"/>
                    <a:pt x="4724400" y="1187196"/>
                  </a:cubicBezTo>
                  <a:cubicBezTo>
                    <a:pt x="4751062" y="1434115"/>
                    <a:pt x="4724216" y="1592426"/>
                    <a:pt x="4724400" y="1737360"/>
                  </a:cubicBezTo>
                  <a:cubicBezTo>
                    <a:pt x="4724584" y="1882294"/>
                    <a:pt x="4710285" y="2080197"/>
                    <a:pt x="4724400" y="2287524"/>
                  </a:cubicBezTo>
                  <a:cubicBezTo>
                    <a:pt x="4738515" y="2494851"/>
                    <a:pt x="4657483" y="2758589"/>
                    <a:pt x="4724400" y="2895600"/>
                  </a:cubicBezTo>
                  <a:cubicBezTo>
                    <a:pt x="4434493" y="2967264"/>
                    <a:pt x="4294646" y="2894658"/>
                    <a:pt x="4086606" y="2895600"/>
                  </a:cubicBezTo>
                  <a:cubicBezTo>
                    <a:pt x="3878566" y="2896542"/>
                    <a:pt x="3719274" y="2876587"/>
                    <a:pt x="3543300" y="2895600"/>
                  </a:cubicBezTo>
                  <a:cubicBezTo>
                    <a:pt x="3367326" y="2914613"/>
                    <a:pt x="3165118" y="2840391"/>
                    <a:pt x="3047238" y="2895600"/>
                  </a:cubicBezTo>
                  <a:cubicBezTo>
                    <a:pt x="2929358" y="2950809"/>
                    <a:pt x="2707290" y="2846882"/>
                    <a:pt x="2598420" y="2895600"/>
                  </a:cubicBezTo>
                  <a:cubicBezTo>
                    <a:pt x="2489550" y="2944318"/>
                    <a:pt x="2269288" y="2864566"/>
                    <a:pt x="2149602" y="2895600"/>
                  </a:cubicBezTo>
                  <a:cubicBezTo>
                    <a:pt x="2029916" y="2926634"/>
                    <a:pt x="1772259" y="2886258"/>
                    <a:pt x="1464564" y="2895600"/>
                  </a:cubicBezTo>
                  <a:cubicBezTo>
                    <a:pt x="1156869" y="2904942"/>
                    <a:pt x="1073602" y="2841400"/>
                    <a:pt x="921258" y="2895600"/>
                  </a:cubicBezTo>
                  <a:cubicBezTo>
                    <a:pt x="768914" y="2949800"/>
                    <a:pt x="240297" y="2788317"/>
                    <a:pt x="0" y="2895600"/>
                  </a:cubicBezTo>
                  <a:cubicBezTo>
                    <a:pt x="-33375" y="2747734"/>
                    <a:pt x="69804" y="2500481"/>
                    <a:pt x="0" y="2287524"/>
                  </a:cubicBezTo>
                  <a:cubicBezTo>
                    <a:pt x="-69804" y="2074567"/>
                    <a:pt x="20896" y="1838344"/>
                    <a:pt x="0" y="1679448"/>
                  </a:cubicBezTo>
                  <a:cubicBezTo>
                    <a:pt x="-20896" y="1520552"/>
                    <a:pt x="22145" y="1299217"/>
                    <a:pt x="0" y="1071372"/>
                  </a:cubicBezTo>
                  <a:cubicBezTo>
                    <a:pt x="-22145" y="843527"/>
                    <a:pt x="47570" y="786811"/>
                    <a:pt x="0" y="579120"/>
                  </a:cubicBezTo>
                  <a:cubicBezTo>
                    <a:pt x="-47570" y="371429"/>
                    <a:pt x="15958" y="152942"/>
                    <a:pt x="0" y="0"/>
                  </a:cubicBezTo>
                  <a:close/>
                </a:path>
                <a:path w="4724400" h="2895600" stroke="0" extrusionOk="0">
                  <a:moveTo>
                    <a:pt x="0" y="0"/>
                  </a:moveTo>
                  <a:cubicBezTo>
                    <a:pt x="162327" y="-2268"/>
                    <a:pt x="268016" y="29293"/>
                    <a:pt x="448818" y="0"/>
                  </a:cubicBezTo>
                  <a:cubicBezTo>
                    <a:pt x="629620" y="-29293"/>
                    <a:pt x="857073" y="21734"/>
                    <a:pt x="1086612" y="0"/>
                  </a:cubicBezTo>
                  <a:cubicBezTo>
                    <a:pt x="1316151" y="-21734"/>
                    <a:pt x="1585060" y="46690"/>
                    <a:pt x="1724406" y="0"/>
                  </a:cubicBezTo>
                  <a:cubicBezTo>
                    <a:pt x="1863752" y="-46690"/>
                    <a:pt x="2030012" y="27901"/>
                    <a:pt x="2173224" y="0"/>
                  </a:cubicBezTo>
                  <a:cubicBezTo>
                    <a:pt x="2316436" y="-27901"/>
                    <a:pt x="2580578" y="38336"/>
                    <a:pt x="2858262" y="0"/>
                  </a:cubicBezTo>
                  <a:cubicBezTo>
                    <a:pt x="3135946" y="-38336"/>
                    <a:pt x="3158452" y="36727"/>
                    <a:pt x="3307080" y="0"/>
                  </a:cubicBezTo>
                  <a:cubicBezTo>
                    <a:pt x="3455708" y="-36727"/>
                    <a:pt x="3712804" y="25650"/>
                    <a:pt x="3992118" y="0"/>
                  </a:cubicBezTo>
                  <a:cubicBezTo>
                    <a:pt x="4271432" y="-25650"/>
                    <a:pt x="4473504" y="59420"/>
                    <a:pt x="4724400" y="0"/>
                  </a:cubicBezTo>
                  <a:cubicBezTo>
                    <a:pt x="4743411" y="188252"/>
                    <a:pt x="4692599" y="333056"/>
                    <a:pt x="4724400" y="637032"/>
                  </a:cubicBezTo>
                  <a:cubicBezTo>
                    <a:pt x="4756201" y="941008"/>
                    <a:pt x="4721795" y="944996"/>
                    <a:pt x="4724400" y="1129284"/>
                  </a:cubicBezTo>
                  <a:cubicBezTo>
                    <a:pt x="4727005" y="1313572"/>
                    <a:pt x="4668522" y="1480738"/>
                    <a:pt x="4724400" y="1766316"/>
                  </a:cubicBezTo>
                  <a:cubicBezTo>
                    <a:pt x="4780278" y="2051894"/>
                    <a:pt x="4670330" y="2141288"/>
                    <a:pt x="4724400" y="2403348"/>
                  </a:cubicBezTo>
                  <a:cubicBezTo>
                    <a:pt x="4778470" y="2665408"/>
                    <a:pt x="4666371" y="2692772"/>
                    <a:pt x="4724400" y="2895600"/>
                  </a:cubicBezTo>
                  <a:cubicBezTo>
                    <a:pt x="4571351" y="2907780"/>
                    <a:pt x="4345145" y="2824559"/>
                    <a:pt x="4086606" y="2895600"/>
                  </a:cubicBezTo>
                  <a:cubicBezTo>
                    <a:pt x="3828067" y="2966641"/>
                    <a:pt x="3705474" y="2873718"/>
                    <a:pt x="3448812" y="2895600"/>
                  </a:cubicBezTo>
                  <a:cubicBezTo>
                    <a:pt x="3192150" y="2917482"/>
                    <a:pt x="3117738" y="2892140"/>
                    <a:pt x="2905506" y="2895600"/>
                  </a:cubicBezTo>
                  <a:cubicBezTo>
                    <a:pt x="2693274" y="2899060"/>
                    <a:pt x="2521736" y="2891539"/>
                    <a:pt x="2314956" y="2895600"/>
                  </a:cubicBezTo>
                  <a:cubicBezTo>
                    <a:pt x="2108176" y="2899661"/>
                    <a:pt x="1778797" y="2879592"/>
                    <a:pt x="1629918" y="2895600"/>
                  </a:cubicBezTo>
                  <a:cubicBezTo>
                    <a:pt x="1481039" y="2911608"/>
                    <a:pt x="1234338" y="2863514"/>
                    <a:pt x="1133856" y="2895600"/>
                  </a:cubicBezTo>
                  <a:cubicBezTo>
                    <a:pt x="1033374" y="2927686"/>
                    <a:pt x="558146" y="2873647"/>
                    <a:pt x="0" y="2895600"/>
                  </a:cubicBezTo>
                  <a:cubicBezTo>
                    <a:pt x="-28619" y="2663723"/>
                    <a:pt x="1329" y="2505602"/>
                    <a:pt x="0" y="2258568"/>
                  </a:cubicBezTo>
                  <a:cubicBezTo>
                    <a:pt x="-1329" y="2011534"/>
                    <a:pt x="33991" y="1873445"/>
                    <a:pt x="0" y="1737360"/>
                  </a:cubicBezTo>
                  <a:cubicBezTo>
                    <a:pt x="-33991" y="1601275"/>
                    <a:pt x="36884" y="1370412"/>
                    <a:pt x="0" y="1158240"/>
                  </a:cubicBezTo>
                  <a:cubicBezTo>
                    <a:pt x="-36884" y="946068"/>
                    <a:pt x="39181" y="767945"/>
                    <a:pt x="0" y="550164"/>
                  </a:cubicBezTo>
                  <a:cubicBezTo>
                    <a:pt x="-39181" y="332383"/>
                    <a:pt x="38426" y="24434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7869708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Phòng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triển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lãm</a:t>
              </a:r>
              <a:endParaRPr lang="en-US" sz="4000" dirty="0">
                <a:solidFill>
                  <a:srgbClr val="D9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14:00 – 22:30</a:t>
              </a:r>
            </a:p>
          </p:txBody>
        </p:sp>
        <p:pic>
          <p:nvPicPr>
            <p:cNvPr id="22" name="Picture 9">
              <a:extLst>
                <a:ext uri="{FF2B5EF4-FFF2-40B4-BE49-F238E27FC236}">
                  <a16:creationId xmlns:a16="http://schemas.microsoft.com/office/drawing/2014/main" id="{8DF0ADDF-3AC3-463C-AE5D-DF1A3D43D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3269059" y="3912174"/>
              <a:ext cx="2778149" cy="2066249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47C24F1-ECD8-4FA0-9712-CA8AC339515C}"/>
              </a:ext>
            </a:extLst>
          </p:cNvPr>
          <p:cNvGrpSpPr/>
          <p:nvPr/>
        </p:nvGrpSpPr>
        <p:grpSpPr>
          <a:xfrm>
            <a:off x="10668000" y="6139099"/>
            <a:ext cx="6968349" cy="3914236"/>
            <a:chOff x="10906859" y="6139099"/>
            <a:chExt cx="6968349" cy="391423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6D85A50-1DAE-4E37-A126-9AC05FCEF4DD}"/>
                </a:ext>
              </a:extLst>
            </p:cNvPr>
            <p:cNvSpPr/>
            <p:nvPr/>
          </p:nvSpPr>
          <p:spPr>
            <a:xfrm>
              <a:off x="10906859" y="6139099"/>
              <a:ext cx="4724400" cy="3445555"/>
            </a:xfrm>
            <a:custGeom>
              <a:avLst/>
              <a:gdLst>
                <a:gd name="connsiteX0" fmla="*/ 0 w 4724400"/>
                <a:gd name="connsiteY0" fmla="*/ 0 h 3445555"/>
                <a:gd name="connsiteX1" fmla="*/ 637794 w 4724400"/>
                <a:gd name="connsiteY1" fmla="*/ 0 h 3445555"/>
                <a:gd name="connsiteX2" fmla="*/ 1275588 w 4724400"/>
                <a:gd name="connsiteY2" fmla="*/ 0 h 3445555"/>
                <a:gd name="connsiteX3" fmla="*/ 1866138 w 4724400"/>
                <a:gd name="connsiteY3" fmla="*/ 0 h 3445555"/>
                <a:gd name="connsiteX4" fmla="*/ 2362200 w 4724400"/>
                <a:gd name="connsiteY4" fmla="*/ 0 h 3445555"/>
                <a:gd name="connsiteX5" fmla="*/ 2999994 w 4724400"/>
                <a:gd name="connsiteY5" fmla="*/ 0 h 3445555"/>
                <a:gd name="connsiteX6" fmla="*/ 3448812 w 4724400"/>
                <a:gd name="connsiteY6" fmla="*/ 0 h 3445555"/>
                <a:gd name="connsiteX7" fmla="*/ 4133850 w 4724400"/>
                <a:gd name="connsiteY7" fmla="*/ 0 h 3445555"/>
                <a:gd name="connsiteX8" fmla="*/ 4724400 w 4724400"/>
                <a:gd name="connsiteY8" fmla="*/ 0 h 3445555"/>
                <a:gd name="connsiteX9" fmla="*/ 4724400 w 4724400"/>
                <a:gd name="connsiteY9" fmla="*/ 470893 h 3445555"/>
                <a:gd name="connsiteX10" fmla="*/ 4724400 w 4724400"/>
                <a:gd name="connsiteY10" fmla="*/ 1010696 h 3445555"/>
                <a:gd name="connsiteX11" fmla="*/ 4724400 w 4724400"/>
                <a:gd name="connsiteY11" fmla="*/ 1550500 h 3445555"/>
                <a:gd name="connsiteX12" fmla="*/ 4724400 w 4724400"/>
                <a:gd name="connsiteY12" fmla="*/ 2159214 h 3445555"/>
                <a:gd name="connsiteX13" fmla="*/ 4724400 w 4724400"/>
                <a:gd name="connsiteY13" fmla="*/ 2767929 h 3445555"/>
                <a:gd name="connsiteX14" fmla="*/ 4724400 w 4724400"/>
                <a:gd name="connsiteY14" fmla="*/ 3445555 h 3445555"/>
                <a:gd name="connsiteX15" fmla="*/ 4181094 w 4724400"/>
                <a:gd name="connsiteY15" fmla="*/ 3445555 h 3445555"/>
                <a:gd name="connsiteX16" fmla="*/ 3732276 w 4724400"/>
                <a:gd name="connsiteY16" fmla="*/ 3445555 h 3445555"/>
                <a:gd name="connsiteX17" fmla="*/ 3047238 w 4724400"/>
                <a:gd name="connsiteY17" fmla="*/ 3445555 h 3445555"/>
                <a:gd name="connsiteX18" fmla="*/ 2503932 w 4724400"/>
                <a:gd name="connsiteY18" fmla="*/ 3445555 h 3445555"/>
                <a:gd name="connsiteX19" fmla="*/ 1913382 w 4724400"/>
                <a:gd name="connsiteY19" fmla="*/ 3445555 h 3445555"/>
                <a:gd name="connsiteX20" fmla="*/ 1275588 w 4724400"/>
                <a:gd name="connsiteY20" fmla="*/ 3445555 h 3445555"/>
                <a:gd name="connsiteX21" fmla="*/ 637794 w 4724400"/>
                <a:gd name="connsiteY21" fmla="*/ 3445555 h 3445555"/>
                <a:gd name="connsiteX22" fmla="*/ 0 w 4724400"/>
                <a:gd name="connsiteY22" fmla="*/ 3445555 h 3445555"/>
                <a:gd name="connsiteX23" fmla="*/ 0 w 4724400"/>
                <a:gd name="connsiteY23" fmla="*/ 2871296 h 3445555"/>
                <a:gd name="connsiteX24" fmla="*/ 0 w 4724400"/>
                <a:gd name="connsiteY24" fmla="*/ 2365948 h 3445555"/>
                <a:gd name="connsiteX25" fmla="*/ 0 w 4724400"/>
                <a:gd name="connsiteY25" fmla="*/ 1895055 h 3445555"/>
                <a:gd name="connsiteX26" fmla="*/ 0 w 4724400"/>
                <a:gd name="connsiteY26" fmla="*/ 1320796 h 3445555"/>
                <a:gd name="connsiteX27" fmla="*/ 0 w 4724400"/>
                <a:gd name="connsiteY27" fmla="*/ 746537 h 3445555"/>
                <a:gd name="connsiteX28" fmla="*/ 0 w 4724400"/>
                <a:gd name="connsiteY28" fmla="*/ 0 h 3445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724400" h="3445555" fill="none" extrusionOk="0">
                  <a:moveTo>
                    <a:pt x="0" y="0"/>
                  </a:moveTo>
                  <a:cubicBezTo>
                    <a:pt x="275459" y="-20604"/>
                    <a:pt x="338589" y="17759"/>
                    <a:pt x="637794" y="0"/>
                  </a:cubicBezTo>
                  <a:cubicBezTo>
                    <a:pt x="936999" y="-17759"/>
                    <a:pt x="1064257" y="64512"/>
                    <a:pt x="1275588" y="0"/>
                  </a:cubicBezTo>
                  <a:cubicBezTo>
                    <a:pt x="1486919" y="-64512"/>
                    <a:pt x="1634974" y="65167"/>
                    <a:pt x="1866138" y="0"/>
                  </a:cubicBezTo>
                  <a:cubicBezTo>
                    <a:pt x="2097302" y="-65167"/>
                    <a:pt x="2155802" y="44374"/>
                    <a:pt x="2362200" y="0"/>
                  </a:cubicBezTo>
                  <a:cubicBezTo>
                    <a:pt x="2568598" y="-44374"/>
                    <a:pt x="2726542" y="691"/>
                    <a:pt x="2999994" y="0"/>
                  </a:cubicBezTo>
                  <a:cubicBezTo>
                    <a:pt x="3273446" y="-691"/>
                    <a:pt x="3347824" y="44967"/>
                    <a:pt x="3448812" y="0"/>
                  </a:cubicBezTo>
                  <a:cubicBezTo>
                    <a:pt x="3549800" y="-44967"/>
                    <a:pt x="3819235" y="72475"/>
                    <a:pt x="4133850" y="0"/>
                  </a:cubicBezTo>
                  <a:cubicBezTo>
                    <a:pt x="4448465" y="-72475"/>
                    <a:pt x="4462453" y="24980"/>
                    <a:pt x="4724400" y="0"/>
                  </a:cubicBezTo>
                  <a:cubicBezTo>
                    <a:pt x="4730001" y="226267"/>
                    <a:pt x="4684524" y="286790"/>
                    <a:pt x="4724400" y="470893"/>
                  </a:cubicBezTo>
                  <a:cubicBezTo>
                    <a:pt x="4764276" y="654996"/>
                    <a:pt x="4698644" y="840590"/>
                    <a:pt x="4724400" y="1010696"/>
                  </a:cubicBezTo>
                  <a:cubicBezTo>
                    <a:pt x="4750156" y="1180802"/>
                    <a:pt x="4715967" y="1362111"/>
                    <a:pt x="4724400" y="1550500"/>
                  </a:cubicBezTo>
                  <a:cubicBezTo>
                    <a:pt x="4732833" y="1738889"/>
                    <a:pt x="4672557" y="1942762"/>
                    <a:pt x="4724400" y="2159214"/>
                  </a:cubicBezTo>
                  <a:cubicBezTo>
                    <a:pt x="4776243" y="2375666"/>
                    <a:pt x="4665987" y="2473474"/>
                    <a:pt x="4724400" y="2767929"/>
                  </a:cubicBezTo>
                  <a:cubicBezTo>
                    <a:pt x="4782813" y="3062385"/>
                    <a:pt x="4664709" y="3148841"/>
                    <a:pt x="4724400" y="3445555"/>
                  </a:cubicBezTo>
                  <a:cubicBezTo>
                    <a:pt x="4471932" y="3498531"/>
                    <a:pt x="4396378" y="3411010"/>
                    <a:pt x="4181094" y="3445555"/>
                  </a:cubicBezTo>
                  <a:cubicBezTo>
                    <a:pt x="3965810" y="3480100"/>
                    <a:pt x="3851962" y="3414521"/>
                    <a:pt x="3732276" y="3445555"/>
                  </a:cubicBezTo>
                  <a:cubicBezTo>
                    <a:pt x="3612590" y="3476589"/>
                    <a:pt x="3354933" y="3436213"/>
                    <a:pt x="3047238" y="3445555"/>
                  </a:cubicBezTo>
                  <a:cubicBezTo>
                    <a:pt x="2739543" y="3454897"/>
                    <a:pt x="2656276" y="3391355"/>
                    <a:pt x="2503932" y="3445555"/>
                  </a:cubicBezTo>
                  <a:cubicBezTo>
                    <a:pt x="2351588" y="3499755"/>
                    <a:pt x="2088167" y="3406303"/>
                    <a:pt x="1913382" y="3445555"/>
                  </a:cubicBezTo>
                  <a:cubicBezTo>
                    <a:pt x="1738597" y="3484807"/>
                    <a:pt x="1433815" y="3437782"/>
                    <a:pt x="1275588" y="3445555"/>
                  </a:cubicBezTo>
                  <a:cubicBezTo>
                    <a:pt x="1117361" y="3453328"/>
                    <a:pt x="811153" y="3374845"/>
                    <a:pt x="637794" y="3445555"/>
                  </a:cubicBezTo>
                  <a:cubicBezTo>
                    <a:pt x="464435" y="3516265"/>
                    <a:pt x="176749" y="3375669"/>
                    <a:pt x="0" y="3445555"/>
                  </a:cubicBezTo>
                  <a:cubicBezTo>
                    <a:pt x="-43108" y="3211511"/>
                    <a:pt x="63521" y="2994437"/>
                    <a:pt x="0" y="2871296"/>
                  </a:cubicBezTo>
                  <a:cubicBezTo>
                    <a:pt x="-63521" y="2748155"/>
                    <a:pt x="21779" y="2574107"/>
                    <a:pt x="0" y="2365948"/>
                  </a:cubicBezTo>
                  <a:cubicBezTo>
                    <a:pt x="-21779" y="2157789"/>
                    <a:pt x="23527" y="2091098"/>
                    <a:pt x="0" y="1895055"/>
                  </a:cubicBezTo>
                  <a:cubicBezTo>
                    <a:pt x="-23527" y="1699012"/>
                    <a:pt x="62508" y="1542133"/>
                    <a:pt x="0" y="1320796"/>
                  </a:cubicBezTo>
                  <a:cubicBezTo>
                    <a:pt x="-62508" y="1099459"/>
                    <a:pt x="39589" y="934891"/>
                    <a:pt x="0" y="746537"/>
                  </a:cubicBezTo>
                  <a:cubicBezTo>
                    <a:pt x="-39589" y="558183"/>
                    <a:pt x="52222" y="256444"/>
                    <a:pt x="0" y="0"/>
                  </a:cubicBezTo>
                  <a:close/>
                </a:path>
                <a:path w="4724400" h="3445555" stroke="0" extrusionOk="0">
                  <a:moveTo>
                    <a:pt x="0" y="0"/>
                  </a:moveTo>
                  <a:cubicBezTo>
                    <a:pt x="162327" y="-2268"/>
                    <a:pt x="268016" y="29293"/>
                    <a:pt x="448818" y="0"/>
                  </a:cubicBezTo>
                  <a:cubicBezTo>
                    <a:pt x="629620" y="-29293"/>
                    <a:pt x="857073" y="21734"/>
                    <a:pt x="1086612" y="0"/>
                  </a:cubicBezTo>
                  <a:cubicBezTo>
                    <a:pt x="1316151" y="-21734"/>
                    <a:pt x="1585060" y="46690"/>
                    <a:pt x="1724406" y="0"/>
                  </a:cubicBezTo>
                  <a:cubicBezTo>
                    <a:pt x="1863752" y="-46690"/>
                    <a:pt x="2030012" y="27901"/>
                    <a:pt x="2173224" y="0"/>
                  </a:cubicBezTo>
                  <a:cubicBezTo>
                    <a:pt x="2316436" y="-27901"/>
                    <a:pt x="2580578" y="38336"/>
                    <a:pt x="2858262" y="0"/>
                  </a:cubicBezTo>
                  <a:cubicBezTo>
                    <a:pt x="3135946" y="-38336"/>
                    <a:pt x="3158452" y="36727"/>
                    <a:pt x="3307080" y="0"/>
                  </a:cubicBezTo>
                  <a:cubicBezTo>
                    <a:pt x="3455708" y="-36727"/>
                    <a:pt x="3712804" y="25650"/>
                    <a:pt x="3992118" y="0"/>
                  </a:cubicBezTo>
                  <a:cubicBezTo>
                    <a:pt x="4271432" y="-25650"/>
                    <a:pt x="4473504" y="59420"/>
                    <a:pt x="4724400" y="0"/>
                  </a:cubicBezTo>
                  <a:cubicBezTo>
                    <a:pt x="4752162" y="216165"/>
                    <a:pt x="4698349" y="460858"/>
                    <a:pt x="4724400" y="643170"/>
                  </a:cubicBezTo>
                  <a:cubicBezTo>
                    <a:pt x="4750451" y="825482"/>
                    <a:pt x="4701295" y="923595"/>
                    <a:pt x="4724400" y="1114063"/>
                  </a:cubicBezTo>
                  <a:cubicBezTo>
                    <a:pt x="4747505" y="1304531"/>
                    <a:pt x="4690072" y="1491531"/>
                    <a:pt x="4724400" y="1757233"/>
                  </a:cubicBezTo>
                  <a:cubicBezTo>
                    <a:pt x="4758728" y="2022935"/>
                    <a:pt x="4702303" y="2222819"/>
                    <a:pt x="4724400" y="2400403"/>
                  </a:cubicBezTo>
                  <a:cubicBezTo>
                    <a:pt x="4746497" y="2577987"/>
                    <a:pt x="4712326" y="2769784"/>
                    <a:pt x="4724400" y="2871296"/>
                  </a:cubicBezTo>
                  <a:cubicBezTo>
                    <a:pt x="4736474" y="2972808"/>
                    <a:pt x="4698520" y="3286881"/>
                    <a:pt x="4724400" y="3445555"/>
                  </a:cubicBezTo>
                  <a:cubicBezTo>
                    <a:pt x="4412959" y="3446642"/>
                    <a:pt x="4262127" y="3437846"/>
                    <a:pt x="4039362" y="3445555"/>
                  </a:cubicBezTo>
                  <a:cubicBezTo>
                    <a:pt x="3816597" y="3453264"/>
                    <a:pt x="3708288" y="3442095"/>
                    <a:pt x="3496056" y="3445555"/>
                  </a:cubicBezTo>
                  <a:cubicBezTo>
                    <a:pt x="3283824" y="3449015"/>
                    <a:pt x="3112286" y="3441494"/>
                    <a:pt x="2905506" y="3445555"/>
                  </a:cubicBezTo>
                  <a:cubicBezTo>
                    <a:pt x="2698726" y="3449616"/>
                    <a:pt x="2369347" y="3429547"/>
                    <a:pt x="2220468" y="3445555"/>
                  </a:cubicBezTo>
                  <a:cubicBezTo>
                    <a:pt x="2071589" y="3461563"/>
                    <a:pt x="1824888" y="3413469"/>
                    <a:pt x="1724406" y="3445555"/>
                  </a:cubicBezTo>
                  <a:cubicBezTo>
                    <a:pt x="1623924" y="3477641"/>
                    <a:pt x="1203776" y="3423602"/>
                    <a:pt x="1039368" y="3445555"/>
                  </a:cubicBezTo>
                  <a:cubicBezTo>
                    <a:pt x="874960" y="3467508"/>
                    <a:pt x="503630" y="3405777"/>
                    <a:pt x="0" y="3445555"/>
                  </a:cubicBezTo>
                  <a:cubicBezTo>
                    <a:pt x="-29691" y="3337228"/>
                    <a:pt x="24747" y="3097723"/>
                    <a:pt x="0" y="2974662"/>
                  </a:cubicBezTo>
                  <a:cubicBezTo>
                    <a:pt x="-24747" y="2851601"/>
                    <a:pt x="22946" y="2607763"/>
                    <a:pt x="0" y="2400403"/>
                  </a:cubicBezTo>
                  <a:cubicBezTo>
                    <a:pt x="-22946" y="2193043"/>
                    <a:pt x="47892" y="1972747"/>
                    <a:pt x="0" y="1791689"/>
                  </a:cubicBezTo>
                  <a:cubicBezTo>
                    <a:pt x="-47892" y="1610631"/>
                    <a:pt x="19005" y="1396019"/>
                    <a:pt x="0" y="1217429"/>
                  </a:cubicBezTo>
                  <a:cubicBezTo>
                    <a:pt x="-19005" y="1038839"/>
                    <a:pt x="14858" y="927023"/>
                    <a:pt x="0" y="712081"/>
                  </a:cubicBezTo>
                  <a:cubicBezTo>
                    <a:pt x="-14858" y="497139"/>
                    <a:pt x="7489" y="32998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7869708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uống</a:t>
              </a:r>
              <a:endParaRPr lang="en-US" sz="4000" dirty="0">
                <a:solidFill>
                  <a:srgbClr val="D9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6:30 – 11:30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15:15 – 23:30</a:t>
              </a:r>
            </a:p>
          </p:txBody>
        </p:sp>
        <p:pic>
          <p:nvPicPr>
            <p:cNvPr id="26" name="Picture 8">
              <a:extLst>
                <a:ext uri="{FF2B5EF4-FFF2-40B4-BE49-F238E27FC236}">
                  <a16:creationId xmlns:a16="http://schemas.microsoft.com/office/drawing/2014/main" id="{23295191-84E2-4C3E-959E-70ADB51B3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11399" y="7919797"/>
              <a:ext cx="2863809" cy="21335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79922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50" y="19050"/>
            <a:ext cx="2133600" cy="2133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2452C2A-68FF-4630-B813-02BED78D1BF1}"/>
              </a:ext>
            </a:extLst>
          </p:cNvPr>
          <p:cNvGrpSpPr/>
          <p:nvPr/>
        </p:nvGrpSpPr>
        <p:grpSpPr>
          <a:xfrm>
            <a:off x="1009651" y="800100"/>
            <a:ext cx="8134349" cy="4843704"/>
            <a:chOff x="-26159" y="3129194"/>
            <a:chExt cx="8134349" cy="484370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467897F-C4AF-46AC-A25A-5276260C93A6}"/>
                </a:ext>
              </a:extLst>
            </p:cNvPr>
            <p:cNvSpPr/>
            <p:nvPr/>
          </p:nvSpPr>
          <p:spPr>
            <a:xfrm>
              <a:off x="2488441" y="3129194"/>
              <a:ext cx="5619749" cy="3526754"/>
            </a:xfrm>
            <a:custGeom>
              <a:avLst/>
              <a:gdLst>
                <a:gd name="connsiteX0" fmla="*/ 0 w 5619749"/>
                <a:gd name="connsiteY0" fmla="*/ 0 h 3526754"/>
                <a:gd name="connsiteX1" fmla="*/ 618172 w 5619749"/>
                <a:gd name="connsiteY1" fmla="*/ 0 h 3526754"/>
                <a:gd name="connsiteX2" fmla="*/ 1011555 w 5619749"/>
                <a:gd name="connsiteY2" fmla="*/ 0 h 3526754"/>
                <a:gd name="connsiteX3" fmla="*/ 1685925 w 5619749"/>
                <a:gd name="connsiteY3" fmla="*/ 0 h 3526754"/>
                <a:gd name="connsiteX4" fmla="*/ 2191702 w 5619749"/>
                <a:gd name="connsiteY4" fmla="*/ 0 h 3526754"/>
                <a:gd name="connsiteX5" fmla="*/ 2585085 w 5619749"/>
                <a:gd name="connsiteY5" fmla="*/ 0 h 3526754"/>
                <a:gd name="connsiteX6" fmla="*/ 3147059 w 5619749"/>
                <a:gd name="connsiteY6" fmla="*/ 0 h 3526754"/>
                <a:gd name="connsiteX7" fmla="*/ 3596639 w 5619749"/>
                <a:gd name="connsiteY7" fmla="*/ 0 h 3526754"/>
                <a:gd name="connsiteX8" fmla="*/ 4102417 w 5619749"/>
                <a:gd name="connsiteY8" fmla="*/ 0 h 3526754"/>
                <a:gd name="connsiteX9" fmla="*/ 4551997 w 5619749"/>
                <a:gd name="connsiteY9" fmla="*/ 0 h 3526754"/>
                <a:gd name="connsiteX10" fmla="*/ 5057774 w 5619749"/>
                <a:gd name="connsiteY10" fmla="*/ 0 h 3526754"/>
                <a:gd name="connsiteX11" fmla="*/ 5619749 w 5619749"/>
                <a:gd name="connsiteY11" fmla="*/ 0 h 3526754"/>
                <a:gd name="connsiteX12" fmla="*/ 5619749 w 5619749"/>
                <a:gd name="connsiteY12" fmla="*/ 587792 h 3526754"/>
                <a:gd name="connsiteX13" fmla="*/ 5619749 w 5619749"/>
                <a:gd name="connsiteY13" fmla="*/ 1246120 h 3526754"/>
                <a:gd name="connsiteX14" fmla="*/ 5619749 w 5619749"/>
                <a:gd name="connsiteY14" fmla="*/ 1869180 h 3526754"/>
                <a:gd name="connsiteX15" fmla="*/ 5619749 w 5619749"/>
                <a:gd name="connsiteY15" fmla="*/ 2421704 h 3526754"/>
                <a:gd name="connsiteX16" fmla="*/ 5619749 w 5619749"/>
                <a:gd name="connsiteY16" fmla="*/ 2903694 h 3526754"/>
                <a:gd name="connsiteX17" fmla="*/ 5619749 w 5619749"/>
                <a:gd name="connsiteY17" fmla="*/ 3526754 h 3526754"/>
                <a:gd name="connsiteX18" fmla="*/ 5113972 w 5619749"/>
                <a:gd name="connsiteY18" fmla="*/ 3526754 h 3526754"/>
                <a:gd name="connsiteX19" fmla="*/ 4551997 w 5619749"/>
                <a:gd name="connsiteY19" fmla="*/ 3526754 h 3526754"/>
                <a:gd name="connsiteX20" fmla="*/ 4046219 w 5619749"/>
                <a:gd name="connsiteY20" fmla="*/ 3526754 h 3526754"/>
                <a:gd name="connsiteX21" fmla="*/ 3652837 w 5619749"/>
                <a:gd name="connsiteY21" fmla="*/ 3526754 h 3526754"/>
                <a:gd name="connsiteX22" fmla="*/ 3090862 w 5619749"/>
                <a:gd name="connsiteY22" fmla="*/ 3526754 h 3526754"/>
                <a:gd name="connsiteX23" fmla="*/ 2528887 w 5619749"/>
                <a:gd name="connsiteY23" fmla="*/ 3526754 h 3526754"/>
                <a:gd name="connsiteX24" fmla="*/ 1910715 w 5619749"/>
                <a:gd name="connsiteY24" fmla="*/ 3526754 h 3526754"/>
                <a:gd name="connsiteX25" fmla="*/ 1236345 w 5619749"/>
                <a:gd name="connsiteY25" fmla="*/ 3526754 h 3526754"/>
                <a:gd name="connsiteX26" fmla="*/ 618172 w 5619749"/>
                <a:gd name="connsiteY26" fmla="*/ 3526754 h 3526754"/>
                <a:gd name="connsiteX27" fmla="*/ 0 w 5619749"/>
                <a:gd name="connsiteY27" fmla="*/ 3526754 h 3526754"/>
                <a:gd name="connsiteX28" fmla="*/ 0 w 5619749"/>
                <a:gd name="connsiteY28" fmla="*/ 2903694 h 3526754"/>
                <a:gd name="connsiteX29" fmla="*/ 0 w 5619749"/>
                <a:gd name="connsiteY29" fmla="*/ 2421704 h 3526754"/>
                <a:gd name="connsiteX30" fmla="*/ 0 w 5619749"/>
                <a:gd name="connsiteY30" fmla="*/ 1798645 h 3526754"/>
                <a:gd name="connsiteX31" fmla="*/ 0 w 5619749"/>
                <a:gd name="connsiteY31" fmla="*/ 1140317 h 3526754"/>
                <a:gd name="connsiteX32" fmla="*/ 0 w 5619749"/>
                <a:gd name="connsiteY32" fmla="*/ 658327 h 3526754"/>
                <a:gd name="connsiteX33" fmla="*/ 0 w 5619749"/>
                <a:gd name="connsiteY33" fmla="*/ 0 h 352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619749" h="3526754" fill="none" extrusionOk="0">
                  <a:moveTo>
                    <a:pt x="0" y="0"/>
                  </a:moveTo>
                  <a:cubicBezTo>
                    <a:pt x="279600" y="-10005"/>
                    <a:pt x="375072" y="62980"/>
                    <a:pt x="618172" y="0"/>
                  </a:cubicBezTo>
                  <a:cubicBezTo>
                    <a:pt x="861272" y="-62980"/>
                    <a:pt x="871039" y="33605"/>
                    <a:pt x="1011555" y="0"/>
                  </a:cubicBezTo>
                  <a:cubicBezTo>
                    <a:pt x="1152071" y="-33605"/>
                    <a:pt x="1366875" y="33796"/>
                    <a:pt x="1685925" y="0"/>
                  </a:cubicBezTo>
                  <a:cubicBezTo>
                    <a:pt x="2004975" y="-33796"/>
                    <a:pt x="1947950" y="54228"/>
                    <a:pt x="2191702" y="0"/>
                  </a:cubicBezTo>
                  <a:cubicBezTo>
                    <a:pt x="2435454" y="-54228"/>
                    <a:pt x="2423467" y="32883"/>
                    <a:pt x="2585085" y="0"/>
                  </a:cubicBezTo>
                  <a:cubicBezTo>
                    <a:pt x="2746703" y="-32883"/>
                    <a:pt x="2934010" y="55330"/>
                    <a:pt x="3147059" y="0"/>
                  </a:cubicBezTo>
                  <a:cubicBezTo>
                    <a:pt x="3360108" y="-55330"/>
                    <a:pt x="3432739" y="15734"/>
                    <a:pt x="3596639" y="0"/>
                  </a:cubicBezTo>
                  <a:cubicBezTo>
                    <a:pt x="3760539" y="-15734"/>
                    <a:pt x="3930345" y="30008"/>
                    <a:pt x="4102417" y="0"/>
                  </a:cubicBezTo>
                  <a:cubicBezTo>
                    <a:pt x="4274489" y="-30008"/>
                    <a:pt x="4412683" y="34857"/>
                    <a:pt x="4551997" y="0"/>
                  </a:cubicBezTo>
                  <a:cubicBezTo>
                    <a:pt x="4691311" y="-34857"/>
                    <a:pt x="4864589" y="8176"/>
                    <a:pt x="5057774" y="0"/>
                  </a:cubicBezTo>
                  <a:cubicBezTo>
                    <a:pt x="5250959" y="-8176"/>
                    <a:pt x="5384387" y="27818"/>
                    <a:pt x="5619749" y="0"/>
                  </a:cubicBezTo>
                  <a:cubicBezTo>
                    <a:pt x="5626908" y="218468"/>
                    <a:pt x="5611746" y="396300"/>
                    <a:pt x="5619749" y="587792"/>
                  </a:cubicBezTo>
                  <a:cubicBezTo>
                    <a:pt x="5627752" y="779284"/>
                    <a:pt x="5555504" y="1061199"/>
                    <a:pt x="5619749" y="1246120"/>
                  </a:cubicBezTo>
                  <a:cubicBezTo>
                    <a:pt x="5683994" y="1431041"/>
                    <a:pt x="5546996" y="1716599"/>
                    <a:pt x="5619749" y="1869180"/>
                  </a:cubicBezTo>
                  <a:cubicBezTo>
                    <a:pt x="5692502" y="2021761"/>
                    <a:pt x="5555263" y="2163106"/>
                    <a:pt x="5619749" y="2421704"/>
                  </a:cubicBezTo>
                  <a:cubicBezTo>
                    <a:pt x="5684235" y="2680302"/>
                    <a:pt x="5584614" y="2752941"/>
                    <a:pt x="5619749" y="2903694"/>
                  </a:cubicBezTo>
                  <a:cubicBezTo>
                    <a:pt x="5654884" y="3054447"/>
                    <a:pt x="5606063" y="3273342"/>
                    <a:pt x="5619749" y="3526754"/>
                  </a:cubicBezTo>
                  <a:cubicBezTo>
                    <a:pt x="5390740" y="3531961"/>
                    <a:pt x="5267559" y="3496892"/>
                    <a:pt x="5113972" y="3526754"/>
                  </a:cubicBezTo>
                  <a:cubicBezTo>
                    <a:pt x="4960385" y="3556616"/>
                    <a:pt x="4692294" y="3487688"/>
                    <a:pt x="4551997" y="3526754"/>
                  </a:cubicBezTo>
                  <a:cubicBezTo>
                    <a:pt x="4411701" y="3565820"/>
                    <a:pt x="4227934" y="3510218"/>
                    <a:pt x="4046219" y="3526754"/>
                  </a:cubicBezTo>
                  <a:cubicBezTo>
                    <a:pt x="3864504" y="3543290"/>
                    <a:pt x="3767289" y="3514074"/>
                    <a:pt x="3652837" y="3526754"/>
                  </a:cubicBezTo>
                  <a:cubicBezTo>
                    <a:pt x="3538385" y="3539434"/>
                    <a:pt x="3248828" y="3468110"/>
                    <a:pt x="3090862" y="3526754"/>
                  </a:cubicBezTo>
                  <a:cubicBezTo>
                    <a:pt x="2932896" y="3585398"/>
                    <a:pt x="2697279" y="3518327"/>
                    <a:pt x="2528887" y="3526754"/>
                  </a:cubicBezTo>
                  <a:cubicBezTo>
                    <a:pt x="2360496" y="3535181"/>
                    <a:pt x="2123922" y="3461043"/>
                    <a:pt x="1910715" y="3526754"/>
                  </a:cubicBezTo>
                  <a:cubicBezTo>
                    <a:pt x="1697508" y="3592465"/>
                    <a:pt x="1450230" y="3526352"/>
                    <a:pt x="1236345" y="3526754"/>
                  </a:cubicBezTo>
                  <a:cubicBezTo>
                    <a:pt x="1022460" y="3527156"/>
                    <a:pt x="832412" y="3466563"/>
                    <a:pt x="618172" y="3526754"/>
                  </a:cubicBezTo>
                  <a:cubicBezTo>
                    <a:pt x="403932" y="3586945"/>
                    <a:pt x="307558" y="3476380"/>
                    <a:pt x="0" y="3526754"/>
                  </a:cubicBezTo>
                  <a:cubicBezTo>
                    <a:pt x="-60148" y="3308044"/>
                    <a:pt x="571" y="3076983"/>
                    <a:pt x="0" y="2903694"/>
                  </a:cubicBezTo>
                  <a:cubicBezTo>
                    <a:pt x="-571" y="2730405"/>
                    <a:pt x="3939" y="2566487"/>
                    <a:pt x="0" y="2421704"/>
                  </a:cubicBezTo>
                  <a:cubicBezTo>
                    <a:pt x="-3939" y="2276921"/>
                    <a:pt x="50825" y="2001126"/>
                    <a:pt x="0" y="1798645"/>
                  </a:cubicBezTo>
                  <a:cubicBezTo>
                    <a:pt x="-50825" y="1596164"/>
                    <a:pt x="917" y="1384439"/>
                    <a:pt x="0" y="1140317"/>
                  </a:cubicBezTo>
                  <a:cubicBezTo>
                    <a:pt x="-917" y="896195"/>
                    <a:pt x="8077" y="842787"/>
                    <a:pt x="0" y="658327"/>
                  </a:cubicBezTo>
                  <a:cubicBezTo>
                    <a:pt x="-8077" y="473867"/>
                    <a:pt x="26189" y="314962"/>
                    <a:pt x="0" y="0"/>
                  </a:cubicBezTo>
                  <a:close/>
                </a:path>
                <a:path w="5619749" h="3526754" stroke="0" extrusionOk="0">
                  <a:moveTo>
                    <a:pt x="0" y="0"/>
                  </a:moveTo>
                  <a:cubicBezTo>
                    <a:pt x="145411" y="-6038"/>
                    <a:pt x="234401" y="35228"/>
                    <a:pt x="393382" y="0"/>
                  </a:cubicBezTo>
                  <a:cubicBezTo>
                    <a:pt x="552363" y="-35228"/>
                    <a:pt x="723440" y="31217"/>
                    <a:pt x="1011555" y="0"/>
                  </a:cubicBezTo>
                  <a:cubicBezTo>
                    <a:pt x="1299670" y="-31217"/>
                    <a:pt x="1435048" y="60218"/>
                    <a:pt x="1629727" y="0"/>
                  </a:cubicBezTo>
                  <a:cubicBezTo>
                    <a:pt x="1824406" y="-60218"/>
                    <a:pt x="1928329" y="21847"/>
                    <a:pt x="2023110" y="0"/>
                  </a:cubicBezTo>
                  <a:cubicBezTo>
                    <a:pt x="2117891" y="-21847"/>
                    <a:pt x="2494081" y="15202"/>
                    <a:pt x="2697480" y="0"/>
                  </a:cubicBezTo>
                  <a:cubicBezTo>
                    <a:pt x="2900879" y="-15202"/>
                    <a:pt x="2997740" y="35580"/>
                    <a:pt x="3090862" y="0"/>
                  </a:cubicBezTo>
                  <a:cubicBezTo>
                    <a:pt x="3183984" y="-35580"/>
                    <a:pt x="3550845" y="5808"/>
                    <a:pt x="3765232" y="0"/>
                  </a:cubicBezTo>
                  <a:cubicBezTo>
                    <a:pt x="3979619" y="-5808"/>
                    <a:pt x="4085869" y="7116"/>
                    <a:pt x="4214812" y="0"/>
                  </a:cubicBezTo>
                  <a:cubicBezTo>
                    <a:pt x="4343755" y="-7116"/>
                    <a:pt x="4561152" y="36768"/>
                    <a:pt x="4889182" y="0"/>
                  </a:cubicBezTo>
                  <a:cubicBezTo>
                    <a:pt x="5217212" y="-36768"/>
                    <a:pt x="5362527" y="15783"/>
                    <a:pt x="5619749" y="0"/>
                  </a:cubicBezTo>
                  <a:cubicBezTo>
                    <a:pt x="5653408" y="189988"/>
                    <a:pt x="5575592" y="333951"/>
                    <a:pt x="5619749" y="517257"/>
                  </a:cubicBezTo>
                  <a:cubicBezTo>
                    <a:pt x="5663906" y="700563"/>
                    <a:pt x="5606018" y="1033805"/>
                    <a:pt x="5619749" y="1175585"/>
                  </a:cubicBezTo>
                  <a:cubicBezTo>
                    <a:pt x="5633480" y="1317365"/>
                    <a:pt x="5574679" y="1500372"/>
                    <a:pt x="5619749" y="1657574"/>
                  </a:cubicBezTo>
                  <a:cubicBezTo>
                    <a:pt x="5664819" y="1814776"/>
                    <a:pt x="5607755" y="2153933"/>
                    <a:pt x="5619749" y="2280634"/>
                  </a:cubicBezTo>
                  <a:cubicBezTo>
                    <a:pt x="5631743" y="2407335"/>
                    <a:pt x="5592803" y="2668960"/>
                    <a:pt x="5619749" y="2938962"/>
                  </a:cubicBezTo>
                  <a:cubicBezTo>
                    <a:pt x="5646695" y="3208964"/>
                    <a:pt x="5607882" y="3320275"/>
                    <a:pt x="5619749" y="3526754"/>
                  </a:cubicBezTo>
                  <a:cubicBezTo>
                    <a:pt x="5421678" y="3544812"/>
                    <a:pt x="5362205" y="3475695"/>
                    <a:pt x="5113972" y="3526754"/>
                  </a:cubicBezTo>
                  <a:cubicBezTo>
                    <a:pt x="4865739" y="3577813"/>
                    <a:pt x="4725810" y="3498859"/>
                    <a:pt x="4439602" y="3526754"/>
                  </a:cubicBezTo>
                  <a:cubicBezTo>
                    <a:pt x="4153394" y="3554649"/>
                    <a:pt x="4087122" y="3495399"/>
                    <a:pt x="3990022" y="3526754"/>
                  </a:cubicBezTo>
                  <a:cubicBezTo>
                    <a:pt x="3892922" y="3558109"/>
                    <a:pt x="3476128" y="3489439"/>
                    <a:pt x="3315652" y="3526754"/>
                  </a:cubicBezTo>
                  <a:cubicBezTo>
                    <a:pt x="3155176" y="3564069"/>
                    <a:pt x="2812201" y="3516785"/>
                    <a:pt x="2641282" y="3526754"/>
                  </a:cubicBezTo>
                  <a:cubicBezTo>
                    <a:pt x="2470363" y="3536723"/>
                    <a:pt x="2347924" y="3503276"/>
                    <a:pt x="2247900" y="3526754"/>
                  </a:cubicBezTo>
                  <a:cubicBezTo>
                    <a:pt x="2147876" y="3550232"/>
                    <a:pt x="1883868" y="3472302"/>
                    <a:pt x="1573530" y="3526754"/>
                  </a:cubicBezTo>
                  <a:cubicBezTo>
                    <a:pt x="1263192" y="3581206"/>
                    <a:pt x="1221515" y="3503781"/>
                    <a:pt x="1123950" y="3526754"/>
                  </a:cubicBezTo>
                  <a:cubicBezTo>
                    <a:pt x="1026385" y="3549727"/>
                    <a:pt x="752218" y="3473918"/>
                    <a:pt x="561975" y="3526754"/>
                  </a:cubicBezTo>
                  <a:cubicBezTo>
                    <a:pt x="371733" y="3579590"/>
                    <a:pt x="121644" y="3491467"/>
                    <a:pt x="0" y="3526754"/>
                  </a:cubicBezTo>
                  <a:cubicBezTo>
                    <a:pt x="-4060" y="3324363"/>
                    <a:pt x="10070" y="3159350"/>
                    <a:pt x="0" y="3009497"/>
                  </a:cubicBezTo>
                  <a:cubicBezTo>
                    <a:pt x="-10070" y="2859644"/>
                    <a:pt x="63589" y="2697887"/>
                    <a:pt x="0" y="2386437"/>
                  </a:cubicBezTo>
                  <a:cubicBezTo>
                    <a:pt x="-63589" y="2074987"/>
                    <a:pt x="58443" y="1992152"/>
                    <a:pt x="0" y="1728109"/>
                  </a:cubicBezTo>
                  <a:cubicBezTo>
                    <a:pt x="-58443" y="1464066"/>
                    <a:pt x="75273" y="1224148"/>
                    <a:pt x="0" y="1069782"/>
                  </a:cubicBezTo>
                  <a:cubicBezTo>
                    <a:pt x="-75273" y="915416"/>
                    <a:pt x="14462" y="21818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7869708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Sân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vận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endParaRPr lang="en-US" sz="4000" dirty="0">
                <a:solidFill>
                  <a:srgbClr val="D9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6:30 – 10:00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15:00 – 22:15</a:t>
              </a:r>
            </a:p>
          </p:txBody>
        </p:sp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CFE8B8CE-BCCD-46D7-A877-90414FE27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26159" y="5377099"/>
              <a:ext cx="3519727" cy="2595799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6897A4A-F48A-4BF2-977E-A371E69F38FA}"/>
              </a:ext>
            </a:extLst>
          </p:cNvPr>
          <p:cNvGrpSpPr/>
          <p:nvPr/>
        </p:nvGrpSpPr>
        <p:grpSpPr>
          <a:xfrm>
            <a:off x="8839200" y="5182384"/>
            <a:ext cx="8192618" cy="4342626"/>
            <a:chOff x="8974825" y="1616747"/>
            <a:chExt cx="8192618" cy="434262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D731CD6-47F3-4D4F-823D-2244FF8462E8}"/>
                </a:ext>
              </a:extLst>
            </p:cNvPr>
            <p:cNvSpPr/>
            <p:nvPr/>
          </p:nvSpPr>
          <p:spPr>
            <a:xfrm>
              <a:off x="8974825" y="1616747"/>
              <a:ext cx="5619749" cy="3526754"/>
            </a:xfrm>
            <a:custGeom>
              <a:avLst/>
              <a:gdLst>
                <a:gd name="connsiteX0" fmla="*/ 0 w 5619749"/>
                <a:gd name="connsiteY0" fmla="*/ 0 h 3526754"/>
                <a:gd name="connsiteX1" fmla="*/ 618172 w 5619749"/>
                <a:gd name="connsiteY1" fmla="*/ 0 h 3526754"/>
                <a:gd name="connsiteX2" fmla="*/ 1011555 w 5619749"/>
                <a:gd name="connsiteY2" fmla="*/ 0 h 3526754"/>
                <a:gd name="connsiteX3" fmla="*/ 1685925 w 5619749"/>
                <a:gd name="connsiteY3" fmla="*/ 0 h 3526754"/>
                <a:gd name="connsiteX4" fmla="*/ 2191702 w 5619749"/>
                <a:gd name="connsiteY4" fmla="*/ 0 h 3526754"/>
                <a:gd name="connsiteX5" fmla="*/ 2585085 w 5619749"/>
                <a:gd name="connsiteY5" fmla="*/ 0 h 3526754"/>
                <a:gd name="connsiteX6" fmla="*/ 3147059 w 5619749"/>
                <a:gd name="connsiteY6" fmla="*/ 0 h 3526754"/>
                <a:gd name="connsiteX7" fmla="*/ 3596639 w 5619749"/>
                <a:gd name="connsiteY7" fmla="*/ 0 h 3526754"/>
                <a:gd name="connsiteX8" fmla="*/ 4102417 w 5619749"/>
                <a:gd name="connsiteY8" fmla="*/ 0 h 3526754"/>
                <a:gd name="connsiteX9" fmla="*/ 4551997 w 5619749"/>
                <a:gd name="connsiteY9" fmla="*/ 0 h 3526754"/>
                <a:gd name="connsiteX10" fmla="*/ 5057774 w 5619749"/>
                <a:gd name="connsiteY10" fmla="*/ 0 h 3526754"/>
                <a:gd name="connsiteX11" fmla="*/ 5619749 w 5619749"/>
                <a:gd name="connsiteY11" fmla="*/ 0 h 3526754"/>
                <a:gd name="connsiteX12" fmla="*/ 5619749 w 5619749"/>
                <a:gd name="connsiteY12" fmla="*/ 587792 h 3526754"/>
                <a:gd name="connsiteX13" fmla="*/ 5619749 w 5619749"/>
                <a:gd name="connsiteY13" fmla="*/ 1246120 h 3526754"/>
                <a:gd name="connsiteX14" fmla="*/ 5619749 w 5619749"/>
                <a:gd name="connsiteY14" fmla="*/ 1869180 h 3526754"/>
                <a:gd name="connsiteX15" fmla="*/ 5619749 w 5619749"/>
                <a:gd name="connsiteY15" fmla="*/ 2421704 h 3526754"/>
                <a:gd name="connsiteX16" fmla="*/ 5619749 w 5619749"/>
                <a:gd name="connsiteY16" fmla="*/ 2903694 h 3526754"/>
                <a:gd name="connsiteX17" fmla="*/ 5619749 w 5619749"/>
                <a:gd name="connsiteY17" fmla="*/ 3526754 h 3526754"/>
                <a:gd name="connsiteX18" fmla="*/ 5113972 w 5619749"/>
                <a:gd name="connsiteY18" fmla="*/ 3526754 h 3526754"/>
                <a:gd name="connsiteX19" fmla="*/ 4551997 w 5619749"/>
                <a:gd name="connsiteY19" fmla="*/ 3526754 h 3526754"/>
                <a:gd name="connsiteX20" fmla="*/ 4046219 w 5619749"/>
                <a:gd name="connsiteY20" fmla="*/ 3526754 h 3526754"/>
                <a:gd name="connsiteX21" fmla="*/ 3652837 w 5619749"/>
                <a:gd name="connsiteY21" fmla="*/ 3526754 h 3526754"/>
                <a:gd name="connsiteX22" fmla="*/ 3090862 w 5619749"/>
                <a:gd name="connsiteY22" fmla="*/ 3526754 h 3526754"/>
                <a:gd name="connsiteX23" fmla="*/ 2528887 w 5619749"/>
                <a:gd name="connsiteY23" fmla="*/ 3526754 h 3526754"/>
                <a:gd name="connsiteX24" fmla="*/ 1910715 w 5619749"/>
                <a:gd name="connsiteY24" fmla="*/ 3526754 h 3526754"/>
                <a:gd name="connsiteX25" fmla="*/ 1236345 w 5619749"/>
                <a:gd name="connsiteY25" fmla="*/ 3526754 h 3526754"/>
                <a:gd name="connsiteX26" fmla="*/ 618172 w 5619749"/>
                <a:gd name="connsiteY26" fmla="*/ 3526754 h 3526754"/>
                <a:gd name="connsiteX27" fmla="*/ 0 w 5619749"/>
                <a:gd name="connsiteY27" fmla="*/ 3526754 h 3526754"/>
                <a:gd name="connsiteX28" fmla="*/ 0 w 5619749"/>
                <a:gd name="connsiteY28" fmla="*/ 2903694 h 3526754"/>
                <a:gd name="connsiteX29" fmla="*/ 0 w 5619749"/>
                <a:gd name="connsiteY29" fmla="*/ 2421704 h 3526754"/>
                <a:gd name="connsiteX30" fmla="*/ 0 w 5619749"/>
                <a:gd name="connsiteY30" fmla="*/ 1798645 h 3526754"/>
                <a:gd name="connsiteX31" fmla="*/ 0 w 5619749"/>
                <a:gd name="connsiteY31" fmla="*/ 1140317 h 3526754"/>
                <a:gd name="connsiteX32" fmla="*/ 0 w 5619749"/>
                <a:gd name="connsiteY32" fmla="*/ 658327 h 3526754"/>
                <a:gd name="connsiteX33" fmla="*/ 0 w 5619749"/>
                <a:gd name="connsiteY33" fmla="*/ 0 h 352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619749" h="3526754" fill="none" extrusionOk="0">
                  <a:moveTo>
                    <a:pt x="0" y="0"/>
                  </a:moveTo>
                  <a:cubicBezTo>
                    <a:pt x="279600" y="-10005"/>
                    <a:pt x="375072" y="62980"/>
                    <a:pt x="618172" y="0"/>
                  </a:cubicBezTo>
                  <a:cubicBezTo>
                    <a:pt x="861272" y="-62980"/>
                    <a:pt x="871039" y="33605"/>
                    <a:pt x="1011555" y="0"/>
                  </a:cubicBezTo>
                  <a:cubicBezTo>
                    <a:pt x="1152071" y="-33605"/>
                    <a:pt x="1366875" y="33796"/>
                    <a:pt x="1685925" y="0"/>
                  </a:cubicBezTo>
                  <a:cubicBezTo>
                    <a:pt x="2004975" y="-33796"/>
                    <a:pt x="1947950" y="54228"/>
                    <a:pt x="2191702" y="0"/>
                  </a:cubicBezTo>
                  <a:cubicBezTo>
                    <a:pt x="2435454" y="-54228"/>
                    <a:pt x="2423467" y="32883"/>
                    <a:pt x="2585085" y="0"/>
                  </a:cubicBezTo>
                  <a:cubicBezTo>
                    <a:pt x="2746703" y="-32883"/>
                    <a:pt x="2934010" y="55330"/>
                    <a:pt x="3147059" y="0"/>
                  </a:cubicBezTo>
                  <a:cubicBezTo>
                    <a:pt x="3360108" y="-55330"/>
                    <a:pt x="3432739" y="15734"/>
                    <a:pt x="3596639" y="0"/>
                  </a:cubicBezTo>
                  <a:cubicBezTo>
                    <a:pt x="3760539" y="-15734"/>
                    <a:pt x="3930345" y="30008"/>
                    <a:pt x="4102417" y="0"/>
                  </a:cubicBezTo>
                  <a:cubicBezTo>
                    <a:pt x="4274489" y="-30008"/>
                    <a:pt x="4412683" y="34857"/>
                    <a:pt x="4551997" y="0"/>
                  </a:cubicBezTo>
                  <a:cubicBezTo>
                    <a:pt x="4691311" y="-34857"/>
                    <a:pt x="4864589" y="8176"/>
                    <a:pt x="5057774" y="0"/>
                  </a:cubicBezTo>
                  <a:cubicBezTo>
                    <a:pt x="5250959" y="-8176"/>
                    <a:pt x="5384387" y="27818"/>
                    <a:pt x="5619749" y="0"/>
                  </a:cubicBezTo>
                  <a:cubicBezTo>
                    <a:pt x="5626908" y="218468"/>
                    <a:pt x="5611746" y="396300"/>
                    <a:pt x="5619749" y="587792"/>
                  </a:cubicBezTo>
                  <a:cubicBezTo>
                    <a:pt x="5627752" y="779284"/>
                    <a:pt x="5555504" y="1061199"/>
                    <a:pt x="5619749" y="1246120"/>
                  </a:cubicBezTo>
                  <a:cubicBezTo>
                    <a:pt x="5683994" y="1431041"/>
                    <a:pt x="5546996" y="1716599"/>
                    <a:pt x="5619749" y="1869180"/>
                  </a:cubicBezTo>
                  <a:cubicBezTo>
                    <a:pt x="5692502" y="2021761"/>
                    <a:pt x="5555263" y="2163106"/>
                    <a:pt x="5619749" y="2421704"/>
                  </a:cubicBezTo>
                  <a:cubicBezTo>
                    <a:pt x="5684235" y="2680302"/>
                    <a:pt x="5584614" y="2752941"/>
                    <a:pt x="5619749" y="2903694"/>
                  </a:cubicBezTo>
                  <a:cubicBezTo>
                    <a:pt x="5654884" y="3054447"/>
                    <a:pt x="5606063" y="3273342"/>
                    <a:pt x="5619749" y="3526754"/>
                  </a:cubicBezTo>
                  <a:cubicBezTo>
                    <a:pt x="5390740" y="3531961"/>
                    <a:pt x="5267559" y="3496892"/>
                    <a:pt x="5113972" y="3526754"/>
                  </a:cubicBezTo>
                  <a:cubicBezTo>
                    <a:pt x="4960385" y="3556616"/>
                    <a:pt x="4692294" y="3487688"/>
                    <a:pt x="4551997" y="3526754"/>
                  </a:cubicBezTo>
                  <a:cubicBezTo>
                    <a:pt x="4411701" y="3565820"/>
                    <a:pt x="4227934" y="3510218"/>
                    <a:pt x="4046219" y="3526754"/>
                  </a:cubicBezTo>
                  <a:cubicBezTo>
                    <a:pt x="3864504" y="3543290"/>
                    <a:pt x="3767289" y="3514074"/>
                    <a:pt x="3652837" y="3526754"/>
                  </a:cubicBezTo>
                  <a:cubicBezTo>
                    <a:pt x="3538385" y="3539434"/>
                    <a:pt x="3248828" y="3468110"/>
                    <a:pt x="3090862" y="3526754"/>
                  </a:cubicBezTo>
                  <a:cubicBezTo>
                    <a:pt x="2932896" y="3585398"/>
                    <a:pt x="2697279" y="3518327"/>
                    <a:pt x="2528887" y="3526754"/>
                  </a:cubicBezTo>
                  <a:cubicBezTo>
                    <a:pt x="2360496" y="3535181"/>
                    <a:pt x="2123922" y="3461043"/>
                    <a:pt x="1910715" y="3526754"/>
                  </a:cubicBezTo>
                  <a:cubicBezTo>
                    <a:pt x="1697508" y="3592465"/>
                    <a:pt x="1450230" y="3526352"/>
                    <a:pt x="1236345" y="3526754"/>
                  </a:cubicBezTo>
                  <a:cubicBezTo>
                    <a:pt x="1022460" y="3527156"/>
                    <a:pt x="832412" y="3466563"/>
                    <a:pt x="618172" y="3526754"/>
                  </a:cubicBezTo>
                  <a:cubicBezTo>
                    <a:pt x="403932" y="3586945"/>
                    <a:pt x="307558" y="3476380"/>
                    <a:pt x="0" y="3526754"/>
                  </a:cubicBezTo>
                  <a:cubicBezTo>
                    <a:pt x="-60148" y="3308044"/>
                    <a:pt x="571" y="3076983"/>
                    <a:pt x="0" y="2903694"/>
                  </a:cubicBezTo>
                  <a:cubicBezTo>
                    <a:pt x="-571" y="2730405"/>
                    <a:pt x="3939" y="2566487"/>
                    <a:pt x="0" y="2421704"/>
                  </a:cubicBezTo>
                  <a:cubicBezTo>
                    <a:pt x="-3939" y="2276921"/>
                    <a:pt x="50825" y="2001126"/>
                    <a:pt x="0" y="1798645"/>
                  </a:cubicBezTo>
                  <a:cubicBezTo>
                    <a:pt x="-50825" y="1596164"/>
                    <a:pt x="917" y="1384439"/>
                    <a:pt x="0" y="1140317"/>
                  </a:cubicBezTo>
                  <a:cubicBezTo>
                    <a:pt x="-917" y="896195"/>
                    <a:pt x="8077" y="842787"/>
                    <a:pt x="0" y="658327"/>
                  </a:cubicBezTo>
                  <a:cubicBezTo>
                    <a:pt x="-8077" y="473867"/>
                    <a:pt x="26189" y="314962"/>
                    <a:pt x="0" y="0"/>
                  </a:cubicBezTo>
                  <a:close/>
                </a:path>
                <a:path w="5619749" h="3526754" stroke="0" extrusionOk="0">
                  <a:moveTo>
                    <a:pt x="0" y="0"/>
                  </a:moveTo>
                  <a:cubicBezTo>
                    <a:pt x="145411" y="-6038"/>
                    <a:pt x="234401" y="35228"/>
                    <a:pt x="393382" y="0"/>
                  </a:cubicBezTo>
                  <a:cubicBezTo>
                    <a:pt x="552363" y="-35228"/>
                    <a:pt x="723440" y="31217"/>
                    <a:pt x="1011555" y="0"/>
                  </a:cubicBezTo>
                  <a:cubicBezTo>
                    <a:pt x="1299670" y="-31217"/>
                    <a:pt x="1435048" y="60218"/>
                    <a:pt x="1629727" y="0"/>
                  </a:cubicBezTo>
                  <a:cubicBezTo>
                    <a:pt x="1824406" y="-60218"/>
                    <a:pt x="1928329" y="21847"/>
                    <a:pt x="2023110" y="0"/>
                  </a:cubicBezTo>
                  <a:cubicBezTo>
                    <a:pt x="2117891" y="-21847"/>
                    <a:pt x="2494081" y="15202"/>
                    <a:pt x="2697480" y="0"/>
                  </a:cubicBezTo>
                  <a:cubicBezTo>
                    <a:pt x="2900879" y="-15202"/>
                    <a:pt x="2997740" y="35580"/>
                    <a:pt x="3090862" y="0"/>
                  </a:cubicBezTo>
                  <a:cubicBezTo>
                    <a:pt x="3183984" y="-35580"/>
                    <a:pt x="3550845" y="5808"/>
                    <a:pt x="3765232" y="0"/>
                  </a:cubicBezTo>
                  <a:cubicBezTo>
                    <a:pt x="3979619" y="-5808"/>
                    <a:pt x="4085869" y="7116"/>
                    <a:pt x="4214812" y="0"/>
                  </a:cubicBezTo>
                  <a:cubicBezTo>
                    <a:pt x="4343755" y="-7116"/>
                    <a:pt x="4561152" y="36768"/>
                    <a:pt x="4889182" y="0"/>
                  </a:cubicBezTo>
                  <a:cubicBezTo>
                    <a:pt x="5217212" y="-36768"/>
                    <a:pt x="5362527" y="15783"/>
                    <a:pt x="5619749" y="0"/>
                  </a:cubicBezTo>
                  <a:cubicBezTo>
                    <a:pt x="5653408" y="189988"/>
                    <a:pt x="5575592" y="333951"/>
                    <a:pt x="5619749" y="517257"/>
                  </a:cubicBezTo>
                  <a:cubicBezTo>
                    <a:pt x="5663906" y="700563"/>
                    <a:pt x="5606018" y="1033805"/>
                    <a:pt x="5619749" y="1175585"/>
                  </a:cubicBezTo>
                  <a:cubicBezTo>
                    <a:pt x="5633480" y="1317365"/>
                    <a:pt x="5574679" y="1500372"/>
                    <a:pt x="5619749" y="1657574"/>
                  </a:cubicBezTo>
                  <a:cubicBezTo>
                    <a:pt x="5664819" y="1814776"/>
                    <a:pt x="5607755" y="2153933"/>
                    <a:pt x="5619749" y="2280634"/>
                  </a:cubicBezTo>
                  <a:cubicBezTo>
                    <a:pt x="5631743" y="2407335"/>
                    <a:pt x="5592803" y="2668960"/>
                    <a:pt x="5619749" y="2938962"/>
                  </a:cubicBezTo>
                  <a:cubicBezTo>
                    <a:pt x="5646695" y="3208964"/>
                    <a:pt x="5607882" y="3320275"/>
                    <a:pt x="5619749" y="3526754"/>
                  </a:cubicBezTo>
                  <a:cubicBezTo>
                    <a:pt x="5421678" y="3544812"/>
                    <a:pt x="5362205" y="3475695"/>
                    <a:pt x="5113972" y="3526754"/>
                  </a:cubicBezTo>
                  <a:cubicBezTo>
                    <a:pt x="4865739" y="3577813"/>
                    <a:pt x="4725810" y="3498859"/>
                    <a:pt x="4439602" y="3526754"/>
                  </a:cubicBezTo>
                  <a:cubicBezTo>
                    <a:pt x="4153394" y="3554649"/>
                    <a:pt x="4087122" y="3495399"/>
                    <a:pt x="3990022" y="3526754"/>
                  </a:cubicBezTo>
                  <a:cubicBezTo>
                    <a:pt x="3892922" y="3558109"/>
                    <a:pt x="3476128" y="3489439"/>
                    <a:pt x="3315652" y="3526754"/>
                  </a:cubicBezTo>
                  <a:cubicBezTo>
                    <a:pt x="3155176" y="3564069"/>
                    <a:pt x="2812201" y="3516785"/>
                    <a:pt x="2641282" y="3526754"/>
                  </a:cubicBezTo>
                  <a:cubicBezTo>
                    <a:pt x="2470363" y="3536723"/>
                    <a:pt x="2347924" y="3503276"/>
                    <a:pt x="2247900" y="3526754"/>
                  </a:cubicBezTo>
                  <a:cubicBezTo>
                    <a:pt x="2147876" y="3550232"/>
                    <a:pt x="1883868" y="3472302"/>
                    <a:pt x="1573530" y="3526754"/>
                  </a:cubicBezTo>
                  <a:cubicBezTo>
                    <a:pt x="1263192" y="3581206"/>
                    <a:pt x="1221515" y="3503781"/>
                    <a:pt x="1123950" y="3526754"/>
                  </a:cubicBezTo>
                  <a:cubicBezTo>
                    <a:pt x="1026385" y="3549727"/>
                    <a:pt x="752218" y="3473918"/>
                    <a:pt x="561975" y="3526754"/>
                  </a:cubicBezTo>
                  <a:cubicBezTo>
                    <a:pt x="371733" y="3579590"/>
                    <a:pt x="121644" y="3491467"/>
                    <a:pt x="0" y="3526754"/>
                  </a:cubicBezTo>
                  <a:cubicBezTo>
                    <a:pt x="-4060" y="3324363"/>
                    <a:pt x="10070" y="3159350"/>
                    <a:pt x="0" y="3009497"/>
                  </a:cubicBezTo>
                  <a:cubicBezTo>
                    <a:pt x="-10070" y="2859644"/>
                    <a:pt x="63589" y="2697887"/>
                    <a:pt x="0" y="2386437"/>
                  </a:cubicBezTo>
                  <a:cubicBezTo>
                    <a:pt x="-63589" y="2074987"/>
                    <a:pt x="58443" y="1992152"/>
                    <a:pt x="0" y="1728109"/>
                  </a:cubicBezTo>
                  <a:cubicBezTo>
                    <a:pt x="-58443" y="1464066"/>
                    <a:pt x="75273" y="1224148"/>
                    <a:pt x="0" y="1069782"/>
                  </a:cubicBezTo>
                  <a:cubicBezTo>
                    <a:pt x="-75273" y="915416"/>
                    <a:pt x="14462" y="21818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7869708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Phòng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triển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lãm</a:t>
              </a:r>
              <a:endParaRPr lang="en-US" sz="4000" dirty="0">
                <a:solidFill>
                  <a:srgbClr val="D9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14:00 – 22:30</a:t>
              </a:r>
            </a:p>
          </p:txBody>
        </p:sp>
        <p:pic>
          <p:nvPicPr>
            <p:cNvPr id="22" name="Picture 9">
              <a:extLst>
                <a:ext uri="{FF2B5EF4-FFF2-40B4-BE49-F238E27FC236}">
                  <a16:creationId xmlns:a16="http://schemas.microsoft.com/office/drawing/2014/main" id="{8DF0ADDF-3AC3-463C-AE5D-DF1A3D43D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222974" y="3025673"/>
              <a:ext cx="3944469" cy="293370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78E3443-9A86-4BB1-9979-4899661214B7}"/>
              </a:ext>
            </a:extLst>
          </p:cNvPr>
          <p:cNvSpPr txBox="1"/>
          <p:nvPr/>
        </p:nvSpPr>
        <p:spPr>
          <a:xfrm>
            <a:off x="9982200" y="761995"/>
            <a:ext cx="5867400" cy="3694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Buổi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Buổi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7CC976-7F03-4D39-8E84-C1815B0B90BE}"/>
              </a:ext>
            </a:extLst>
          </p:cNvPr>
          <p:cNvSpPr txBox="1"/>
          <p:nvPr/>
        </p:nvSpPr>
        <p:spPr>
          <a:xfrm>
            <a:off x="1905000" y="6413291"/>
            <a:ext cx="6267450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lãm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en-US" sz="3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22 </a:t>
            </a:r>
            <a:r>
              <a:rPr lang="en-US" sz="3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vi-VN" sz="3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5406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50" y="19050"/>
            <a:ext cx="2133600" cy="2133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0FFF45F-3CC4-447C-A6AB-4F23D2771ADB}"/>
              </a:ext>
            </a:extLst>
          </p:cNvPr>
          <p:cNvGrpSpPr/>
          <p:nvPr/>
        </p:nvGrpSpPr>
        <p:grpSpPr>
          <a:xfrm>
            <a:off x="2418724" y="723900"/>
            <a:ext cx="8109749" cy="4419600"/>
            <a:chOff x="4038600" y="6134100"/>
            <a:chExt cx="8109749" cy="44196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1E867EB-E865-4401-B67B-B3274B2CF976}"/>
                </a:ext>
              </a:extLst>
            </p:cNvPr>
            <p:cNvSpPr/>
            <p:nvPr/>
          </p:nvSpPr>
          <p:spPr>
            <a:xfrm>
              <a:off x="4038600" y="6134100"/>
              <a:ext cx="4724400" cy="3445555"/>
            </a:xfrm>
            <a:custGeom>
              <a:avLst/>
              <a:gdLst>
                <a:gd name="connsiteX0" fmla="*/ 0 w 4724400"/>
                <a:gd name="connsiteY0" fmla="*/ 0 h 3445555"/>
                <a:gd name="connsiteX1" fmla="*/ 637794 w 4724400"/>
                <a:gd name="connsiteY1" fmla="*/ 0 h 3445555"/>
                <a:gd name="connsiteX2" fmla="*/ 1275588 w 4724400"/>
                <a:gd name="connsiteY2" fmla="*/ 0 h 3445555"/>
                <a:gd name="connsiteX3" fmla="*/ 1866138 w 4724400"/>
                <a:gd name="connsiteY3" fmla="*/ 0 h 3445555"/>
                <a:gd name="connsiteX4" fmla="*/ 2362200 w 4724400"/>
                <a:gd name="connsiteY4" fmla="*/ 0 h 3445555"/>
                <a:gd name="connsiteX5" fmla="*/ 2999994 w 4724400"/>
                <a:gd name="connsiteY5" fmla="*/ 0 h 3445555"/>
                <a:gd name="connsiteX6" fmla="*/ 3448812 w 4724400"/>
                <a:gd name="connsiteY6" fmla="*/ 0 h 3445555"/>
                <a:gd name="connsiteX7" fmla="*/ 4133850 w 4724400"/>
                <a:gd name="connsiteY7" fmla="*/ 0 h 3445555"/>
                <a:gd name="connsiteX8" fmla="*/ 4724400 w 4724400"/>
                <a:gd name="connsiteY8" fmla="*/ 0 h 3445555"/>
                <a:gd name="connsiteX9" fmla="*/ 4724400 w 4724400"/>
                <a:gd name="connsiteY9" fmla="*/ 470893 h 3445555"/>
                <a:gd name="connsiteX10" fmla="*/ 4724400 w 4724400"/>
                <a:gd name="connsiteY10" fmla="*/ 1010696 h 3445555"/>
                <a:gd name="connsiteX11" fmla="*/ 4724400 w 4724400"/>
                <a:gd name="connsiteY11" fmla="*/ 1550500 h 3445555"/>
                <a:gd name="connsiteX12" fmla="*/ 4724400 w 4724400"/>
                <a:gd name="connsiteY12" fmla="*/ 2159214 h 3445555"/>
                <a:gd name="connsiteX13" fmla="*/ 4724400 w 4724400"/>
                <a:gd name="connsiteY13" fmla="*/ 2767929 h 3445555"/>
                <a:gd name="connsiteX14" fmla="*/ 4724400 w 4724400"/>
                <a:gd name="connsiteY14" fmla="*/ 3445555 h 3445555"/>
                <a:gd name="connsiteX15" fmla="*/ 4181094 w 4724400"/>
                <a:gd name="connsiteY15" fmla="*/ 3445555 h 3445555"/>
                <a:gd name="connsiteX16" fmla="*/ 3732276 w 4724400"/>
                <a:gd name="connsiteY16" fmla="*/ 3445555 h 3445555"/>
                <a:gd name="connsiteX17" fmla="*/ 3047238 w 4724400"/>
                <a:gd name="connsiteY17" fmla="*/ 3445555 h 3445555"/>
                <a:gd name="connsiteX18" fmla="*/ 2503932 w 4724400"/>
                <a:gd name="connsiteY18" fmla="*/ 3445555 h 3445555"/>
                <a:gd name="connsiteX19" fmla="*/ 1913382 w 4724400"/>
                <a:gd name="connsiteY19" fmla="*/ 3445555 h 3445555"/>
                <a:gd name="connsiteX20" fmla="*/ 1275588 w 4724400"/>
                <a:gd name="connsiteY20" fmla="*/ 3445555 h 3445555"/>
                <a:gd name="connsiteX21" fmla="*/ 637794 w 4724400"/>
                <a:gd name="connsiteY21" fmla="*/ 3445555 h 3445555"/>
                <a:gd name="connsiteX22" fmla="*/ 0 w 4724400"/>
                <a:gd name="connsiteY22" fmla="*/ 3445555 h 3445555"/>
                <a:gd name="connsiteX23" fmla="*/ 0 w 4724400"/>
                <a:gd name="connsiteY23" fmla="*/ 2871296 h 3445555"/>
                <a:gd name="connsiteX24" fmla="*/ 0 w 4724400"/>
                <a:gd name="connsiteY24" fmla="*/ 2365948 h 3445555"/>
                <a:gd name="connsiteX25" fmla="*/ 0 w 4724400"/>
                <a:gd name="connsiteY25" fmla="*/ 1895055 h 3445555"/>
                <a:gd name="connsiteX26" fmla="*/ 0 w 4724400"/>
                <a:gd name="connsiteY26" fmla="*/ 1320796 h 3445555"/>
                <a:gd name="connsiteX27" fmla="*/ 0 w 4724400"/>
                <a:gd name="connsiteY27" fmla="*/ 746537 h 3445555"/>
                <a:gd name="connsiteX28" fmla="*/ 0 w 4724400"/>
                <a:gd name="connsiteY28" fmla="*/ 0 h 3445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724400" h="3445555" fill="none" extrusionOk="0">
                  <a:moveTo>
                    <a:pt x="0" y="0"/>
                  </a:moveTo>
                  <a:cubicBezTo>
                    <a:pt x="275459" y="-20604"/>
                    <a:pt x="338589" y="17759"/>
                    <a:pt x="637794" y="0"/>
                  </a:cubicBezTo>
                  <a:cubicBezTo>
                    <a:pt x="936999" y="-17759"/>
                    <a:pt x="1064257" y="64512"/>
                    <a:pt x="1275588" y="0"/>
                  </a:cubicBezTo>
                  <a:cubicBezTo>
                    <a:pt x="1486919" y="-64512"/>
                    <a:pt x="1634974" y="65167"/>
                    <a:pt x="1866138" y="0"/>
                  </a:cubicBezTo>
                  <a:cubicBezTo>
                    <a:pt x="2097302" y="-65167"/>
                    <a:pt x="2155802" y="44374"/>
                    <a:pt x="2362200" y="0"/>
                  </a:cubicBezTo>
                  <a:cubicBezTo>
                    <a:pt x="2568598" y="-44374"/>
                    <a:pt x="2726542" y="691"/>
                    <a:pt x="2999994" y="0"/>
                  </a:cubicBezTo>
                  <a:cubicBezTo>
                    <a:pt x="3273446" y="-691"/>
                    <a:pt x="3347824" y="44967"/>
                    <a:pt x="3448812" y="0"/>
                  </a:cubicBezTo>
                  <a:cubicBezTo>
                    <a:pt x="3549800" y="-44967"/>
                    <a:pt x="3819235" y="72475"/>
                    <a:pt x="4133850" y="0"/>
                  </a:cubicBezTo>
                  <a:cubicBezTo>
                    <a:pt x="4448465" y="-72475"/>
                    <a:pt x="4462453" y="24980"/>
                    <a:pt x="4724400" y="0"/>
                  </a:cubicBezTo>
                  <a:cubicBezTo>
                    <a:pt x="4730001" y="226267"/>
                    <a:pt x="4684524" y="286790"/>
                    <a:pt x="4724400" y="470893"/>
                  </a:cubicBezTo>
                  <a:cubicBezTo>
                    <a:pt x="4764276" y="654996"/>
                    <a:pt x="4698644" y="840590"/>
                    <a:pt x="4724400" y="1010696"/>
                  </a:cubicBezTo>
                  <a:cubicBezTo>
                    <a:pt x="4750156" y="1180802"/>
                    <a:pt x="4715967" y="1362111"/>
                    <a:pt x="4724400" y="1550500"/>
                  </a:cubicBezTo>
                  <a:cubicBezTo>
                    <a:pt x="4732833" y="1738889"/>
                    <a:pt x="4672557" y="1942762"/>
                    <a:pt x="4724400" y="2159214"/>
                  </a:cubicBezTo>
                  <a:cubicBezTo>
                    <a:pt x="4776243" y="2375666"/>
                    <a:pt x="4665987" y="2473474"/>
                    <a:pt x="4724400" y="2767929"/>
                  </a:cubicBezTo>
                  <a:cubicBezTo>
                    <a:pt x="4782813" y="3062385"/>
                    <a:pt x="4664709" y="3148841"/>
                    <a:pt x="4724400" y="3445555"/>
                  </a:cubicBezTo>
                  <a:cubicBezTo>
                    <a:pt x="4471932" y="3498531"/>
                    <a:pt x="4396378" y="3411010"/>
                    <a:pt x="4181094" y="3445555"/>
                  </a:cubicBezTo>
                  <a:cubicBezTo>
                    <a:pt x="3965810" y="3480100"/>
                    <a:pt x="3851962" y="3414521"/>
                    <a:pt x="3732276" y="3445555"/>
                  </a:cubicBezTo>
                  <a:cubicBezTo>
                    <a:pt x="3612590" y="3476589"/>
                    <a:pt x="3354933" y="3436213"/>
                    <a:pt x="3047238" y="3445555"/>
                  </a:cubicBezTo>
                  <a:cubicBezTo>
                    <a:pt x="2739543" y="3454897"/>
                    <a:pt x="2656276" y="3391355"/>
                    <a:pt x="2503932" y="3445555"/>
                  </a:cubicBezTo>
                  <a:cubicBezTo>
                    <a:pt x="2351588" y="3499755"/>
                    <a:pt x="2088167" y="3406303"/>
                    <a:pt x="1913382" y="3445555"/>
                  </a:cubicBezTo>
                  <a:cubicBezTo>
                    <a:pt x="1738597" y="3484807"/>
                    <a:pt x="1433815" y="3437782"/>
                    <a:pt x="1275588" y="3445555"/>
                  </a:cubicBezTo>
                  <a:cubicBezTo>
                    <a:pt x="1117361" y="3453328"/>
                    <a:pt x="811153" y="3374845"/>
                    <a:pt x="637794" y="3445555"/>
                  </a:cubicBezTo>
                  <a:cubicBezTo>
                    <a:pt x="464435" y="3516265"/>
                    <a:pt x="176749" y="3375669"/>
                    <a:pt x="0" y="3445555"/>
                  </a:cubicBezTo>
                  <a:cubicBezTo>
                    <a:pt x="-43108" y="3211511"/>
                    <a:pt x="63521" y="2994437"/>
                    <a:pt x="0" y="2871296"/>
                  </a:cubicBezTo>
                  <a:cubicBezTo>
                    <a:pt x="-63521" y="2748155"/>
                    <a:pt x="21779" y="2574107"/>
                    <a:pt x="0" y="2365948"/>
                  </a:cubicBezTo>
                  <a:cubicBezTo>
                    <a:pt x="-21779" y="2157789"/>
                    <a:pt x="23527" y="2091098"/>
                    <a:pt x="0" y="1895055"/>
                  </a:cubicBezTo>
                  <a:cubicBezTo>
                    <a:pt x="-23527" y="1699012"/>
                    <a:pt x="62508" y="1542133"/>
                    <a:pt x="0" y="1320796"/>
                  </a:cubicBezTo>
                  <a:cubicBezTo>
                    <a:pt x="-62508" y="1099459"/>
                    <a:pt x="39589" y="934891"/>
                    <a:pt x="0" y="746537"/>
                  </a:cubicBezTo>
                  <a:cubicBezTo>
                    <a:pt x="-39589" y="558183"/>
                    <a:pt x="52222" y="256444"/>
                    <a:pt x="0" y="0"/>
                  </a:cubicBezTo>
                  <a:close/>
                </a:path>
                <a:path w="4724400" h="3445555" stroke="0" extrusionOk="0">
                  <a:moveTo>
                    <a:pt x="0" y="0"/>
                  </a:moveTo>
                  <a:cubicBezTo>
                    <a:pt x="162327" y="-2268"/>
                    <a:pt x="268016" y="29293"/>
                    <a:pt x="448818" y="0"/>
                  </a:cubicBezTo>
                  <a:cubicBezTo>
                    <a:pt x="629620" y="-29293"/>
                    <a:pt x="857073" y="21734"/>
                    <a:pt x="1086612" y="0"/>
                  </a:cubicBezTo>
                  <a:cubicBezTo>
                    <a:pt x="1316151" y="-21734"/>
                    <a:pt x="1585060" y="46690"/>
                    <a:pt x="1724406" y="0"/>
                  </a:cubicBezTo>
                  <a:cubicBezTo>
                    <a:pt x="1863752" y="-46690"/>
                    <a:pt x="2030012" y="27901"/>
                    <a:pt x="2173224" y="0"/>
                  </a:cubicBezTo>
                  <a:cubicBezTo>
                    <a:pt x="2316436" y="-27901"/>
                    <a:pt x="2580578" y="38336"/>
                    <a:pt x="2858262" y="0"/>
                  </a:cubicBezTo>
                  <a:cubicBezTo>
                    <a:pt x="3135946" y="-38336"/>
                    <a:pt x="3158452" y="36727"/>
                    <a:pt x="3307080" y="0"/>
                  </a:cubicBezTo>
                  <a:cubicBezTo>
                    <a:pt x="3455708" y="-36727"/>
                    <a:pt x="3712804" y="25650"/>
                    <a:pt x="3992118" y="0"/>
                  </a:cubicBezTo>
                  <a:cubicBezTo>
                    <a:pt x="4271432" y="-25650"/>
                    <a:pt x="4473504" y="59420"/>
                    <a:pt x="4724400" y="0"/>
                  </a:cubicBezTo>
                  <a:cubicBezTo>
                    <a:pt x="4752162" y="216165"/>
                    <a:pt x="4698349" y="460858"/>
                    <a:pt x="4724400" y="643170"/>
                  </a:cubicBezTo>
                  <a:cubicBezTo>
                    <a:pt x="4750451" y="825482"/>
                    <a:pt x="4701295" y="923595"/>
                    <a:pt x="4724400" y="1114063"/>
                  </a:cubicBezTo>
                  <a:cubicBezTo>
                    <a:pt x="4747505" y="1304531"/>
                    <a:pt x="4690072" y="1491531"/>
                    <a:pt x="4724400" y="1757233"/>
                  </a:cubicBezTo>
                  <a:cubicBezTo>
                    <a:pt x="4758728" y="2022935"/>
                    <a:pt x="4702303" y="2222819"/>
                    <a:pt x="4724400" y="2400403"/>
                  </a:cubicBezTo>
                  <a:cubicBezTo>
                    <a:pt x="4746497" y="2577987"/>
                    <a:pt x="4712326" y="2769784"/>
                    <a:pt x="4724400" y="2871296"/>
                  </a:cubicBezTo>
                  <a:cubicBezTo>
                    <a:pt x="4736474" y="2972808"/>
                    <a:pt x="4698520" y="3286881"/>
                    <a:pt x="4724400" y="3445555"/>
                  </a:cubicBezTo>
                  <a:cubicBezTo>
                    <a:pt x="4412959" y="3446642"/>
                    <a:pt x="4262127" y="3437846"/>
                    <a:pt x="4039362" y="3445555"/>
                  </a:cubicBezTo>
                  <a:cubicBezTo>
                    <a:pt x="3816597" y="3453264"/>
                    <a:pt x="3708288" y="3442095"/>
                    <a:pt x="3496056" y="3445555"/>
                  </a:cubicBezTo>
                  <a:cubicBezTo>
                    <a:pt x="3283824" y="3449015"/>
                    <a:pt x="3112286" y="3441494"/>
                    <a:pt x="2905506" y="3445555"/>
                  </a:cubicBezTo>
                  <a:cubicBezTo>
                    <a:pt x="2698726" y="3449616"/>
                    <a:pt x="2369347" y="3429547"/>
                    <a:pt x="2220468" y="3445555"/>
                  </a:cubicBezTo>
                  <a:cubicBezTo>
                    <a:pt x="2071589" y="3461563"/>
                    <a:pt x="1824888" y="3413469"/>
                    <a:pt x="1724406" y="3445555"/>
                  </a:cubicBezTo>
                  <a:cubicBezTo>
                    <a:pt x="1623924" y="3477641"/>
                    <a:pt x="1203776" y="3423602"/>
                    <a:pt x="1039368" y="3445555"/>
                  </a:cubicBezTo>
                  <a:cubicBezTo>
                    <a:pt x="874960" y="3467508"/>
                    <a:pt x="503630" y="3405777"/>
                    <a:pt x="0" y="3445555"/>
                  </a:cubicBezTo>
                  <a:cubicBezTo>
                    <a:pt x="-29691" y="3337228"/>
                    <a:pt x="24747" y="3097723"/>
                    <a:pt x="0" y="2974662"/>
                  </a:cubicBezTo>
                  <a:cubicBezTo>
                    <a:pt x="-24747" y="2851601"/>
                    <a:pt x="22946" y="2607763"/>
                    <a:pt x="0" y="2400403"/>
                  </a:cubicBezTo>
                  <a:cubicBezTo>
                    <a:pt x="-22946" y="2193043"/>
                    <a:pt x="47892" y="1972747"/>
                    <a:pt x="0" y="1791689"/>
                  </a:cubicBezTo>
                  <a:cubicBezTo>
                    <a:pt x="-47892" y="1610631"/>
                    <a:pt x="19005" y="1396019"/>
                    <a:pt x="0" y="1217429"/>
                  </a:cubicBezTo>
                  <a:cubicBezTo>
                    <a:pt x="-19005" y="1038839"/>
                    <a:pt x="14858" y="927023"/>
                    <a:pt x="0" y="712081"/>
                  </a:cubicBezTo>
                  <a:cubicBezTo>
                    <a:pt x="-14858" y="497139"/>
                    <a:pt x="7489" y="32998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7869708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Rạp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chiếu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phim</a:t>
              </a:r>
              <a:endParaRPr lang="en-US" sz="4000" dirty="0">
                <a:solidFill>
                  <a:srgbClr val="D9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9:00 – 14:00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18:15 – 23:30</a:t>
              </a:r>
            </a:p>
          </p:txBody>
        </p:sp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DF0D24DE-A0A5-4123-8157-6D6FDBC83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8102266" y="8075474"/>
              <a:ext cx="4046083" cy="247822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47C24F1-ECD8-4FA0-9712-CA8AC339515C}"/>
              </a:ext>
            </a:extLst>
          </p:cNvPr>
          <p:cNvGrpSpPr/>
          <p:nvPr/>
        </p:nvGrpSpPr>
        <p:grpSpPr>
          <a:xfrm>
            <a:off x="8743950" y="5469598"/>
            <a:ext cx="8603797" cy="4191000"/>
            <a:chOff x="9992459" y="6139099"/>
            <a:chExt cx="8476637" cy="4191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6D85A50-1DAE-4E37-A126-9AC05FCEF4DD}"/>
                </a:ext>
              </a:extLst>
            </p:cNvPr>
            <p:cNvSpPr/>
            <p:nvPr/>
          </p:nvSpPr>
          <p:spPr>
            <a:xfrm>
              <a:off x="9992459" y="6139099"/>
              <a:ext cx="5638800" cy="3657600"/>
            </a:xfrm>
            <a:custGeom>
              <a:avLst/>
              <a:gdLst>
                <a:gd name="connsiteX0" fmla="*/ 0 w 5638800"/>
                <a:gd name="connsiteY0" fmla="*/ 0 h 3657600"/>
                <a:gd name="connsiteX1" fmla="*/ 451104 w 5638800"/>
                <a:gd name="connsiteY1" fmla="*/ 0 h 3657600"/>
                <a:gd name="connsiteX2" fmla="*/ 958596 w 5638800"/>
                <a:gd name="connsiteY2" fmla="*/ 0 h 3657600"/>
                <a:gd name="connsiteX3" fmla="*/ 1353312 w 5638800"/>
                <a:gd name="connsiteY3" fmla="*/ 0 h 3657600"/>
                <a:gd name="connsiteX4" fmla="*/ 1917192 w 5638800"/>
                <a:gd name="connsiteY4" fmla="*/ 0 h 3657600"/>
                <a:gd name="connsiteX5" fmla="*/ 2368296 w 5638800"/>
                <a:gd name="connsiteY5" fmla="*/ 0 h 3657600"/>
                <a:gd name="connsiteX6" fmla="*/ 2875788 w 5638800"/>
                <a:gd name="connsiteY6" fmla="*/ 0 h 3657600"/>
                <a:gd name="connsiteX7" fmla="*/ 3326892 w 5638800"/>
                <a:gd name="connsiteY7" fmla="*/ 0 h 3657600"/>
                <a:gd name="connsiteX8" fmla="*/ 3834384 w 5638800"/>
                <a:gd name="connsiteY8" fmla="*/ 0 h 3657600"/>
                <a:gd name="connsiteX9" fmla="*/ 4511040 w 5638800"/>
                <a:gd name="connsiteY9" fmla="*/ 0 h 3657600"/>
                <a:gd name="connsiteX10" fmla="*/ 5074920 w 5638800"/>
                <a:gd name="connsiteY10" fmla="*/ 0 h 3657600"/>
                <a:gd name="connsiteX11" fmla="*/ 5638800 w 5638800"/>
                <a:gd name="connsiteY11" fmla="*/ 0 h 3657600"/>
                <a:gd name="connsiteX12" fmla="*/ 5638800 w 5638800"/>
                <a:gd name="connsiteY12" fmla="*/ 485938 h 3657600"/>
                <a:gd name="connsiteX13" fmla="*/ 5638800 w 5638800"/>
                <a:gd name="connsiteY13" fmla="*/ 971877 h 3657600"/>
                <a:gd name="connsiteX14" fmla="*/ 5638800 w 5638800"/>
                <a:gd name="connsiteY14" fmla="*/ 1384663 h 3657600"/>
                <a:gd name="connsiteX15" fmla="*/ 5638800 w 5638800"/>
                <a:gd name="connsiteY15" fmla="*/ 1943753 h 3657600"/>
                <a:gd name="connsiteX16" fmla="*/ 5638800 w 5638800"/>
                <a:gd name="connsiteY16" fmla="*/ 2429691 h 3657600"/>
                <a:gd name="connsiteX17" fmla="*/ 5638800 w 5638800"/>
                <a:gd name="connsiteY17" fmla="*/ 2879054 h 3657600"/>
                <a:gd name="connsiteX18" fmla="*/ 5638800 w 5638800"/>
                <a:gd name="connsiteY18" fmla="*/ 3657600 h 3657600"/>
                <a:gd name="connsiteX19" fmla="*/ 5187696 w 5638800"/>
                <a:gd name="connsiteY19" fmla="*/ 3657600 h 3657600"/>
                <a:gd name="connsiteX20" fmla="*/ 4623816 w 5638800"/>
                <a:gd name="connsiteY20" fmla="*/ 3657600 h 3657600"/>
                <a:gd name="connsiteX21" fmla="*/ 4059936 w 5638800"/>
                <a:gd name="connsiteY21" fmla="*/ 3657600 h 3657600"/>
                <a:gd name="connsiteX22" fmla="*/ 3439668 w 5638800"/>
                <a:gd name="connsiteY22" fmla="*/ 3657600 h 3657600"/>
                <a:gd name="connsiteX23" fmla="*/ 2763012 w 5638800"/>
                <a:gd name="connsiteY23" fmla="*/ 3657600 h 3657600"/>
                <a:gd name="connsiteX24" fmla="*/ 2142744 w 5638800"/>
                <a:gd name="connsiteY24" fmla="*/ 3657600 h 3657600"/>
                <a:gd name="connsiteX25" fmla="*/ 1578864 w 5638800"/>
                <a:gd name="connsiteY25" fmla="*/ 3657600 h 3657600"/>
                <a:gd name="connsiteX26" fmla="*/ 958596 w 5638800"/>
                <a:gd name="connsiteY26" fmla="*/ 3657600 h 3657600"/>
                <a:gd name="connsiteX27" fmla="*/ 0 w 5638800"/>
                <a:gd name="connsiteY27" fmla="*/ 3657600 h 3657600"/>
                <a:gd name="connsiteX28" fmla="*/ 0 w 5638800"/>
                <a:gd name="connsiteY28" fmla="*/ 3098510 h 3657600"/>
                <a:gd name="connsiteX29" fmla="*/ 0 w 5638800"/>
                <a:gd name="connsiteY29" fmla="*/ 2502843 h 3657600"/>
                <a:gd name="connsiteX30" fmla="*/ 0 w 5638800"/>
                <a:gd name="connsiteY30" fmla="*/ 2090057 h 3657600"/>
                <a:gd name="connsiteX31" fmla="*/ 0 w 5638800"/>
                <a:gd name="connsiteY31" fmla="*/ 1640695 h 3657600"/>
                <a:gd name="connsiteX32" fmla="*/ 0 w 5638800"/>
                <a:gd name="connsiteY32" fmla="*/ 1154757 h 3657600"/>
                <a:gd name="connsiteX33" fmla="*/ 0 w 5638800"/>
                <a:gd name="connsiteY33" fmla="*/ 632242 h 3657600"/>
                <a:gd name="connsiteX34" fmla="*/ 0 w 5638800"/>
                <a:gd name="connsiteY34" fmla="*/ 0 h 365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638800" h="3657600" fill="none" extrusionOk="0">
                  <a:moveTo>
                    <a:pt x="0" y="0"/>
                  </a:moveTo>
                  <a:cubicBezTo>
                    <a:pt x="220951" y="-18849"/>
                    <a:pt x="352879" y="48243"/>
                    <a:pt x="451104" y="0"/>
                  </a:cubicBezTo>
                  <a:cubicBezTo>
                    <a:pt x="549329" y="-48243"/>
                    <a:pt x="712288" y="52138"/>
                    <a:pt x="958596" y="0"/>
                  </a:cubicBezTo>
                  <a:cubicBezTo>
                    <a:pt x="1204904" y="-52138"/>
                    <a:pt x="1241874" y="3696"/>
                    <a:pt x="1353312" y="0"/>
                  </a:cubicBezTo>
                  <a:cubicBezTo>
                    <a:pt x="1464750" y="-3696"/>
                    <a:pt x="1684591" y="5418"/>
                    <a:pt x="1917192" y="0"/>
                  </a:cubicBezTo>
                  <a:cubicBezTo>
                    <a:pt x="2149793" y="-5418"/>
                    <a:pt x="2209589" y="23964"/>
                    <a:pt x="2368296" y="0"/>
                  </a:cubicBezTo>
                  <a:cubicBezTo>
                    <a:pt x="2527003" y="-23964"/>
                    <a:pt x="2708306" y="22768"/>
                    <a:pt x="2875788" y="0"/>
                  </a:cubicBezTo>
                  <a:cubicBezTo>
                    <a:pt x="3043270" y="-22768"/>
                    <a:pt x="3229393" y="36686"/>
                    <a:pt x="3326892" y="0"/>
                  </a:cubicBezTo>
                  <a:cubicBezTo>
                    <a:pt x="3424391" y="-36686"/>
                    <a:pt x="3642839" y="29372"/>
                    <a:pt x="3834384" y="0"/>
                  </a:cubicBezTo>
                  <a:cubicBezTo>
                    <a:pt x="4025929" y="-29372"/>
                    <a:pt x="4288101" y="28641"/>
                    <a:pt x="4511040" y="0"/>
                  </a:cubicBezTo>
                  <a:cubicBezTo>
                    <a:pt x="4733979" y="-28641"/>
                    <a:pt x="4814367" y="32315"/>
                    <a:pt x="5074920" y="0"/>
                  </a:cubicBezTo>
                  <a:cubicBezTo>
                    <a:pt x="5335473" y="-32315"/>
                    <a:pt x="5370160" y="39643"/>
                    <a:pt x="5638800" y="0"/>
                  </a:cubicBezTo>
                  <a:cubicBezTo>
                    <a:pt x="5639394" y="189778"/>
                    <a:pt x="5605681" y="347508"/>
                    <a:pt x="5638800" y="485938"/>
                  </a:cubicBezTo>
                  <a:cubicBezTo>
                    <a:pt x="5671919" y="624368"/>
                    <a:pt x="5603260" y="762537"/>
                    <a:pt x="5638800" y="971877"/>
                  </a:cubicBezTo>
                  <a:cubicBezTo>
                    <a:pt x="5674340" y="1181217"/>
                    <a:pt x="5636460" y="1243585"/>
                    <a:pt x="5638800" y="1384663"/>
                  </a:cubicBezTo>
                  <a:cubicBezTo>
                    <a:pt x="5641140" y="1525741"/>
                    <a:pt x="5633115" y="1742267"/>
                    <a:pt x="5638800" y="1943753"/>
                  </a:cubicBezTo>
                  <a:cubicBezTo>
                    <a:pt x="5644485" y="2145239"/>
                    <a:pt x="5591424" y="2230932"/>
                    <a:pt x="5638800" y="2429691"/>
                  </a:cubicBezTo>
                  <a:cubicBezTo>
                    <a:pt x="5686176" y="2628450"/>
                    <a:pt x="5637771" y="2707640"/>
                    <a:pt x="5638800" y="2879054"/>
                  </a:cubicBezTo>
                  <a:cubicBezTo>
                    <a:pt x="5639829" y="3050468"/>
                    <a:pt x="5633597" y="3358329"/>
                    <a:pt x="5638800" y="3657600"/>
                  </a:cubicBezTo>
                  <a:cubicBezTo>
                    <a:pt x="5468578" y="3703691"/>
                    <a:pt x="5343103" y="3631267"/>
                    <a:pt x="5187696" y="3657600"/>
                  </a:cubicBezTo>
                  <a:cubicBezTo>
                    <a:pt x="5032289" y="3683933"/>
                    <a:pt x="4814130" y="3590041"/>
                    <a:pt x="4623816" y="3657600"/>
                  </a:cubicBezTo>
                  <a:cubicBezTo>
                    <a:pt x="4433502" y="3725159"/>
                    <a:pt x="4298947" y="3610768"/>
                    <a:pt x="4059936" y="3657600"/>
                  </a:cubicBezTo>
                  <a:cubicBezTo>
                    <a:pt x="3820925" y="3704432"/>
                    <a:pt x="3691675" y="3590625"/>
                    <a:pt x="3439668" y="3657600"/>
                  </a:cubicBezTo>
                  <a:cubicBezTo>
                    <a:pt x="3187661" y="3724575"/>
                    <a:pt x="2951965" y="3634155"/>
                    <a:pt x="2763012" y="3657600"/>
                  </a:cubicBezTo>
                  <a:cubicBezTo>
                    <a:pt x="2574059" y="3681045"/>
                    <a:pt x="2298932" y="3599256"/>
                    <a:pt x="2142744" y="3657600"/>
                  </a:cubicBezTo>
                  <a:cubicBezTo>
                    <a:pt x="1986556" y="3715944"/>
                    <a:pt x="1834465" y="3633273"/>
                    <a:pt x="1578864" y="3657600"/>
                  </a:cubicBezTo>
                  <a:cubicBezTo>
                    <a:pt x="1323263" y="3681927"/>
                    <a:pt x="1234069" y="3643998"/>
                    <a:pt x="958596" y="3657600"/>
                  </a:cubicBezTo>
                  <a:cubicBezTo>
                    <a:pt x="683123" y="3671202"/>
                    <a:pt x="192807" y="3619339"/>
                    <a:pt x="0" y="3657600"/>
                  </a:cubicBezTo>
                  <a:cubicBezTo>
                    <a:pt x="-28280" y="3443725"/>
                    <a:pt x="51303" y="3255281"/>
                    <a:pt x="0" y="3098510"/>
                  </a:cubicBezTo>
                  <a:cubicBezTo>
                    <a:pt x="-51303" y="2941739"/>
                    <a:pt x="16593" y="2773876"/>
                    <a:pt x="0" y="2502843"/>
                  </a:cubicBezTo>
                  <a:cubicBezTo>
                    <a:pt x="-16593" y="2231810"/>
                    <a:pt x="37264" y="2187875"/>
                    <a:pt x="0" y="2090057"/>
                  </a:cubicBezTo>
                  <a:cubicBezTo>
                    <a:pt x="-37264" y="1992239"/>
                    <a:pt x="37116" y="1825268"/>
                    <a:pt x="0" y="1640695"/>
                  </a:cubicBezTo>
                  <a:cubicBezTo>
                    <a:pt x="-37116" y="1456122"/>
                    <a:pt x="45690" y="1371013"/>
                    <a:pt x="0" y="1154757"/>
                  </a:cubicBezTo>
                  <a:cubicBezTo>
                    <a:pt x="-45690" y="938501"/>
                    <a:pt x="22950" y="825860"/>
                    <a:pt x="0" y="632242"/>
                  </a:cubicBezTo>
                  <a:cubicBezTo>
                    <a:pt x="-22950" y="438625"/>
                    <a:pt x="11739" y="300080"/>
                    <a:pt x="0" y="0"/>
                  </a:cubicBezTo>
                  <a:close/>
                </a:path>
                <a:path w="5638800" h="3657600" stroke="0" extrusionOk="0">
                  <a:moveTo>
                    <a:pt x="0" y="0"/>
                  </a:moveTo>
                  <a:cubicBezTo>
                    <a:pt x="145924" y="-6108"/>
                    <a:pt x="307827" y="34505"/>
                    <a:pt x="394716" y="0"/>
                  </a:cubicBezTo>
                  <a:cubicBezTo>
                    <a:pt x="481605" y="-34505"/>
                    <a:pt x="738717" y="50446"/>
                    <a:pt x="1014984" y="0"/>
                  </a:cubicBezTo>
                  <a:cubicBezTo>
                    <a:pt x="1291251" y="-50446"/>
                    <a:pt x="1478488" y="20903"/>
                    <a:pt x="1635252" y="0"/>
                  </a:cubicBezTo>
                  <a:cubicBezTo>
                    <a:pt x="1792016" y="-20903"/>
                    <a:pt x="1926783" y="11625"/>
                    <a:pt x="2029968" y="0"/>
                  </a:cubicBezTo>
                  <a:cubicBezTo>
                    <a:pt x="2133153" y="-11625"/>
                    <a:pt x="2556965" y="34130"/>
                    <a:pt x="2706624" y="0"/>
                  </a:cubicBezTo>
                  <a:cubicBezTo>
                    <a:pt x="2856283" y="-34130"/>
                    <a:pt x="2911002" y="22371"/>
                    <a:pt x="3101340" y="0"/>
                  </a:cubicBezTo>
                  <a:cubicBezTo>
                    <a:pt x="3291678" y="-22371"/>
                    <a:pt x="3533042" y="15958"/>
                    <a:pt x="3777996" y="0"/>
                  </a:cubicBezTo>
                  <a:cubicBezTo>
                    <a:pt x="4022950" y="-15958"/>
                    <a:pt x="4137838" y="19369"/>
                    <a:pt x="4229100" y="0"/>
                  </a:cubicBezTo>
                  <a:cubicBezTo>
                    <a:pt x="4320362" y="-19369"/>
                    <a:pt x="4645861" y="58165"/>
                    <a:pt x="4905756" y="0"/>
                  </a:cubicBezTo>
                  <a:cubicBezTo>
                    <a:pt x="5165651" y="-58165"/>
                    <a:pt x="5311589" y="41694"/>
                    <a:pt x="5638800" y="0"/>
                  </a:cubicBezTo>
                  <a:cubicBezTo>
                    <a:pt x="5678512" y="140785"/>
                    <a:pt x="5601545" y="275575"/>
                    <a:pt x="5638800" y="449362"/>
                  </a:cubicBezTo>
                  <a:cubicBezTo>
                    <a:pt x="5676055" y="623149"/>
                    <a:pt x="5617146" y="821998"/>
                    <a:pt x="5638800" y="1045029"/>
                  </a:cubicBezTo>
                  <a:cubicBezTo>
                    <a:pt x="5660454" y="1268060"/>
                    <a:pt x="5592610" y="1363925"/>
                    <a:pt x="5638800" y="1457815"/>
                  </a:cubicBezTo>
                  <a:cubicBezTo>
                    <a:pt x="5684990" y="1551705"/>
                    <a:pt x="5633653" y="1887953"/>
                    <a:pt x="5638800" y="2016905"/>
                  </a:cubicBezTo>
                  <a:cubicBezTo>
                    <a:pt x="5643947" y="2145857"/>
                    <a:pt x="5610509" y="2481945"/>
                    <a:pt x="5638800" y="2612571"/>
                  </a:cubicBezTo>
                  <a:cubicBezTo>
                    <a:pt x="5667091" y="2743197"/>
                    <a:pt x="5601263" y="2895706"/>
                    <a:pt x="5638800" y="3061934"/>
                  </a:cubicBezTo>
                  <a:cubicBezTo>
                    <a:pt x="5676337" y="3228162"/>
                    <a:pt x="5621784" y="3476087"/>
                    <a:pt x="5638800" y="3657600"/>
                  </a:cubicBezTo>
                  <a:cubicBezTo>
                    <a:pt x="5493007" y="3689415"/>
                    <a:pt x="5302369" y="3631991"/>
                    <a:pt x="5187696" y="3657600"/>
                  </a:cubicBezTo>
                  <a:cubicBezTo>
                    <a:pt x="5073023" y="3683209"/>
                    <a:pt x="4914375" y="3628257"/>
                    <a:pt x="4736592" y="3657600"/>
                  </a:cubicBezTo>
                  <a:cubicBezTo>
                    <a:pt x="4558809" y="3686943"/>
                    <a:pt x="4324419" y="3618090"/>
                    <a:pt x="4059936" y="3657600"/>
                  </a:cubicBezTo>
                  <a:cubicBezTo>
                    <a:pt x="3795453" y="3697110"/>
                    <a:pt x="3634192" y="3656958"/>
                    <a:pt x="3383280" y="3657600"/>
                  </a:cubicBezTo>
                  <a:cubicBezTo>
                    <a:pt x="3132368" y="3658242"/>
                    <a:pt x="3105263" y="3632553"/>
                    <a:pt x="2988564" y="3657600"/>
                  </a:cubicBezTo>
                  <a:cubicBezTo>
                    <a:pt x="2871865" y="3682647"/>
                    <a:pt x="2616530" y="3588609"/>
                    <a:pt x="2311908" y="3657600"/>
                  </a:cubicBezTo>
                  <a:cubicBezTo>
                    <a:pt x="2007286" y="3726591"/>
                    <a:pt x="2047723" y="3635724"/>
                    <a:pt x="1860804" y="3657600"/>
                  </a:cubicBezTo>
                  <a:cubicBezTo>
                    <a:pt x="1673885" y="3679476"/>
                    <a:pt x="1486965" y="3619166"/>
                    <a:pt x="1296924" y="3657600"/>
                  </a:cubicBezTo>
                  <a:cubicBezTo>
                    <a:pt x="1106883" y="3696034"/>
                    <a:pt x="1006157" y="3643619"/>
                    <a:pt x="789432" y="3657600"/>
                  </a:cubicBezTo>
                  <a:cubicBezTo>
                    <a:pt x="572707" y="3671581"/>
                    <a:pt x="285526" y="3644434"/>
                    <a:pt x="0" y="3657600"/>
                  </a:cubicBezTo>
                  <a:cubicBezTo>
                    <a:pt x="-26502" y="3445241"/>
                    <a:pt x="43951" y="3204661"/>
                    <a:pt x="0" y="3061934"/>
                  </a:cubicBezTo>
                  <a:cubicBezTo>
                    <a:pt x="-43951" y="2919207"/>
                    <a:pt x="21069" y="2659358"/>
                    <a:pt x="0" y="2466267"/>
                  </a:cubicBezTo>
                  <a:cubicBezTo>
                    <a:pt x="-21069" y="2273176"/>
                    <a:pt x="24280" y="1999533"/>
                    <a:pt x="0" y="1870601"/>
                  </a:cubicBezTo>
                  <a:cubicBezTo>
                    <a:pt x="-24280" y="1741669"/>
                    <a:pt x="15784" y="1526986"/>
                    <a:pt x="0" y="1274935"/>
                  </a:cubicBezTo>
                  <a:cubicBezTo>
                    <a:pt x="-15784" y="1022884"/>
                    <a:pt x="11490" y="991747"/>
                    <a:pt x="0" y="715845"/>
                  </a:cubicBezTo>
                  <a:cubicBezTo>
                    <a:pt x="-11490" y="439943"/>
                    <a:pt x="82943" y="26200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7869708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uống</a:t>
              </a:r>
              <a:endParaRPr lang="en-US" sz="4000" dirty="0">
                <a:solidFill>
                  <a:srgbClr val="D9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6:30 – 11:30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15:15 – 23:30</a:t>
              </a:r>
            </a:p>
          </p:txBody>
        </p:sp>
        <p:pic>
          <p:nvPicPr>
            <p:cNvPr id="26" name="Picture 8">
              <a:extLst>
                <a:ext uri="{FF2B5EF4-FFF2-40B4-BE49-F238E27FC236}">
                  <a16:creationId xmlns:a16="http://schemas.microsoft.com/office/drawing/2014/main" id="{23295191-84E2-4C3E-959E-70ADB51B3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4647035" y="7482663"/>
              <a:ext cx="3822061" cy="2847436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8F360AA-83E4-4361-A426-9D15230315FB}"/>
              </a:ext>
            </a:extLst>
          </p:cNvPr>
          <p:cNvSpPr txBox="1"/>
          <p:nvPr/>
        </p:nvSpPr>
        <p:spPr>
          <a:xfrm>
            <a:off x="10794547" y="626402"/>
            <a:ext cx="6553200" cy="2955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Rạp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Buổi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Buổi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23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2D90D8-8A6D-41C7-9BA0-280E3960576F}"/>
              </a:ext>
            </a:extLst>
          </p:cNvPr>
          <p:cNvSpPr txBox="1"/>
          <p:nvPr/>
        </p:nvSpPr>
        <p:spPr>
          <a:xfrm>
            <a:off x="1762125" y="5524500"/>
            <a:ext cx="6267450" cy="3694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Buổi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Buổi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4468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001219" y="928130"/>
            <a:ext cx="6454282" cy="78363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256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341715" y="789023"/>
            <a:ext cx="6683429" cy="8114539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-414242" y="8846031"/>
            <a:ext cx="19116484" cy="1496400"/>
          </a:xfrm>
          <a:prstGeom prst="rect">
            <a:avLst/>
          </a:prstGeom>
          <a:solidFill>
            <a:srgbClr val="FEDECB"/>
          </a:solidFill>
        </p:spPr>
      </p:sp>
      <p:grpSp>
        <p:nvGrpSpPr>
          <p:cNvPr id="10" name="Group 10"/>
          <p:cNvGrpSpPr>
            <a:grpSpLocks noChangeAspect="1"/>
          </p:cNvGrpSpPr>
          <p:nvPr/>
        </p:nvGrpSpPr>
        <p:grpSpPr>
          <a:xfrm rot="442450">
            <a:off x="15930635" y="1980992"/>
            <a:ext cx="399249" cy="380373"/>
            <a:chOff x="0" y="0"/>
            <a:chExt cx="1772920" cy="1689100"/>
          </a:xfrm>
        </p:grpSpPr>
        <p:sp>
          <p:nvSpPr>
            <p:cNvPr id="11" name="Freeform 1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-1005721">
            <a:off x="16813684" y="598836"/>
            <a:ext cx="399249" cy="380373"/>
            <a:chOff x="0" y="0"/>
            <a:chExt cx="1772920" cy="1689100"/>
          </a:xfrm>
        </p:grpSpPr>
        <p:sp>
          <p:nvSpPr>
            <p:cNvPr id="13" name="Freeform 1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5046737" y="359159"/>
            <a:ext cx="399249" cy="380373"/>
            <a:chOff x="0" y="0"/>
            <a:chExt cx="1772920" cy="1689100"/>
          </a:xfrm>
        </p:grpSpPr>
        <p:sp>
          <p:nvSpPr>
            <p:cNvPr id="15" name="Freeform 15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442450">
            <a:off x="1958116" y="2409462"/>
            <a:ext cx="399249" cy="380373"/>
            <a:chOff x="0" y="0"/>
            <a:chExt cx="1772920" cy="1689100"/>
          </a:xfrm>
        </p:grpSpPr>
        <p:sp>
          <p:nvSpPr>
            <p:cNvPr id="17" name="Freeform 1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-1637763">
            <a:off x="971110" y="859391"/>
            <a:ext cx="399249" cy="380373"/>
            <a:chOff x="0" y="0"/>
            <a:chExt cx="1772920" cy="1689100"/>
          </a:xfrm>
        </p:grpSpPr>
        <p:sp>
          <p:nvSpPr>
            <p:cNvPr id="19" name="Freeform 1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-371904">
            <a:off x="2399492" y="527315"/>
            <a:ext cx="399249" cy="380373"/>
            <a:chOff x="0" y="0"/>
            <a:chExt cx="1772920" cy="1689100"/>
          </a:xfrm>
        </p:grpSpPr>
        <p:sp>
          <p:nvSpPr>
            <p:cNvPr id="21" name="Freeform 2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sp>
        <p:nvSpPr>
          <p:cNvPr id="33" name="TextBox 9">
            <a:extLst>
              <a:ext uri="{FF2B5EF4-FFF2-40B4-BE49-F238E27FC236}">
                <a16:creationId xmlns:a16="http://schemas.microsoft.com/office/drawing/2014/main" id="{6FED7C04-1DD1-4A5B-BE94-21EEDE1232BF}"/>
              </a:ext>
            </a:extLst>
          </p:cNvPr>
          <p:cNvSpPr txBox="1"/>
          <p:nvPr/>
        </p:nvSpPr>
        <p:spPr>
          <a:xfrm>
            <a:off x="3823279" y="1102501"/>
            <a:ext cx="10641441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3A92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THỜI GIAN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4735A6-26EC-4934-A779-7E411DB74AB5}"/>
              </a:ext>
            </a:extLst>
          </p:cNvPr>
          <p:cNvSpPr txBox="1"/>
          <p:nvPr/>
        </p:nvSpPr>
        <p:spPr>
          <a:xfrm>
            <a:off x="2087148" y="2250722"/>
            <a:ext cx="14113701" cy="638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hiển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đấy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Sau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mà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vi-VN" sz="32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Ví dụ: 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Cô nói: “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” thì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giơ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7542"/>
          <a:stretch>
            <a:fillRect/>
          </a:stretch>
        </p:blipFill>
        <p:spPr>
          <a:xfrm>
            <a:off x="-2433798" y="4885663"/>
            <a:ext cx="23215318" cy="75270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alphaModFix amt="6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52977" y="738868"/>
            <a:ext cx="2339068" cy="233906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alphaModFix amt="5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152977" y="-659804"/>
            <a:ext cx="6270047" cy="4457433"/>
          </a:xfrm>
          <a:prstGeom prst="rect">
            <a:avLst/>
          </a:prstGeom>
        </p:spPr>
      </p:pic>
      <p:sp>
        <p:nvSpPr>
          <p:cNvPr id="20" name="TextBox 2">
            <a:extLst>
              <a:ext uri="{FF2B5EF4-FFF2-40B4-BE49-F238E27FC236}">
                <a16:creationId xmlns:a16="http://schemas.microsoft.com/office/drawing/2014/main" id="{22F10995-9626-456D-8B7F-5B56D0BA8F6F}"/>
              </a:ext>
            </a:extLst>
          </p:cNvPr>
          <p:cNvSpPr txBox="1"/>
          <p:nvPr/>
        </p:nvSpPr>
        <p:spPr>
          <a:xfrm>
            <a:off x="4639884" y="940002"/>
            <a:ext cx="9008232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700"/>
              </a:lnSpc>
              <a:spcBef>
                <a:spcPct val="0"/>
              </a:spcBef>
            </a:pPr>
            <a:r>
              <a:rPr lang="en-US" sz="6600" b="1" u="none" dirty="0">
                <a:solidFill>
                  <a:srgbClr val="3A92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D40F182-E1F9-49D6-A4C3-A90DC9183942}"/>
              </a:ext>
            </a:extLst>
          </p:cNvPr>
          <p:cNvGrpSpPr/>
          <p:nvPr/>
        </p:nvGrpSpPr>
        <p:grpSpPr>
          <a:xfrm>
            <a:off x="9648438" y="3152896"/>
            <a:ext cx="6679990" cy="2883251"/>
            <a:chOff x="3643183" y="3570945"/>
            <a:chExt cx="6679990" cy="3733897"/>
          </a:xfrm>
          <a:solidFill>
            <a:schemeClr val="bg2">
              <a:lumMod val="90000"/>
            </a:schemeClr>
          </a:solidFill>
        </p:grpSpPr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45495D4A-429A-4C32-B76B-AF7DEF7B16CD}"/>
                </a:ext>
              </a:extLst>
            </p:cNvPr>
            <p:cNvSpPr/>
            <p:nvPr/>
          </p:nvSpPr>
          <p:spPr>
            <a:xfrm>
              <a:off x="3643183" y="3570945"/>
              <a:ext cx="6679990" cy="3733897"/>
            </a:xfrm>
            <a:prstGeom prst="roundRect">
              <a:avLst/>
            </a:prstGeom>
            <a:solidFill>
              <a:schemeClr val="bg1"/>
            </a:solidFill>
          </p:spPr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ECCC1D8-8AAF-493D-B529-D64F03307CA4}"/>
                </a:ext>
              </a:extLst>
            </p:cNvPr>
            <p:cNvSpPr txBox="1"/>
            <p:nvPr/>
          </p:nvSpPr>
          <p:spPr>
            <a:xfrm>
              <a:off x="3793059" y="4244576"/>
              <a:ext cx="6380238" cy="2614749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Đọc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chuẩn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bị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trước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bài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 </a:t>
              </a:r>
              <a:r>
                <a:rPr lang="en-US" sz="4000" b="1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4000" b="1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4000" b="1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Tháng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1C9444B-9BA1-416B-80E2-DD3CC1C36339}"/>
              </a:ext>
            </a:extLst>
          </p:cNvPr>
          <p:cNvGrpSpPr/>
          <p:nvPr/>
        </p:nvGrpSpPr>
        <p:grpSpPr>
          <a:xfrm>
            <a:off x="1600200" y="3152896"/>
            <a:ext cx="6679990" cy="2883251"/>
            <a:chOff x="3138187" y="3570945"/>
            <a:chExt cx="6679990" cy="3733897"/>
          </a:xfrm>
          <a:solidFill>
            <a:schemeClr val="bg2">
              <a:lumMod val="90000"/>
            </a:schemeClr>
          </a:solidFill>
        </p:grpSpPr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F0E748D4-3265-40C7-B020-237788C17CE3}"/>
                </a:ext>
              </a:extLst>
            </p:cNvPr>
            <p:cNvSpPr/>
            <p:nvPr/>
          </p:nvSpPr>
          <p:spPr>
            <a:xfrm>
              <a:off x="3138187" y="3570945"/>
              <a:ext cx="6679990" cy="3733897"/>
            </a:xfrm>
            <a:prstGeom prst="roundRect">
              <a:avLst/>
            </a:prstGeom>
            <a:solidFill>
              <a:schemeClr val="bg1"/>
            </a:solidFill>
          </p:spPr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EE9BBBC-CE36-409E-B7FB-0044F3B159C5}"/>
                </a:ext>
              </a:extLst>
            </p:cNvPr>
            <p:cNvSpPr txBox="1"/>
            <p:nvPr/>
          </p:nvSpPr>
          <p:spPr>
            <a:xfrm>
              <a:off x="3478509" y="4097605"/>
              <a:ext cx="5999345" cy="2614749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Hoàn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thành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tập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vở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tập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917982" y="1210626"/>
            <a:ext cx="8740036" cy="1061152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256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4149425" y="1210626"/>
            <a:ext cx="8418102" cy="10220653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 rot="442450">
            <a:off x="15080927" y="2547171"/>
            <a:ext cx="699132" cy="666078"/>
            <a:chOff x="0" y="0"/>
            <a:chExt cx="1772920" cy="1689100"/>
          </a:xfrm>
        </p:grpSpPr>
        <p:sp>
          <p:nvSpPr>
            <p:cNvPr id="5" name="Freeform 5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1005721">
            <a:off x="16478973" y="871787"/>
            <a:ext cx="699132" cy="666078"/>
            <a:chOff x="0" y="0"/>
            <a:chExt cx="1772920" cy="1689100"/>
          </a:xfrm>
        </p:grpSpPr>
        <p:sp>
          <p:nvSpPr>
            <p:cNvPr id="7" name="Freeform 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5080927" y="-247087"/>
            <a:ext cx="699132" cy="666078"/>
            <a:chOff x="0" y="0"/>
            <a:chExt cx="1772920" cy="1689100"/>
          </a:xfrm>
        </p:grpSpPr>
        <p:sp>
          <p:nvSpPr>
            <p:cNvPr id="9" name="Freeform 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442450">
            <a:off x="2687751" y="3071195"/>
            <a:ext cx="635932" cy="605866"/>
            <a:chOff x="0" y="0"/>
            <a:chExt cx="1772920" cy="1689100"/>
          </a:xfrm>
        </p:grpSpPr>
        <p:sp>
          <p:nvSpPr>
            <p:cNvPr id="11" name="Freeform 1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-1637763">
            <a:off x="1132216" y="1140783"/>
            <a:ext cx="635932" cy="605866"/>
            <a:chOff x="0" y="0"/>
            <a:chExt cx="1772920" cy="1689100"/>
          </a:xfrm>
        </p:grpSpPr>
        <p:sp>
          <p:nvSpPr>
            <p:cNvPr id="13" name="Freeform 1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 rot="-371904">
            <a:off x="3041967" y="-214527"/>
            <a:ext cx="635932" cy="605866"/>
            <a:chOff x="0" y="0"/>
            <a:chExt cx="1772920" cy="1689100"/>
          </a:xfrm>
        </p:grpSpPr>
        <p:sp>
          <p:nvSpPr>
            <p:cNvPr id="15" name="Freeform 15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sp>
        <p:nvSpPr>
          <p:cNvPr id="22" name="TextBox 5">
            <a:extLst>
              <a:ext uri="{FF2B5EF4-FFF2-40B4-BE49-F238E27FC236}">
                <a16:creationId xmlns:a16="http://schemas.microsoft.com/office/drawing/2014/main" id="{A8502286-59C9-411C-9983-0A2359736539}"/>
              </a:ext>
            </a:extLst>
          </p:cNvPr>
          <p:cNvSpPr txBox="1"/>
          <p:nvPr/>
        </p:nvSpPr>
        <p:spPr>
          <a:xfrm>
            <a:off x="2718148" y="3236028"/>
            <a:ext cx="12851704" cy="3172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7200" b="1" dirty="0">
                <a:solidFill>
                  <a:srgbClr val="F46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ts val="13200"/>
              </a:lnSpc>
            </a:pPr>
            <a:r>
              <a:rPr lang="en-US" sz="7200" b="1" dirty="0">
                <a:solidFill>
                  <a:srgbClr val="F46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</p:spTree>
  </p:cSld>
  <p:clrMapOvr>
    <a:masterClrMapping/>
  </p:clrMapOvr>
  <p:transition>
    <p:split orient="vert"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-386977">
            <a:off x="-1546504" y="269295"/>
            <a:ext cx="8222646" cy="640923"/>
            <a:chOff x="0" y="0"/>
            <a:chExt cx="10963528" cy="85456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469064" y="0"/>
              <a:ext cx="5494464" cy="82916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25400"/>
              <a:ext cx="5494464" cy="82916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002E86E-1CD6-45C8-A17A-83C7028BD59A}"/>
              </a:ext>
            </a:extLst>
          </p:cNvPr>
          <p:cNvSpPr txBox="1"/>
          <p:nvPr/>
        </p:nvSpPr>
        <p:spPr>
          <a:xfrm>
            <a:off x="1322386" y="1172192"/>
            <a:ext cx="15643228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Các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F1F936-9445-4998-9B43-5915AF762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71549" y="2754410"/>
            <a:ext cx="7722082" cy="67278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26279A-9049-45EB-A068-3B6CA6CF78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575320" y="2335065"/>
            <a:ext cx="7896704" cy="716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982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-386977">
            <a:off x="-1546504" y="269295"/>
            <a:ext cx="8222646" cy="640923"/>
            <a:chOff x="0" y="0"/>
            <a:chExt cx="10963528" cy="85456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469064" y="0"/>
              <a:ext cx="5494464" cy="82916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25400"/>
              <a:ext cx="5494464" cy="82916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002E86E-1CD6-45C8-A17A-83C7028BD59A}"/>
              </a:ext>
            </a:extLst>
          </p:cNvPr>
          <p:cNvSpPr txBox="1"/>
          <p:nvPr/>
        </p:nvSpPr>
        <p:spPr>
          <a:xfrm>
            <a:off x="1066800" y="2655671"/>
            <a:ext cx="7772400" cy="4975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Các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hồ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vạch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vạch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BC1F56A-024A-442E-92ED-D0CF23A020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144000" y="877631"/>
            <a:ext cx="8525470" cy="846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357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B50083AB-F152-4EF5-BF4E-77FFEA7521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99426" y="530856"/>
            <a:ext cx="9289148" cy="9225288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-386977">
            <a:off x="-1546504" y="269295"/>
            <a:ext cx="8222646" cy="640923"/>
            <a:chOff x="0" y="0"/>
            <a:chExt cx="10963528" cy="85456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469064" y="0"/>
              <a:ext cx="5494464" cy="82916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25400"/>
              <a:ext cx="5494464" cy="829165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1406FB3-6A41-4A98-AE05-4F27C52DDF56}"/>
              </a:ext>
            </a:extLst>
          </p:cNvPr>
          <p:cNvSpPr txBox="1"/>
          <p:nvPr/>
        </p:nvSpPr>
        <p:spPr>
          <a:xfrm>
            <a:off x="6978293" y="3155112"/>
            <a:ext cx="2165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 </a:t>
            </a:r>
            <a:r>
              <a:rPr lang="en-US" sz="3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0F789F-82A6-4A72-BCA6-36A994BB1431}"/>
              </a:ext>
            </a:extLst>
          </p:cNvPr>
          <p:cNvSpPr txBox="1"/>
          <p:nvPr/>
        </p:nvSpPr>
        <p:spPr>
          <a:xfrm rot="19061678">
            <a:off x="9551870" y="4820334"/>
            <a:ext cx="2165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6A7475-852D-47EF-97A5-6588BD53688E}"/>
              </a:ext>
            </a:extLst>
          </p:cNvPr>
          <p:cNvSpPr txBox="1"/>
          <p:nvPr/>
        </p:nvSpPr>
        <p:spPr>
          <a:xfrm>
            <a:off x="6948518" y="5916647"/>
            <a:ext cx="2165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 </a:t>
            </a:r>
            <a:r>
              <a:rPr lang="en-US" sz="3600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endParaRPr lang="en-US" sz="3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AA6ED37-00F7-45CC-90E4-239D10D581AF}"/>
              </a:ext>
            </a:extLst>
          </p:cNvPr>
          <p:cNvGrpSpPr/>
          <p:nvPr/>
        </p:nvGrpSpPr>
        <p:grpSpPr>
          <a:xfrm>
            <a:off x="1524000" y="5143500"/>
            <a:ext cx="3896892" cy="4151860"/>
            <a:chOff x="1524000" y="5143500"/>
            <a:chExt cx="3896892" cy="415186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A6937AB1-2251-4ADF-84DD-6C81CC0BF6C7}"/>
                </a:ext>
              </a:extLst>
            </p:cNvPr>
            <p:cNvCxnSpPr>
              <a:cxnSpLocks/>
              <a:stCxn id="14" idx="0"/>
            </p:cNvCxnSpPr>
            <p:nvPr/>
          </p:nvCxnSpPr>
          <p:spPr>
            <a:xfrm flipV="1">
              <a:off x="2971800" y="5143500"/>
              <a:ext cx="2449092" cy="2704060"/>
            </a:xfrm>
            <a:prstGeom prst="straightConnector1">
              <a:avLst/>
            </a:prstGeom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B1967CF-07EC-4178-9BE1-997BB7A63AEA}"/>
                </a:ext>
              </a:extLst>
            </p:cNvPr>
            <p:cNvSpPr/>
            <p:nvPr/>
          </p:nvSpPr>
          <p:spPr>
            <a:xfrm>
              <a:off x="1524000" y="7847560"/>
              <a:ext cx="2895600" cy="14478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vạch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932D2B3-83F6-4E93-9050-686E64BE77DC}"/>
              </a:ext>
            </a:extLst>
          </p:cNvPr>
          <p:cNvGrpSpPr/>
          <p:nvPr/>
        </p:nvGrpSpPr>
        <p:grpSpPr>
          <a:xfrm>
            <a:off x="12799787" y="2242361"/>
            <a:ext cx="4573813" cy="1447800"/>
            <a:chOff x="12799787" y="2242361"/>
            <a:chExt cx="4573813" cy="1447800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F34C598-3D2B-444D-A9BE-6A7908558175}"/>
                </a:ext>
              </a:extLst>
            </p:cNvPr>
            <p:cNvCxnSpPr>
              <a:cxnSpLocks/>
              <a:stCxn id="20" idx="1"/>
            </p:cNvCxnSpPr>
            <p:nvPr/>
          </p:nvCxnSpPr>
          <p:spPr>
            <a:xfrm flipH="1">
              <a:off x="12799787" y="2966261"/>
              <a:ext cx="1367791" cy="577796"/>
            </a:xfrm>
            <a:prstGeom prst="straightConnector1">
              <a:avLst/>
            </a:prstGeom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09B155B-885A-4427-9B06-AC35142F8AF8}"/>
                </a:ext>
              </a:extLst>
            </p:cNvPr>
            <p:cNvSpPr/>
            <p:nvPr/>
          </p:nvSpPr>
          <p:spPr>
            <a:xfrm>
              <a:off x="14167578" y="2242361"/>
              <a:ext cx="3206022" cy="14478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48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vạch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nhỏ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8584FBD-8237-492E-A474-DC31AA608E9E}"/>
              </a:ext>
            </a:extLst>
          </p:cNvPr>
          <p:cNvGrpSpPr/>
          <p:nvPr/>
        </p:nvGrpSpPr>
        <p:grpSpPr>
          <a:xfrm>
            <a:off x="11963400" y="6742944"/>
            <a:ext cx="3505200" cy="2401056"/>
            <a:chOff x="11963400" y="6742944"/>
            <a:chExt cx="3505200" cy="2401056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4ED8B9A-7730-4785-8636-C243CC6FE9BD}"/>
                </a:ext>
              </a:extLst>
            </p:cNvPr>
            <p:cNvCxnSpPr>
              <a:cxnSpLocks/>
              <a:stCxn id="28" idx="0"/>
            </p:cNvCxnSpPr>
            <p:nvPr/>
          </p:nvCxnSpPr>
          <p:spPr>
            <a:xfrm flipH="1" flipV="1">
              <a:off x="11963400" y="6742944"/>
              <a:ext cx="2502264" cy="953256"/>
            </a:xfrm>
            <a:prstGeom prst="straightConnector1">
              <a:avLst/>
            </a:prstGeom>
            <a:ln w="762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91F1CDDB-F079-4A77-80A2-4DC3D62F1702}"/>
                </a:ext>
              </a:extLst>
            </p:cNvPr>
            <p:cNvSpPr/>
            <p:nvPr/>
          </p:nvSpPr>
          <p:spPr>
            <a:xfrm>
              <a:off x="13462728" y="7696200"/>
              <a:ext cx="2005872" cy="14478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74800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69245" y="8317184"/>
            <a:ext cx="18939797" cy="2174214"/>
          </a:xfrm>
          <a:prstGeom prst="rect">
            <a:avLst/>
          </a:prstGeom>
          <a:solidFill>
            <a:srgbClr val="7DB1D6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493089" y="-723343"/>
            <a:ext cx="6095039" cy="62659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59954" y="6321755"/>
            <a:ext cx="1266841" cy="22986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160858" y="6306711"/>
            <a:ext cx="1842211" cy="232876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-3185637" y="0"/>
            <a:ext cx="14848667" cy="783670"/>
            <a:chOff x="0" y="0"/>
            <a:chExt cx="19798223" cy="1044893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3178414" y="0"/>
              <a:ext cx="6619809" cy="99898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589207" y="15301"/>
              <a:ext cx="6619809" cy="99898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45903"/>
              <a:ext cx="6619809" cy="998989"/>
            </a:xfrm>
            <a:prstGeom prst="rect">
              <a:avLst/>
            </a:prstGeom>
          </p:spPr>
        </p:pic>
      </p:grpSp>
      <p:pic>
        <p:nvPicPr>
          <p:cNvPr id="15" name="Picture 8">
            <a:extLst>
              <a:ext uri="{FF2B5EF4-FFF2-40B4-BE49-F238E27FC236}">
                <a16:creationId xmlns:a16="http://schemas.microsoft.com/office/drawing/2014/main" id="{8BBD98E5-DD0B-488C-AA30-79515C8AB2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493089" y="6268611"/>
            <a:ext cx="3497876" cy="2448513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68AF5723-321F-44CD-8AE9-5720CE6A96ED}"/>
              </a:ext>
            </a:extLst>
          </p:cNvPr>
          <p:cNvSpPr txBox="1"/>
          <p:nvPr/>
        </p:nvSpPr>
        <p:spPr>
          <a:xfrm>
            <a:off x="1297764" y="2782325"/>
            <a:ext cx="9140155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11500" b="1" dirty="0">
                <a:solidFill>
                  <a:srgbClr val="F46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11500" b="1" dirty="0">
                <a:solidFill>
                  <a:srgbClr val="F46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  <a:r>
              <a:rPr lang="vi-VN" sz="11500" b="1" dirty="0">
                <a:solidFill>
                  <a:srgbClr val="F46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11500" b="1" dirty="0">
              <a:solidFill>
                <a:srgbClr val="F46A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1500" b="1" dirty="0">
                <a:solidFill>
                  <a:srgbClr val="F46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 - PHÚT</a:t>
            </a:r>
            <a:endParaRPr lang="en-US" sz="8000" i="1" dirty="0">
              <a:solidFill>
                <a:srgbClr val="F46A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">
            <a:extLst>
              <a:ext uri="{FF2B5EF4-FFF2-40B4-BE49-F238E27FC236}">
                <a16:creationId xmlns:a16="http://schemas.microsoft.com/office/drawing/2014/main" id="{3FB57EA7-B279-491F-B8A8-138B437E237C}"/>
              </a:ext>
            </a:extLst>
          </p:cNvPr>
          <p:cNvSpPr txBox="1"/>
          <p:nvPr/>
        </p:nvSpPr>
        <p:spPr>
          <a:xfrm>
            <a:off x="4557068" y="571500"/>
            <a:ext cx="9173864" cy="14344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9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 = 60 </a:t>
            </a:r>
            <a:r>
              <a:rPr lang="en-US" sz="9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Time - 15604">
            <a:hlinkClick r:id="" action="ppaction://media"/>
            <a:extLst>
              <a:ext uri="{FF2B5EF4-FFF2-40B4-BE49-F238E27FC236}">
                <a16:creationId xmlns:a16="http://schemas.microsoft.com/office/drawing/2014/main" id="{F4BB62A4-47FC-4B39-AF6F-E37F777E73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1875" t="8333" r="24219" b="6944"/>
          <a:stretch/>
        </p:blipFill>
        <p:spPr>
          <a:xfrm>
            <a:off x="4800600" y="2247900"/>
            <a:ext cx="8686800" cy="7679635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11028F3A-0405-4A75-B340-4FA22715E4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6172200"/>
            <a:ext cx="3245548" cy="4114800"/>
          </a:xfrm>
          <a:prstGeom prst="rect">
            <a:avLst/>
          </a:prstGeom>
        </p:spPr>
      </p:pic>
      <p:pic>
        <p:nvPicPr>
          <p:cNvPr id="29" name="Picture 22">
            <a:extLst>
              <a:ext uri="{FF2B5EF4-FFF2-40B4-BE49-F238E27FC236}">
                <a16:creationId xmlns:a16="http://schemas.microsoft.com/office/drawing/2014/main" id="{2A97226B-2605-46C9-91FC-AA7BB4F391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831569" y="6172201"/>
            <a:ext cx="3456431" cy="411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8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7ACCD15-42EA-4008-90C2-29A3A4D36C85}"/>
              </a:ext>
            </a:extLst>
          </p:cNvPr>
          <p:cNvSpPr txBox="1"/>
          <p:nvPr/>
        </p:nvSpPr>
        <p:spPr>
          <a:xfrm>
            <a:off x="1322386" y="495300"/>
            <a:ext cx="15643228" cy="3313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thao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Kim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3?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CAC3C6D-B10A-4973-BA4E-33998BE6116B}"/>
              </a:ext>
            </a:extLst>
          </p:cNvPr>
          <p:cNvGrpSpPr/>
          <p:nvPr/>
        </p:nvGrpSpPr>
        <p:grpSpPr>
          <a:xfrm>
            <a:off x="758506" y="4365927"/>
            <a:ext cx="4572000" cy="4572000"/>
            <a:chOff x="2057400" y="4118610"/>
            <a:chExt cx="5715000" cy="569595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31D4E55-879F-48F4-9BCD-CC133E87AD6E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13" name="Picture 12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DE2B40AA-869B-463B-B6FF-72C0D3B552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6D38F010-96BD-402D-A7D5-A66082C7256F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id="{037FB38B-5257-4DD5-9F71-413C35A27AEB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0F6A5B0-446C-4E83-BDA1-DE01144A068E}"/>
                </a:ext>
              </a:extLst>
            </p:cNvPr>
            <p:cNvCxnSpPr>
              <a:cxnSpLocks/>
              <a:endCxn id="16" idx="2"/>
            </p:cNvCxnSpPr>
            <p:nvPr/>
          </p:nvCxnSpPr>
          <p:spPr>
            <a:xfrm flipV="1">
              <a:off x="3657600" y="6953767"/>
              <a:ext cx="1165860" cy="11688"/>
            </a:xfrm>
            <a:prstGeom prst="straightConnector1">
              <a:avLst/>
            </a:prstGeom>
            <a:ln w="82550">
              <a:solidFill>
                <a:schemeClr val="accent2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60187F1C-A053-4D9C-99D3-B59A2568A667}"/>
                </a:ext>
              </a:extLst>
            </p:cNvPr>
            <p:cNvCxnSpPr>
              <a:cxnSpLocks/>
              <a:endCxn id="16" idx="4"/>
            </p:cNvCxnSpPr>
            <p:nvPr/>
          </p:nvCxnSpPr>
          <p:spPr>
            <a:xfrm>
              <a:off x="4914900" y="5143500"/>
              <a:ext cx="0" cy="190170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C66B0F1-D045-4C51-A141-1A2E71FD5310}"/>
              </a:ext>
            </a:extLst>
          </p:cNvPr>
          <p:cNvGrpSpPr/>
          <p:nvPr/>
        </p:nvGrpSpPr>
        <p:grpSpPr>
          <a:xfrm>
            <a:off x="6248400" y="4365927"/>
            <a:ext cx="4572000" cy="4572000"/>
            <a:chOff x="2057400" y="4118610"/>
            <a:chExt cx="5715000" cy="569595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C66769DB-066C-4295-99F5-DB992CEC4C7D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49" name="Picture 48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12CA5F38-600F-4512-A399-EB87622DB7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D6C2C655-F4F8-4D5A-A7B5-1D2565F70590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B13E8F9B-4B19-4111-A2BD-38AE726D486A}"/>
                </a:ext>
              </a:extLst>
            </p:cNvPr>
            <p:cNvCxnSpPr>
              <a:cxnSpLocks/>
              <a:endCxn id="46" idx="2"/>
            </p:cNvCxnSpPr>
            <p:nvPr/>
          </p:nvCxnSpPr>
          <p:spPr>
            <a:xfrm>
              <a:off x="3657600" y="6819900"/>
              <a:ext cx="1165860" cy="133867"/>
            </a:xfrm>
            <a:prstGeom prst="straightConnector1">
              <a:avLst/>
            </a:prstGeom>
            <a:ln w="82550">
              <a:solidFill>
                <a:schemeClr val="accent2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Flowchart: Connector 45">
              <a:extLst>
                <a:ext uri="{FF2B5EF4-FFF2-40B4-BE49-F238E27FC236}">
                  <a16:creationId xmlns:a16="http://schemas.microsoft.com/office/drawing/2014/main" id="{8EC65CAF-2354-4510-8154-0555DD3A1A4E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A53B506B-7E02-4FAC-A671-1E1DD2A6374B}"/>
                </a:ext>
              </a:extLst>
            </p:cNvPr>
            <p:cNvCxnSpPr>
              <a:cxnSpLocks/>
              <a:endCxn id="46" idx="6"/>
            </p:cNvCxnSpPr>
            <p:nvPr/>
          </p:nvCxnSpPr>
          <p:spPr>
            <a:xfrm flipH="1" flipV="1">
              <a:off x="5006340" y="6953767"/>
              <a:ext cx="1775460" cy="12818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DDC4C2ED-2E88-4756-AABC-F0B761FA1A42}"/>
              </a:ext>
            </a:extLst>
          </p:cNvPr>
          <p:cNvSpPr txBox="1"/>
          <p:nvPr/>
        </p:nvSpPr>
        <p:spPr>
          <a:xfrm>
            <a:off x="1888500" y="9049319"/>
            <a:ext cx="2165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5DAE3BD-03F8-4958-9FE8-7BB0468E31C4}"/>
              </a:ext>
            </a:extLst>
          </p:cNvPr>
          <p:cNvSpPr txBox="1"/>
          <p:nvPr/>
        </p:nvSpPr>
        <p:spPr>
          <a:xfrm>
            <a:off x="6698853" y="8996618"/>
            <a:ext cx="36710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955B112-9D3B-47CD-A1F2-10B44CACB11B}"/>
              </a:ext>
            </a:extLst>
          </p:cNvPr>
          <p:cNvSpPr txBox="1"/>
          <p:nvPr/>
        </p:nvSpPr>
        <p:spPr>
          <a:xfrm>
            <a:off x="9525000" y="4065319"/>
            <a:ext cx="672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42388BB-FA8E-4E8B-B248-AFD9318999BD}"/>
              </a:ext>
            </a:extLst>
          </p:cNvPr>
          <p:cNvSpPr txBox="1"/>
          <p:nvPr/>
        </p:nvSpPr>
        <p:spPr>
          <a:xfrm>
            <a:off x="10668000" y="5143500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B50C02F-49CB-4521-A185-5CDAA3F17FC7}"/>
              </a:ext>
            </a:extLst>
          </p:cNvPr>
          <p:cNvSpPr txBox="1"/>
          <p:nvPr/>
        </p:nvSpPr>
        <p:spPr>
          <a:xfrm>
            <a:off x="10886155" y="6327854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7FFAE50-4BC7-446B-A7A5-A2F98A5B2EAE}"/>
              </a:ext>
            </a:extLst>
          </p:cNvPr>
          <p:cNvGrpSpPr/>
          <p:nvPr/>
        </p:nvGrpSpPr>
        <p:grpSpPr>
          <a:xfrm>
            <a:off x="12105682" y="3626750"/>
            <a:ext cx="4572000" cy="4572000"/>
            <a:chOff x="2057400" y="4118610"/>
            <a:chExt cx="5715000" cy="569595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BFB2061F-76D3-494B-A7EA-7E2DBF709148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64" name="Picture 63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51EDB1D7-B4C2-4FC6-A7B8-2928FB5E66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40BD78B8-0BAC-4BEA-9C8C-275A616736DD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92FBD171-6F03-46E5-97BB-92E7FC64D039}"/>
                </a:ext>
              </a:extLst>
            </p:cNvPr>
            <p:cNvCxnSpPr>
              <a:cxnSpLocks/>
              <a:stCxn id="65" idx="1"/>
              <a:endCxn id="61" idx="6"/>
            </p:cNvCxnSpPr>
            <p:nvPr/>
          </p:nvCxnSpPr>
          <p:spPr>
            <a:xfrm>
              <a:off x="3594803" y="6617375"/>
              <a:ext cx="1371600" cy="336392"/>
            </a:xfrm>
            <a:prstGeom prst="straightConnector1">
              <a:avLst/>
            </a:prstGeom>
            <a:ln w="82550">
              <a:solidFill>
                <a:schemeClr val="accent2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58587869-BFBE-41AE-A021-5E16F827F871}"/>
                </a:ext>
              </a:extLst>
            </p:cNvPr>
            <p:cNvCxnSpPr>
              <a:cxnSpLocks/>
              <a:endCxn id="61" idx="0"/>
            </p:cNvCxnSpPr>
            <p:nvPr/>
          </p:nvCxnSpPr>
          <p:spPr>
            <a:xfrm flipV="1">
              <a:off x="4914900" y="6862327"/>
              <a:ext cx="0" cy="2031635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Flowchart: Connector 60">
              <a:extLst>
                <a:ext uri="{FF2B5EF4-FFF2-40B4-BE49-F238E27FC236}">
                  <a16:creationId xmlns:a16="http://schemas.microsoft.com/office/drawing/2014/main" id="{DED3E880-98FB-4EA6-B15E-F39689981CB1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B3D8D412-45C8-4514-8C44-674968294967}"/>
              </a:ext>
            </a:extLst>
          </p:cNvPr>
          <p:cNvSpPr txBox="1"/>
          <p:nvPr/>
        </p:nvSpPr>
        <p:spPr>
          <a:xfrm>
            <a:off x="15382230" y="3390777"/>
            <a:ext cx="672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4EF54FC-4575-436B-AC43-91D6570569C1}"/>
              </a:ext>
            </a:extLst>
          </p:cNvPr>
          <p:cNvSpPr txBox="1"/>
          <p:nvPr/>
        </p:nvSpPr>
        <p:spPr>
          <a:xfrm>
            <a:off x="16417939" y="4379214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67E968F-2FDC-47DF-AD18-D18E3DA05B4E}"/>
              </a:ext>
            </a:extLst>
          </p:cNvPr>
          <p:cNvSpPr txBox="1"/>
          <p:nvPr/>
        </p:nvSpPr>
        <p:spPr>
          <a:xfrm>
            <a:off x="16743385" y="5653312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9687676-7E3A-4E88-B302-14D90F342E8E}"/>
              </a:ext>
            </a:extLst>
          </p:cNvPr>
          <p:cNvSpPr txBox="1"/>
          <p:nvPr/>
        </p:nvSpPr>
        <p:spPr>
          <a:xfrm>
            <a:off x="16309511" y="6894817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2794CE0-AA77-4A52-A619-D44E01930227}"/>
              </a:ext>
            </a:extLst>
          </p:cNvPr>
          <p:cNvSpPr txBox="1"/>
          <p:nvPr/>
        </p:nvSpPr>
        <p:spPr>
          <a:xfrm>
            <a:off x="15382230" y="7959269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1B9F4E3-9D19-4559-BA07-15A8E10B1963}"/>
              </a:ext>
            </a:extLst>
          </p:cNvPr>
          <p:cNvSpPr txBox="1"/>
          <p:nvPr/>
        </p:nvSpPr>
        <p:spPr>
          <a:xfrm>
            <a:off x="14105931" y="8387415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ACA1712-D502-4C03-B07B-EF3F2720197E}"/>
              </a:ext>
            </a:extLst>
          </p:cNvPr>
          <p:cNvSpPr txBox="1"/>
          <p:nvPr/>
        </p:nvSpPr>
        <p:spPr>
          <a:xfrm>
            <a:off x="11199653" y="8996618"/>
            <a:ext cx="64114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hay 9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rưỡi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6742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4" grpId="0"/>
      <p:bldP spid="55" grpId="0"/>
      <p:bldP spid="56" grpId="0"/>
      <p:bldP spid="57" grpId="0"/>
      <p:bldP spid="58" grpId="0"/>
      <p:bldP spid="73" grpId="0"/>
      <p:bldP spid="74" grpId="0"/>
      <p:bldP spid="75" grpId="0"/>
      <p:bldP spid="76" grpId="0"/>
      <p:bldP spid="77" grpId="0"/>
      <p:bldP spid="78" grpId="0"/>
      <p:bldP spid="7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1"/>
            <a:ext cx="18288000" cy="3086100"/>
          </a:xfrm>
          <a:prstGeom prst="rect">
            <a:avLst/>
          </a:prstGeom>
          <a:solidFill>
            <a:srgbClr val="F46A3C">
              <a:alpha val="38000"/>
            </a:srgbClr>
          </a:solidFill>
        </p:spPr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B57967-5110-4B6C-84F3-6931709448AA}"/>
              </a:ext>
            </a:extLst>
          </p:cNvPr>
          <p:cNvSpPr txBox="1"/>
          <p:nvPr/>
        </p:nvSpPr>
        <p:spPr>
          <a:xfrm>
            <a:off x="1322386" y="1011334"/>
            <a:ext cx="15643228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D9807BB-2FF7-47FF-9A68-921BBD46055E}"/>
              </a:ext>
            </a:extLst>
          </p:cNvPr>
          <p:cNvGrpSpPr/>
          <p:nvPr/>
        </p:nvGrpSpPr>
        <p:grpSpPr>
          <a:xfrm>
            <a:off x="777904" y="3632428"/>
            <a:ext cx="4572000" cy="4572000"/>
            <a:chOff x="2057400" y="4118610"/>
            <a:chExt cx="5715000" cy="569595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E0C533F-9288-476A-906E-56A7C88D1154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33" name="Picture 32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1380745D-99D3-43AC-9049-D657B7E97C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7ADA0AE-ABAD-4A9A-9FB4-55B3A48CAAF5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63BFB8A-C728-42A3-B860-833E86694288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 flipV="1">
              <a:off x="4914900" y="6862327"/>
              <a:ext cx="0" cy="1512139"/>
            </a:xfrm>
            <a:prstGeom prst="straightConnector1">
              <a:avLst/>
            </a:prstGeom>
            <a:ln w="82550">
              <a:solidFill>
                <a:schemeClr val="accent3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DFA8119-5B06-4629-8183-26BA8FFDA1C2}"/>
                </a:ext>
              </a:extLst>
            </p:cNvPr>
            <p:cNvCxnSpPr>
              <a:cxnSpLocks/>
              <a:endCxn id="30" idx="4"/>
            </p:cNvCxnSpPr>
            <p:nvPr/>
          </p:nvCxnSpPr>
          <p:spPr>
            <a:xfrm>
              <a:off x="4914900" y="5048981"/>
              <a:ext cx="0" cy="1996226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lowchart: Connector 29">
              <a:extLst>
                <a:ext uri="{FF2B5EF4-FFF2-40B4-BE49-F238E27FC236}">
                  <a16:creationId xmlns:a16="http://schemas.microsoft.com/office/drawing/2014/main" id="{31020F1E-DBF1-4400-B8A3-4F5F3EE79718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E360266-18BC-4CCD-B620-75B99AB76E03}"/>
              </a:ext>
            </a:extLst>
          </p:cNvPr>
          <p:cNvGrpSpPr/>
          <p:nvPr/>
        </p:nvGrpSpPr>
        <p:grpSpPr>
          <a:xfrm>
            <a:off x="6225872" y="3713942"/>
            <a:ext cx="4572000" cy="4572000"/>
            <a:chOff x="2057400" y="4118610"/>
            <a:chExt cx="5715000" cy="569595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546182B-A684-4833-A4AC-EF3BE8B19CB1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40" name="Picture 39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017DC232-36F1-47D5-846C-D5963D0152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09E1340-EC61-42D5-B924-EAAA54B265B6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5D4FAC90-AC31-4A16-BAF2-1664959E38FC}"/>
                </a:ext>
              </a:extLst>
            </p:cNvPr>
            <p:cNvCxnSpPr>
              <a:cxnSpLocks/>
              <a:endCxn id="37" idx="0"/>
            </p:cNvCxnSpPr>
            <p:nvPr/>
          </p:nvCxnSpPr>
          <p:spPr>
            <a:xfrm flipV="1">
              <a:off x="4686300" y="6862327"/>
              <a:ext cx="228600" cy="1349357"/>
            </a:xfrm>
            <a:prstGeom prst="straightConnector1">
              <a:avLst/>
            </a:prstGeom>
            <a:ln w="82550">
              <a:solidFill>
                <a:schemeClr val="accent3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Flowchart: Connector 36">
              <a:extLst>
                <a:ext uri="{FF2B5EF4-FFF2-40B4-BE49-F238E27FC236}">
                  <a16:creationId xmlns:a16="http://schemas.microsoft.com/office/drawing/2014/main" id="{7DA7F525-E47D-4EE0-A5DF-678712C421A7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413C2222-F8D2-4DB5-8967-EC7556BC51FA}"/>
                </a:ext>
              </a:extLst>
            </p:cNvPr>
            <p:cNvCxnSpPr>
              <a:cxnSpLocks/>
              <a:endCxn id="37" idx="6"/>
            </p:cNvCxnSpPr>
            <p:nvPr/>
          </p:nvCxnSpPr>
          <p:spPr>
            <a:xfrm flipH="1">
              <a:off x="5006340" y="6953767"/>
              <a:ext cx="2032220" cy="1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3FEEB03A-391A-48D1-9CDD-C5C8B98FF60E}"/>
              </a:ext>
            </a:extLst>
          </p:cNvPr>
          <p:cNvSpPr txBox="1"/>
          <p:nvPr/>
        </p:nvSpPr>
        <p:spPr>
          <a:xfrm>
            <a:off x="1872893" y="8996618"/>
            <a:ext cx="2165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68C0BAD-30A6-4DE7-8E09-3864CCD8A8B3}"/>
              </a:ext>
            </a:extLst>
          </p:cNvPr>
          <p:cNvSpPr txBox="1"/>
          <p:nvPr/>
        </p:nvSpPr>
        <p:spPr>
          <a:xfrm>
            <a:off x="6698853" y="8996618"/>
            <a:ext cx="36710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DA80479-F13F-4E73-A0A6-989EA6DDA5B3}"/>
              </a:ext>
            </a:extLst>
          </p:cNvPr>
          <p:cNvSpPr txBox="1"/>
          <p:nvPr/>
        </p:nvSpPr>
        <p:spPr>
          <a:xfrm>
            <a:off x="9459126" y="3392007"/>
            <a:ext cx="672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8B897BA-5942-465B-8B4A-EE000D55959D}"/>
              </a:ext>
            </a:extLst>
          </p:cNvPr>
          <p:cNvSpPr txBox="1"/>
          <p:nvPr/>
        </p:nvSpPr>
        <p:spPr>
          <a:xfrm>
            <a:off x="10452281" y="4379214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EE7AE12-9257-45C9-B7C0-622E4C171B83}"/>
              </a:ext>
            </a:extLst>
          </p:cNvPr>
          <p:cNvSpPr txBox="1"/>
          <p:nvPr/>
        </p:nvSpPr>
        <p:spPr>
          <a:xfrm>
            <a:off x="10902630" y="5672327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31B7249-675F-4CE3-8B96-142FF998F470}"/>
              </a:ext>
            </a:extLst>
          </p:cNvPr>
          <p:cNvGrpSpPr/>
          <p:nvPr/>
        </p:nvGrpSpPr>
        <p:grpSpPr>
          <a:xfrm>
            <a:off x="12105682" y="3626750"/>
            <a:ext cx="4572000" cy="4572000"/>
            <a:chOff x="2057400" y="4118610"/>
            <a:chExt cx="5715000" cy="5695950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319E3CF-196C-44B2-828B-2B0325730854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52" name="Picture 51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4B743208-8968-4B68-8E97-5413582D15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6AF8DDAC-8892-46E8-8467-143C66847A12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DFBB0316-B7FF-4D3B-A18F-A232D76C6E81}"/>
                </a:ext>
              </a:extLst>
            </p:cNvPr>
            <p:cNvCxnSpPr>
              <a:cxnSpLocks/>
              <a:endCxn id="49" idx="0"/>
            </p:cNvCxnSpPr>
            <p:nvPr/>
          </p:nvCxnSpPr>
          <p:spPr>
            <a:xfrm flipV="1">
              <a:off x="4914900" y="6862327"/>
              <a:ext cx="0" cy="2031635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5958B368-FC27-4131-B5A0-38EAD9E64D5D}"/>
                </a:ext>
              </a:extLst>
            </p:cNvPr>
            <p:cNvCxnSpPr>
              <a:cxnSpLocks/>
              <a:endCxn id="49" idx="0"/>
            </p:cNvCxnSpPr>
            <p:nvPr/>
          </p:nvCxnSpPr>
          <p:spPr>
            <a:xfrm flipV="1">
              <a:off x="4914900" y="6862327"/>
              <a:ext cx="0" cy="1240733"/>
            </a:xfrm>
            <a:prstGeom prst="straightConnector1">
              <a:avLst/>
            </a:prstGeom>
            <a:ln w="82550">
              <a:solidFill>
                <a:schemeClr val="accent3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Flowchart: Connector 48">
              <a:extLst>
                <a:ext uri="{FF2B5EF4-FFF2-40B4-BE49-F238E27FC236}">
                  <a16:creationId xmlns:a16="http://schemas.microsoft.com/office/drawing/2014/main" id="{FFFFAEAE-BD4E-42A2-B5FF-5F2134B85FF3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7E32CC33-8232-4D7C-9B5D-64F7863E29F3}"/>
              </a:ext>
            </a:extLst>
          </p:cNvPr>
          <p:cNvSpPr txBox="1"/>
          <p:nvPr/>
        </p:nvSpPr>
        <p:spPr>
          <a:xfrm>
            <a:off x="15382230" y="3390777"/>
            <a:ext cx="672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685023F-AABC-4D84-B436-2F1C1C8627F5}"/>
              </a:ext>
            </a:extLst>
          </p:cNvPr>
          <p:cNvSpPr txBox="1"/>
          <p:nvPr/>
        </p:nvSpPr>
        <p:spPr>
          <a:xfrm>
            <a:off x="16417939" y="4379214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18F54ED-57CB-4180-A3A5-57C37E2C66DA}"/>
              </a:ext>
            </a:extLst>
          </p:cNvPr>
          <p:cNvSpPr txBox="1"/>
          <p:nvPr/>
        </p:nvSpPr>
        <p:spPr>
          <a:xfrm>
            <a:off x="16743385" y="5653312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B8983B7-68D1-4BB7-93CA-AC6B71036F5B}"/>
              </a:ext>
            </a:extLst>
          </p:cNvPr>
          <p:cNvSpPr txBox="1"/>
          <p:nvPr/>
        </p:nvSpPr>
        <p:spPr>
          <a:xfrm>
            <a:off x="16309511" y="6894817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5BA3FF6-B942-4CDD-9583-3AD208FE1FD2}"/>
              </a:ext>
            </a:extLst>
          </p:cNvPr>
          <p:cNvSpPr txBox="1"/>
          <p:nvPr/>
        </p:nvSpPr>
        <p:spPr>
          <a:xfrm>
            <a:off x="15382230" y="7959269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0F29CA1-9332-4A50-A7C9-66A960612C14}"/>
              </a:ext>
            </a:extLst>
          </p:cNvPr>
          <p:cNvSpPr txBox="1"/>
          <p:nvPr/>
        </p:nvSpPr>
        <p:spPr>
          <a:xfrm>
            <a:off x="14105931" y="8387415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E0BA096-0128-4715-9929-FD32E7337DBD}"/>
              </a:ext>
            </a:extLst>
          </p:cNvPr>
          <p:cNvSpPr txBox="1"/>
          <p:nvPr/>
        </p:nvSpPr>
        <p:spPr>
          <a:xfrm>
            <a:off x="11199653" y="8996618"/>
            <a:ext cx="64114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hay 6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rưỡi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2" grpId="0"/>
      <p:bldP spid="43" grpId="0"/>
      <p:bldP spid="44" grpId="0"/>
      <p:bldP spid="45" grpId="0"/>
      <p:bldP spid="46" grpId="0"/>
      <p:bldP spid="54" grpId="0"/>
      <p:bldP spid="55" grpId="0"/>
      <p:bldP spid="56" grpId="0"/>
      <p:bldP spid="57" grpId="0"/>
      <p:bldP spid="58" grpId="0"/>
      <p:bldP spid="59" grpId="0"/>
      <p:bldP spid="6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Thiết kế không tên (10)</Template>
  <TotalTime>418</TotalTime>
  <Words>1102</Words>
  <Application>Microsoft Office PowerPoint</Application>
  <PresentationFormat>Custom</PresentationFormat>
  <Paragraphs>163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Tw Cen MT Condensed Extra Bold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Giang</dc:creator>
  <cp:lastModifiedBy>Hương Giang</cp:lastModifiedBy>
  <cp:revision>2</cp:revision>
  <dcterms:created xsi:type="dcterms:W3CDTF">2021-10-26T02:04:53Z</dcterms:created>
  <dcterms:modified xsi:type="dcterms:W3CDTF">2021-10-27T03:26:52Z</dcterms:modified>
  <dc:identifier>DAEtt_tskdY</dc:identifier>
</cp:coreProperties>
</file>