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4: Ở LẠI VỚI CHIẾN KHU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29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2022-08-02T13:41:52Z</dcterms:modified>
</cp:coreProperties>
</file>