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8"/>
  </p:notesMasterIdLst>
  <p:sldIdLst>
    <p:sldId id="440" r:id="rId3"/>
    <p:sldId id="441" r:id="rId4"/>
    <p:sldId id="377" r:id="rId5"/>
    <p:sldId id="443" r:id="rId6"/>
    <p:sldId id="444" r:id="rId7"/>
    <p:sldId id="445" r:id="rId8"/>
    <p:sldId id="446" r:id="rId9"/>
    <p:sldId id="44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01" r:id="rId18"/>
    <p:sldId id="318" r:id="rId19"/>
    <p:sldId id="313" r:id="rId20"/>
    <p:sldId id="319" r:id="rId21"/>
    <p:sldId id="320" r:id="rId22"/>
    <p:sldId id="321" r:id="rId23"/>
    <p:sldId id="322" r:id="rId24"/>
    <p:sldId id="389" r:id="rId25"/>
    <p:sldId id="390" r:id="rId26"/>
    <p:sldId id="391" r:id="rId27"/>
    <p:sldId id="392" r:id="rId28"/>
    <p:sldId id="394" r:id="rId29"/>
    <p:sldId id="345" r:id="rId30"/>
    <p:sldId id="270" r:id="rId31"/>
    <p:sldId id="269" r:id="rId32"/>
    <p:sldId id="400" r:id="rId33"/>
    <p:sldId id="437" r:id="rId34"/>
    <p:sldId id="433" r:id="rId35"/>
    <p:sldId id="438" r:id="rId36"/>
    <p:sldId id="439" r:id="rId37"/>
  </p:sldIdLst>
  <p:sldSz cx="24384000" cy="13716000"/>
  <p:notesSz cx="6858000" cy="9144000"/>
  <p:custDataLst>
    <p:tags r:id="rId3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08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33CC33"/>
    <a:srgbClr val="663300"/>
    <a:srgbClr val="CC6600"/>
    <a:srgbClr val="FFE67D"/>
    <a:srgbClr val="3333FF"/>
    <a:srgbClr val="270F6B"/>
    <a:srgbClr val="135F82"/>
    <a:srgbClr val="FF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3186" autoAdjust="0"/>
  </p:normalViewPr>
  <p:slideViewPr>
    <p:cSldViewPr>
      <p:cViewPr varScale="1">
        <p:scale>
          <a:sx n="39" d="100"/>
          <a:sy n="39" d="100"/>
        </p:scale>
        <p:origin x="768" y="96"/>
      </p:cViewPr>
      <p:guideLst>
        <p:guide orient="horz" pos="7008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 xuan long" userId="e541558293304fc0" providerId="LiveId" clId="{95BB24E7-2598-444A-AD1A-71EAB072470C}"/>
    <pc:docChg chg="undo custSel addSld delSld modSld">
      <pc:chgData name="mai xuan long" userId="e541558293304fc0" providerId="LiveId" clId="{95BB24E7-2598-444A-AD1A-71EAB072470C}" dt="2021-09-13T11:01:10.264" v="1628" actId="255"/>
      <pc:docMkLst>
        <pc:docMk/>
      </pc:docMkLst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0" sldId="258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0" sldId="277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2238361060" sldId="291"/>
        </pc:sldMkLst>
      </pc:sldChg>
      <pc:sldChg chg="addSp delSp modSp mod delAnim">
        <pc:chgData name="mai xuan long" userId="e541558293304fc0" providerId="LiveId" clId="{95BB24E7-2598-444A-AD1A-71EAB072470C}" dt="2021-09-13T10:40:16.178" v="891" actId="1036"/>
        <pc:sldMkLst>
          <pc:docMk/>
          <pc:sldMk cId="2218425482" sldId="301"/>
        </pc:sldMkLst>
        <pc:spChg chg="mod">
          <ac:chgData name="mai xuan long" userId="e541558293304fc0" providerId="LiveId" clId="{95BB24E7-2598-444A-AD1A-71EAB072470C}" dt="2021-09-13T10:21:49.773" v="386" actId="14100"/>
          <ac:spMkLst>
            <pc:docMk/>
            <pc:sldMk cId="2218425482" sldId="301"/>
            <ac:spMk id="16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22:05.440" v="435" actId="1036"/>
          <ac:spMkLst>
            <pc:docMk/>
            <pc:sldMk cId="2218425482" sldId="301"/>
            <ac:spMk id="17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22:05.440" v="435" actId="1036"/>
          <ac:spMkLst>
            <pc:docMk/>
            <pc:sldMk cId="2218425482" sldId="301"/>
            <ac:spMk id="22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22:05.440" v="435" actId="1036"/>
          <ac:spMkLst>
            <pc:docMk/>
            <pc:sldMk cId="2218425482" sldId="301"/>
            <ac:spMk id="23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19:39.151" v="256" actId="20577"/>
          <ac:spMkLst>
            <pc:docMk/>
            <pc:sldMk cId="2218425482" sldId="301"/>
            <ac:spMk id="25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26:17.157" v="643" actId="20577"/>
          <ac:spMkLst>
            <pc:docMk/>
            <pc:sldMk cId="2218425482" sldId="301"/>
            <ac:spMk id="57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40:01.115" v="888" actId="114"/>
          <ac:spMkLst>
            <pc:docMk/>
            <pc:sldMk cId="2218425482" sldId="301"/>
            <ac:spMk id="89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40:01.115" v="888" actId="114"/>
          <ac:spMkLst>
            <pc:docMk/>
            <pc:sldMk cId="2218425482" sldId="301"/>
            <ac:spMk id="90" creationId="{00000000-0000-0000-0000-000000000000}"/>
          </ac:spMkLst>
        </pc:spChg>
        <pc:spChg chg="add del mod">
          <ac:chgData name="mai xuan long" userId="e541558293304fc0" providerId="LiveId" clId="{95BB24E7-2598-444A-AD1A-71EAB072470C}" dt="2021-09-13T10:40:01.115" v="888" actId="114"/>
          <ac:spMkLst>
            <pc:docMk/>
            <pc:sldMk cId="2218425482" sldId="301"/>
            <ac:spMk id="91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40:01.115" v="888" actId="114"/>
          <ac:spMkLst>
            <pc:docMk/>
            <pc:sldMk cId="2218425482" sldId="301"/>
            <ac:spMk id="93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40:01.115" v="888" actId="114"/>
          <ac:spMkLst>
            <pc:docMk/>
            <pc:sldMk cId="2218425482" sldId="301"/>
            <ac:spMk id="94" creationId="{00000000-0000-0000-0000-000000000000}"/>
          </ac:spMkLst>
        </pc:spChg>
        <pc:spChg chg="add del mod">
          <ac:chgData name="mai xuan long" userId="e541558293304fc0" providerId="LiveId" clId="{95BB24E7-2598-444A-AD1A-71EAB072470C}" dt="2021-09-13T10:40:01.115" v="888" actId="114"/>
          <ac:spMkLst>
            <pc:docMk/>
            <pc:sldMk cId="2218425482" sldId="301"/>
            <ac:spMk id="95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40:01.115" v="888" actId="114"/>
          <ac:spMkLst>
            <pc:docMk/>
            <pc:sldMk cId="2218425482" sldId="301"/>
            <ac:spMk id="97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40:01.115" v="888" actId="114"/>
          <ac:spMkLst>
            <pc:docMk/>
            <pc:sldMk cId="2218425482" sldId="301"/>
            <ac:spMk id="98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40:01.115" v="888" actId="114"/>
          <ac:spMkLst>
            <pc:docMk/>
            <pc:sldMk cId="2218425482" sldId="301"/>
            <ac:spMk id="99" creationId="{00000000-0000-0000-0000-000000000000}"/>
          </ac:spMkLst>
        </pc:spChg>
        <pc:grpChg chg="mod">
          <ac:chgData name="mai xuan long" userId="e541558293304fc0" providerId="LiveId" clId="{95BB24E7-2598-444A-AD1A-71EAB072470C}" dt="2021-09-13T10:22:11.299" v="440" actId="1036"/>
          <ac:grpSpMkLst>
            <pc:docMk/>
            <pc:sldMk cId="2218425482" sldId="301"/>
            <ac:grpSpMk id="10" creationId="{00000000-0000-0000-0000-000000000000}"/>
          </ac:grpSpMkLst>
        </pc:grpChg>
        <pc:grpChg chg="del">
          <ac:chgData name="mai xuan long" userId="e541558293304fc0" providerId="LiveId" clId="{95BB24E7-2598-444A-AD1A-71EAB072470C}" dt="2021-09-13T10:21:44.014" v="385" actId="478"/>
          <ac:grpSpMkLst>
            <pc:docMk/>
            <pc:sldMk cId="2218425482" sldId="301"/>
            <ac:grpSpMk id="47" creationId="{00000000-0000-0000-0000-000000000000}"/>
          </ac:grpSpMkLst>
        </pc:grpChg>
        <pc:grpChg chg="del">
          <ac:chgData name="mai xuan long" userId="e541558293304fc0" providerId="LiveId" clId="{95BB24E7-2598-444A-AD1A-71EAB072470C}" dt="2021-09-13T10:21:44.014" v="385" actId="478"/>
          <ac:grpSpMkLst>
            <pc:docMk/>
            <pc:sldMk cId="2218425482" sldId="301"/>
            <ac:grpSpMk id="51" creationId="{00000000-0000-0000-0000-000000000000}"/>
          </ac:grpSpMkLst>
        </pc:grpChg>
        <pc:grpChg chg="mod">
          <ac:chgData name="mai xuan long" userId="e541558293304fc0" providerId="LiveId" clId="{95BB24E7-2598-444A-AD1A-71EAB072470C}" dt="2021-09-13T10:39:54.672" v="886" actId="1035"/>
          <ac:grpSpMkLst>
            <pc:docMk/>
            <pc:sldMk cId="2218425482" sldId="301"/>
            <ac:grpSpMk id="56" creationId="{00000000-0000-0000-0000-000000000000}"/>
          </ac:grpSpMkLst>
        </pc:grpChg>
        <pc:grpChg chg="del">
          <ac:chgData name="mai xuan long" userId="e541558293304fc0" providerId="LiveId" clId="{95BB24E7-2598-444A-AD1A-71EAB072470C}" dt="2021-09-13T10:21:44.014" v="385" actId="478"/>
          <ac:grpSpMkLst>
            <pc:docMk/>
            <pc:sldMk cId="2218425482" sldId="301"/>
            <ac:grpSpMk id="63" creationId="{00000000-0000-0000-0000-000000000000}"/>
          </ac:grpSpMkLst>
        </pc:grpChg>
        <pc:grpChg chg="mod">
          <ac:chgData name="mai xuan long" userId="e541558293304fc0" providerId="LiveId" clId="{95BB24E7-2598-444A-AD1A-71EAB072470C}" dt="2021-09-13T10:40:16.178" v="891" actId="1036"/>
          <ac:grpSpMkLst>
            <pc:docMk/>
            <pc:sldMk cId="2218425482" sldId="301"/>
            <ac:grpSpMk id="88" creationId="{00000000-0000-0000-0000-000000000000}"/>
          </ac:grpSpMkLst>
        </pc:grpChg>
        <pc:grpChg chg="mod">
          <ac:chgData name="mai xuan long" userId="e541558293304fc0" providerId="LiveId" clId="{95BB24E7-2598-444A-AD1A-71EAB072470C}" dt="2021-09-13T10:40:16.178" v="891" actId="1036"/>
          <ac:grpSpMkLst>
            <pc:docMk/>
            <pc:sldMk cId="2218425482" sldId="301"/>
            <ac:grpSpMk id="92" creationId="{00000000-0000-0000-0000-000000000000}"/>
          </ac:grpSpMkLst>
        </pc:grpChg>
        <pc:grpChg chg="mod">
          <ac:chgData name="mai xuan long" userId="e541558293304fc0" providerId="LiveId" clId="{95BB24E7-2598-444A-AD1A-71EAB072470C}" dt="2021-09-13T10:40:16.178" v="891" actId="1036"/>
          <ac:grpSpMkLst>
            <pc:docMk/>
            <pc:sldMk cId="2218425482" sldId="301"/>
            <ac:grpSpMk id="96" creationId="{00000000-0000-0000-0000-000000000000}"/>
          </ac:grpSpMkLst>
        </pc:grpChg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4153514089" sldId="302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775221942" sldId="304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2799547101" sldId="306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3093087601" sldId="307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110126082" sldId="308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1947567305" sldId="309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286520608" sldId="310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4118869771" sldId="311"/>
        </pc:sldMkLst>
      </pc:sldChg>
      <pc:sldChg chg="addSp delSp modSp mod delAnim modAnim">
        <pc:chgData name="mai xuan long" userId="e541558293304fc0" providerId="LiveId" clId="{95BB24E7-2598-444A-AD1A-71EAB072470C}" dt="2021-09-13T10:37:02.740" v="856" actId="20577"/>
        <pc:sldMkLst>
          <pc:docMk/>
          <pc:sldMk cId="4087937791" sldId="313"/>
        </pc:sldMkLst>
        <pc:spChg chg="mod">
          <ac:chgData name="mai xuan long" userId="e541558293304fc0" providerId="LiveId" clId="{95BB24E7-2598-444A-AD1A-71EAB072470C}" dt="2021-09-13T10:04:54.334" v="21" actId="1037"/>
          <ac:spMkLst>
            <pc:docMk/>
            <pc:sldMk cId="4087937791" sldId="313"/>
            <ac:spMk id="26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05:29.008" v="52" actId="20577"/>
          <ac:spMkLst>
            <pc:docMk/>
            <pc:sldMk cId="4087937791" sldId="313"/>
            <ac:spMk id="27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05:21.634" v="49" actId="20577"/>
          <ac:spMkLst>
            <pc:docMk/>
            <pc:sldMk cId="4087937791" sldId="313"/>
            <ac:spMk id="28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05:10.581" v="36" actId="478"/>
          <ac:spMkLst>
            <pc:docMk/>
            <pc:sldMk cId="4087937791" sldId="313"/>
            <ac:spMk id="29" creationId="{0F4BA602-388A-499B-BD8B-33460C10D6C4}"/>
          </ac:spMkLst>
        </pc:spChg>
        <pc:spChg chg="mod">
          <ac:chgData name="mai xuan long" userId="e541558293304fc0" providerId="LiveId" clId="{95BB24E7-2598-444A-AD1A-71EAB072470C}" dt="2021-09-13T10:35:55.679" v="843"/>
          <ac:spMkLst>
            <pc:docMk/>
            <pc:sldMk cId="4087937791" sldId="313"/>
            <ac:spMk id="30" creationId="{6A23177A-EE55-4D95-B3A8-0F2EBA2B46B3}"/>
          </ac:spMkLst>
        </pc:spChg>
        <pc:spChg chg="del">
          <ac:chgData name="mai xuan long" userId="e541558293304fc0" providerId="LiveId" clId="{95BB24E7-2598-444A-AD1A-71EAB072470C}" dt="2021-09-13T10:05:07.145" v="35" actId="478"/>
          <ac:spMkLst>
            <pc:docMk/>
            <pc:sldMk cId="4087937791" sldId="313"/>
            <ac:spMk id="31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35:55.679" v="843"/>
          <ac:spMkLst>
            <pc:docMk/>
            <pc:sldMk cId="4087937791" sldId="313"/>
            <ac:spMk id="31" creationId="{DE8CBE2B-1575-4122-8E73-C615AA16891C}"/>
          </ac:spMkLst>
        </pc:spChg>
        <pc:spChg chg="del">
          <ac:chgData name="mai xuan long" userId="e541558293304fc0" providerId="LiveId" clId="{95BB24E7-2598-444A-AD1A-71EAB072470C}" dt="2021-09-13T10:05:07.145" v="35" actId="478"/>
          <ac:spMkLst>
            <pc:docMk/>
            <pc:sldMk cId="4087937791" sldId="313"/>
            <ac:spMk id="32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35:55.679" v="843"/>
          <ac:spMkLst>
            <pc:docMk/>
            <pc:sldMk cId="4087937791" sldId="313"/>
            <ac:spMk id="32" creationId="{5A34E846-7141-41FA-92C3-AD8591E4B014}"/>
          </ac:spMkLst>
        </pc:spChg>
        <pc:spChg chg="del">
          <ac:chgData name="mai xuan long" userId="e541558293304fc0" providerId="LiveId" clId="{95BB24E7-2598-444A-AD1A-71EAB072470C}" dt="2021-09-13T10:05:07.145" v="35" actId="478"/>
          <ac:spMkLst>
            <pc:docMk/>
            <pc:sldMk cId="4087937791" sldId="313"/>
            <ac:spMk id="33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35:55.679" v="843"/>
          <ac:spMkLst>
            <pc:docMk/>
            <pc:sldMk cId="4087937791" sldId="313"/>
            <ac:spMk id="33" creationId="{27284EA4-B14D-4684-B16E-A9DBD741C15C}"/>
          </ac:spMkLst>
        </pc:spChg>
        <pc:spChg chg="add mod">
          <ac:chgData name="mai xuan long" userId="e541558293304fc0" providerId="LiveId" clId="{95BB24E7-2598-444A-AD1A-71EAB072470C}" dt="2021-09-13T10:07:20.219" v="81" actId="1036"/>
          <ac:spMkLst>
            <pc:docMk/>
            <pc:sldMk cId="4087937791" sldId="313"/>
            <ac:spMk id="34" creationId="{E38B2A32-39B4-486B-974B-61D13C9BC547}"/>
          </ac:spMkLst>
        </pc:spChg>
        <pc:spChg chg="add mod">
          <ac:chgData name="mai xuan long" userId="e541558293304fc0" providerId="LiveId" clId="{95BB24E7-2598-444A-AD1A-71EAB072470C}" dt="2021-09-13T10:08:34.078" v="97" actId="14100"/>
          <ac:spMkLst>
            <pc:docMk/>
            <pc:sldMk cId="4087937791" sldId="313"/>
            <ac:spMk id="35" creationId="{EE219672-4CE9-4715-BBB3-3AF9DFB23E0B}"/>
          </ac:spMkLst>
        </pc:spChg>
        <pc:spChg chg="mod topLvl">
          <ac:chgData name="mai xuan long" userId="e541558293304fc0" providerId="LiveId" clId="{95BB24E7-2598-444A-AD1A-71EAB072470C}" dt="2021-09-13T10:36:21.799" v="846" actId="164"/>
          <ac:spMkLst>
            <pc:docMk/>
            <pc:sldMk cId="4087937791" sldId="313"/>
            <ac:spMk id="37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15:59.134" v="223" actId="478"/>
          <ac:spMkLst>
            <pc:docMk/>
            <pc:sldMk cId="4087937791" sldId="313"/>
            <ac:spMk id="38" creationId="{00000000-0000-0000-0000-000000000000}"/>
          </ac:spMkLst>
        </pc:spChg>
        <pc:spChg chg="add mod">
          <ac:chgData name="mai xuan long" userId="e541558293304fc0" providerId="LiveId" clId="{95BB24E7-2598-444A-AD1A-71EAB072470C}" dt="2021-09-13T10:08:59.887" v="109" actId="1037"/>
          <ac:spMkLst>
            <pc:docMk/>
            <pc:sldMk cId="4087937791" sldId="313"/>
            <ac:spMk id="40" creationId="{1A243AA3-2E96-4EB2-9674-7269E533426E}"/>
          </ac:spMkLst>
        </pc:spChg>
        <pc:spChg chg="mod">
          <ac:chgData name="mai xuan long" userId="e541558293304fc0" providerId="LiveId" clId="{95BB24E7-2598-444A-AD1A-71EAB072470C}" dt="2021-09-13T10:35:29.031" v="839" actId="165"/>
          <ac:spMkLst>
            <pc:docMk/>
            <pc:sldMk cId="4087937791" sldId="313"/>
            <ac:spMk id="43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35:29.031" v="839" actId="165"/>
          <ac:spMkLst>
            <pc:docMk/>
            <pc:sldMk cId="4087937791" sldId="313"/>
            <ac:spMk id="44" creationId="{00000000-0000-0000-0000-000000000000}"/>
          </ac:spMkLst>
        </pc:spChg>
        <pc:spChg chg="add mod">
          <ac:chgData name="mai xuan long" userId="e541558293304fc0" providerId="LiveId" clId="{95BB24E7-2598-444A-AD1A-71EAB072470C}" dt="2021-09-13T10:08:59.887" v="109" actId="1037"/>
          <ac:spMkLst>
            <pc:docMk/>
            <pc:sldMk cId="4087937791" sldId="313"/>
            <ac:spMk id="45" creationId="{110E93EF-195D-4B31-A2F1-4DA1A8054D2F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46" creationId="{E4B0EA0C-4416-4678-A7DB-D61194CE47CA}"/>
          </ac:spMkLst>
        </pc:spChg>
        <pc:spChg chg="mod">
          <ac:chgData name="mai xuan long" userId="e541558293304fc0" providerId="LiveId" clId="{95BB24E7-2598-444A-AD1A-71EAB072470C}" dt="2021-09-13T10:37:02.740" v="856" actId="20577"/>
          <ac:spMkLst>
            <pc:docMk/>
            <pc:sldMk cId="4087937791" sldId="313"/>
            <ac:spMk id="47" creationId="{A7650814-1A18-4B24-A04E-F2EFE92BBC2D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49" creationId="{48569B4B-69B1-470B-BB89-76AD85E1DBCF}"/>
          </ac:spMkLst>
        </pc:spChg>
        <pc:spChg chg="del">
          <ac:chgData name="mai xuan long" userId="e541558293304fc0" providerId="LiveId" clId="{95BB24E7-2598-444A-AD1A-71EAB072470C}" dt="2021-09-13T10:05:10.581" v="36" actId="478"/>
          <ac:spMkLst>
            <pc:docMk/>
            <pc:sldMk cId="4087937791" sldId="313"/>
            <ac:spMk id="50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50" creationId="{4A33B7F8-F90A-4CE8-A597-9F52B83E0D78}"/>
          </ac:spMkLst>
        </pc:spChg>
        <pc:spChg chg="mod topLvl">
          <ac:chgData name="mai xuan long" userId="e541558293304fc0" providerId="LiveId" clId="{95BB24E7-2598-444A-AD1A-71EAB072470C}" dt="2021-09-13T10:36:32.596" v="847" actId="164"/>
          <ac:spMkLst>
            <pc:docMk/>
            <pc:sldMk cId="4087937791" sldId="313"/>
            <ac:spMk id="52" creationId="{759B51B4-5503-487D-8BB6-7122D6F91EED}"/>
          </ac:spMkLst>
        </pc:spChg>
        <pc:spChg chg="mod">
          <ac:chgData name="mai xuan long" userId="e541558293304fc0" providerId="LiveId" clId="{95BB24E7-2598-444A-AD1A-71EAB072470C}" dt="2021-09-13T10:35:34.616" v="840" actId="165"/>
          <ac:spMkLst>
            <pc:docMk/>
            <pc:sldMk cId="4087937791" sldId="313"/>
            <ac:spMk id="54" creationId="{1DEFA974-63D6-4FF0-BC87-E18B8DEBEF4D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55" creationId="{EE70C267-B95F-47DD-9A42-84D60659F533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56" creationId="{48084E22-4482-4128-9007-4BF82946AE90}"/>
          </ac:spMkLst>
        </pc:spChg>
        <pc:spChg chg="mod">
          <ac:chgData name="mai xuan long" userId="e541558293304fc0" providerId="LiveId" clId="{95BB24E7-2598-444A-AD1A-71EAB072470C}" dt="2021-09-13T10:35:34.616" v="840" actId="165"/>
          <ac:spMkLst>
            <pc:docMk/>
            <pc:sldMk cId="4087937791" sldId="313"/>
            <ac:spMk id="57" creationId="{2A5FC62D-A5F1-47DA-8671-0577F9CA012A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59" creationId="{813D872D-D094-4449-B77E-F7D1F24144EB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0" creationId="{41A5C57B-AC8B-4F5F-9E84-59E735320E90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1" creationId="{412A9244-18D8-45E0-B23F-A6A5A570B515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2" creationId="{F35ADDE2-6D6C-453E-AC65-AF225A56DAC8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3" creationId="{C352331F-00EE-4223-954A-4C27514CC6B7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4" creationId="{07D9BEFC-0370-45F7-BDE9-4D330B773571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5" creationId="{4BCA8106-DFE5-42E5-88F9-73120F46DA69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6" creationId="{12DA857C-0D6F-4D1C-B05C-660FD0D98ECB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7" creationId="{7A8C75CC-C745-4090-86A3-6AF268C1D4DC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8" creationId="{315B52A6-118B-46C0-9D43-CA4C325175B0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9" creationId="{C82E70A4-E0C1-4BD3-9979-3F189B464F81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0" creationId="{5C5A79B7-CDBC-4AC0-9D5D-775E266355D0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1" creationId="{176139DD-B7AF-4869-8715-B62BBB8848C8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2" creationId="{1A71E814-D614-4729-919E-8D881D70180F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3" creationId="{6C19CB60-9858-40B2-8A63-2CC936A61D6C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4" creationId="{CE31C54A-0B93-4623-B5D9-22123B8FC4DE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5" creationId="{4C59AF3D-EC65-4F23-AF04-0D059E85E415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6" creationId="{F1E6CCB2-FAD9-47A3-B979-AF7336DD265F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7" creationId="{88A989D1-459A-47F7-BBFD-B3E40546C6F8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8" creationId="{26189A91-D48A-45F8-AF26-D5A0F61DB219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9" creationId="{AB4FA1F7-717C-4F36-99AD-B871EBBBA052}"/>
          </ac:spMkLst>
        </pc:spChg>
        <pc:grpChg chg="add mod">
          <ac:chgData name="mai xuan long" userId="e541558293304fc0" providerId="LiveId" clId="{95BB24E7-2598-444A-AD1A-71EAB072470C}" dt="2021-09-13T10:36:42.951" v="849" actId="167"/>
          <ac:grpSpMkLst>
            <pc:docMk/>
            <pc:sldMk cId="4087937791" sldId="313"/>
            <ac:grpSpMk id="2" creationId="{5D501987-DD6B-46A7-BE94-CE101EEDC8A0}"/>
          </ac:grpSpMkLst>
        </pc:grpChg>
        <pc:grpChg chg="add mod ord">
          <ac:chgData name="mai xuan long" userId="e541558293304fc0" providerId="LiveId" clId="{95BB24E7-2598-444A-AD1A-71EAB072470C}" dt="2021-09-13T10:36:37.403" v="848" actId="167"/>
          <ac:grpSpMkLst>
            <pc:docMk/>
            <pc:sldMk cId="4087937791" sldId="313"/>
            <ac:grpSpMk id="3" creationId="{286A8142-9903-4A6B-8333-6C5901EEBD85}"/>
          </ac:grpSpMkLst>
        </pc:grpChg>
        <pc:grpChg chg="mod">
          <ac:chgData name="mai xuan long" userId="e541558293304fc0" providerId="LiveId" clId="{95BB24E7-2598-444A-AD1A-71EAB072470C}" dt="2021-09-13T10:07:20.219" v="81" actId="1036"/>
          <ac:grpSpMkLst>
            <pc:docMk/>
            <pc:sldMk cId="4087937791" sldId="313"/>
            <ac:grpSpMk id="25" creationId="{00000000-0000-0000-0000-000000000000}"/>
          </ac:grpSpMkLst>
        </pc:grpChg>
        <pc:grpChg chg="add mod">
          <ac:chgData name="mai xuan long" userId="e541558293304fc0" providerId="LiveId" clId="{95BB24E7-2598-444A-AD1A-71EAB072470C}" dt="2021-09-13T10:36:32.596" v="847" actId="164"/>
          <ac:grpSpMkLst>
            <pc:docMk/>
            <pc:sldMk cId="4087937791" sldId="313"/>
            <ac:grpSpMk id="29" creationId="{407012F7-108C-4518-9D54-47D75542C611}"/>
          </ac:grpSpMkLst>
        </pc:grpChg>
        <pc:grpChg chg="del mod">
          <ac:chgData name="mai xuan long" userId="e541558293304fc0" providerId="LiveId" clId="{95BB24E7-2598-444A-AD1A-71EAB072470C}" dt="2021-09-13T10:35:29.031" v="839" actId="165"/>
          <ac:grpSpMkLst>
            <pc:docMk/>
            <pc:sldMk cId="4087937791" sldId="313"/>
            <ac:grpSpMk id="36" creationId="{00000000-0000-0000-0000-000000000000}"/>
          </ac:grpSpMkLst>
        </pc:grpChg>
        <pc:grpChg chg="add mod">
          <ac:chgData name="mai xuan long" userId="e541558293304fc0" providerId="LiveId" clId="{95BB24E7-2598-444A-AD1A-71EAB072470C}" dt="2021-09-13T10:36:21.799" v="846" actId="164"/>
          <ac:grpSpMkLst>
            <pc:docMk/>
            <pc:sldMk cId="4087937791" sldId="313"/>
            <ac:grpSpMk id="38" creationId="{0AA0451D-CE3C-4C7E-AA53-7874858504DD}"/>
          </ac:grpSpMkLst>
        </pc:grpChg>
        <pc:grpChg chg="del mod topLvl">
          <ac:chgData name="mai xuan long" userId="e541558293304fc0" providerId="LiveId" clId="{95BB24E7-2598-444A-AD1A-71EAB072470C}" dt="2021-09-13T10:35:40.043" v="841" actId="478"/>
          <ac:grpSpMkLst>
            <pc:docMk/>
            <pc:sldMk cId="4087937791" sldId="313"/>
            <ac:grpSpMk id="39" creationId="{00000000-0000-0000-0000-000000000000}"/>
          </ac:grpSpMkLst>
        </pc:grpChg>
        <pc:grpChg chg="mod">
          <ac:chgData name="mai xuan long" userId="e541558293304fc0" providerId="LiveId" clId="{95BB24E7-2598-444A-AD1A-71EAB072470C}" dt="2021-09-13T10:35:29.031" v="839" actId="165"/>
          <ac:grpSpMkLst>
            <pc:docMk/>
            <pc:sldMk cId="4087937791" sldId="313"/>
            <ac:grpSpMk id="41" creationId="{00000000-0000-0000-0000-000000000000}"/>
          </ac:grpSpMkLst>
        </pc:grpChg>
        <pc:grpChg chg="mod">
          <ac:chgData name="mai xuan long" userId="e541558293304fc0" providerId="LiveId" clId="{95BB24E7-2598-444A-AD1A-71EAB072470C}" dt="2021-09-13T10:36:04.608" v="844" actId="1076"/>
          <ac:grpSpMkLst>
            <pc:docMk/>
            <pc:sldMk cId="4087937791" sldId="313"/>
            <ac:grpSpMk id="48" creationId="{9873C205-75EB-4B5A-9A7B-720C121077AE}"/>
          </ac:grpSpMkLst>
        </pc:grpChg>
        <pc:grpChg chg="del mod">
          <ac:chgData name="mai xuan long" userId="e541558293304fc0" providerId="LiveId" clId="{95BB24E7-2598-444A-AD1A-71EAB072470C}" dt="2021-09-13T10:35:34.616" v="840" actId="165"/>
          <ac:grpSpMkLst>
            <pc:docMk/>
            <pc:sldMk cId="4087937791" sldId="313"/>
            <ac:grpSpMk id="51" creationId="{416FCB01-8F9A-436C-B128-BB0AFBA2B4F4}"/>
          </ac:grpSpMkLst>
        </pc:grpChg>
        <pc:grpChg chg="del mod topLvl">
          <ac:chgData name="mai xuan long" userId="e541558293304fc0" providerId="LiveId" clId="{95BB24E7-2598-444A-AD1A-71EAB072470C}" dt="2021-09-13T10:35:43.508" v="842" actId="478"/>
          <ac:grpSpMkLst>
            <pc:docMk/>
            <pc:sldMk cId="4087937791" sldId="313"/>
            <ac:grpSpMk id="53" creationId="{17EECA23-5EA7-49FF-A864-A6A91F07D224}"/>
          </ac:grpSpMkLst>
        </pc:grpChg>
        <pc:graphicFrameChg chg="add del mod">
          <ac:chgData name="mai xuan long" userId="e541558293304fc0" providerId="LiveId" clId="{95BB24E7-2598-444A-AD1A-71EAB072470C}" dt="2021-09-13T10:05:44.940" v="55"/>
          <ac:graphicFrameMkLst>
            <pc:docMk/>
            <pc:sldMk cId="4087937791" sldId="313"/>
            <ac:graphicFrameMk id="2" creationId="{763F607E-A5EF-4B53-901A-36B1251DDE49}"/>
          </ac:graphicFrameMkLst>
        </pc:graphicFrameChg>
        <pc:graphicFrameChg chg="add del mod">
          <ac:chgData name="mai xuan long" userId="e541558293304fc0" providerId="LiveId" clId="{95BB24E7-2598-444A-AD1A-71EAB072470C}" dt="2021-09-13T10:07:56.586" v="86"/>
          <ac:graphicFrameMkLst>
            <pc:docMk/>
            <pc:sldMk cId="4087937791" sldId="313"/>
            <ac:graphicFrameMk id="4" creationId="{13F688F6-15C6-4C74-893B-A8F89F26888C}"/>
          </ac:graphicFrameMkLst>
        </pc:graphicFrameChg>
        <pc:picChg chg="mod">
          <ac:chgData name="mai xuan long" userId="e541558293304fc0" providerId="LiveId" clId="{95BB24E7-2598-444A-AD1A-71EAB072470C}" dt="2021-09-13T10:35:29.031" v="839" actId="165"/>
          <ac:picMkLst>
            <pc:docMk/>
            <pc:sldMk cId="4087937791" sldId="313"/>
            <ac:picMk id="42" creationId="{00000000-0000-0000-0000-000000000000}"/>
          </ac:picMkLst>
        </pc:picChg>
        <pc:picChg chg="mod">
          <ac:chgData name="mai xuan long" userId="e541558293304fc0" providerId="LiveId" clId="{95BB24E7-2598-444A-AD1A-71EAB072470C}" dt="2021-09-13T10:35:34.616" v="840" actId="165"/>
          <ac:picMkLst>
            <pc:docMk/>
            <pc:sldMk cId="4087937791" sldId="313"/>
            <ac:picMk id="58" creationId="{224520BF-55D3-461C-9B06-D477BCFDB136}"/>
          </ac:picMkLst>
        </pc:picChg>
        <pc:picChg chg="del">
          <ac:chgData name="mai xuan long" userId="e541558293304fc0" providerId="LiveId" clId="{95BB24E7-2598-444A-AD1A-71EAB072470C}" dt="2021-09-13T10:05:07.145" v="35" actId="478"/>
          <ac:picMkLst>
            <pc:docMk/>
            <pc:sldMk cId="4087937791" sldId="313"/>
            <ac:picMk id="1028" creationId="{00000000-0000-0000-0000-000000000000}"/>
          </ac:picMkLst>
        </pc:picChg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973213556" sldId="314"/>
        </pc:sldMkLst>
      </pc:sldChg>
      <pc:sldChg chg="addSp delSp modSp add del mod">
        <pc:chgData name="mai xuan long" userId="e541558293304fc0" providerId="LiveId" clId="{95BB24E7-2598-444A-AD1A-71EAB072470C}" dt="2021-09-13T10:38:45.637" v="872" actId="47"/>
        <pc:sldMkLst>
          <pc:docMk/>
          <pc:sldMk cId="1682788440" sldId="314"/>
        </pc:sldMkLst>
        <pc:spChg chg="add del mod">
          <ac:chgData name="mai xuan long" userId="e541558293304fc0" providerId="LiveId" clId="{95BB24E7-2598-444A-AD1A-71EAB072470C}" dt="2021-09-13T10:37:57.490" v="867" actId="21"/>
          <ac:spMkLst>
            <pc:docMk/>
            <pc:sldMk cId="1682788440" sldId="314"/>
            <ac:spMk id="29" creationId="{E9E9507B-A302-4F77-8791-E94AE8236251}"/>
          </ac:spMkLst>
        </pc:spChg>
        <pc:spChg chg="add del mod">
          <ac:chgData name="mai xuan long" userId="e541558293304fc0" providerId="LiveId" clId="{95BB24E7-2598-444A-AD1A-71EAB072470C}" dt="2021-09-13T10:37:57.490" v="867" actId="21"/>
          <ac:spMkLst>
            <pc:docMk/>
            <pc:sldMk cId="1682788440" sldId="314"/>
            <ac:spMk id="32" creationId="{2A578F60-D97D-472E-AA7F-8604378D2C58}"/>
          </ac:spMkLst>
        </pc:spChg>
        <pc:spChg chg="del">
          <ac:chgData name="mai xuan long" userId="e541558293304fc0" providerId="LiveId" clId="{95BB24E7-2598-444A-AD1A-71EAB072470C}" dt="2021-09-13T10:09:39.435" v="118" actId="478"/>
          <ac:spMkLst>
            <pc:docMk/>
            <pc:sldMk cId="1682788440" sldId="314"/>
            <ac:spMk id="34" creationId="{E38B2A32-39B4-486B-974B-61D13C9BC547}"/>
          </ac:spMkLst>
        </pc:spChg>
        <pc:spChg chg="del">
          <ac:chgData name="mai xuan long" userId="e541558293304fc0" providerId="LiveId" clId="{95BB24E7-2598-444A-AD1A-71EAB072470C}" dt="2021-09-13T10:09:39.435" v="118" actId="478"/>
          <ac:spMkLst>
            <pc:docMk/>
            <pc:sldMk cId="1682788440" sldId="314"/>
            <ac:spMk id="35" creationId="{EE219672-4CE9-4715-BBB3-3AF9DFB23E0B}"/>
          </ac:spMkLst>
        </pc:spChg>
        <pc:spChg chg="del">
          <ac:chgData name="mai xuan long" userId="e541558293304fc0" providerId="LiveId" clId="{95BB24E7-2598-444A-AD1A-71EAB072470C}" dt="2021-09-13T10:15:53.291" v="222" actId="478"/>
          <ac:spMkLst>
            <pc:docMk/>
            <pc:sldMk cId="1682788440" sldId="314"/>
            <ac:spMk id="38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09:39.435" v="118" actId="478"/>
          <ac:spMkLst>
            <pc:docMk/>
            <pc:sldMk cId="1682788440" sldId="314"/>
            <ac:spMk id="40" creationId="{1A243AA3-2E96-4EB2-9674-7269E533426E}"/>
          </ac:spMkLst>
        </pc:spChg>
        <pc:spChg chg="mod">
          <ac:chgData name="mai xuan long" userId="e541558293304fc0" providerId="LiveId" clId="{95BB24E7-2598-444A-AD1A-71EAB072470C}" dt="2021-09-13T10:09:33.327" v="117" actId="20577"/>
          <ac:spMkLst>
            <pc:docMk/>
            <pc:sldMk cId="1682788440" sldId="314"/>
            <ac:spMk id="44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09:39.435" v="118" actId="478"/>
          <ac:spMkLst>
            <pc:docMk/>
            <pc:sldMk cId="1682788440" sldId="314"/>
            <ac:spMk id="45" creationId="{110E93EF-195D-4B31-A2F1-4DA1A8054D2F}"/>
          </ac:spMkLst>
        </pc:spChg>
        <pc:spChg chg="mod">
          <ac:chgData name="mai xuan long" userId="e541558293304fc0" providerId="LiveId" clId="{95BB24E7-2598-444A-AD1A-71EAB072470C}" dt="2021-09-13T10:10:59.585" v="146" actId="14100"/>
          <ac:spMkLst>
            <pc:docMk/>
            <pc:sldMk cId="1682788440" sldId="314"/>
            <ac:spMk id="52" creationId="{759B51B4-5503-487D-8BB6-7122D6F91EED}"/>
          </ac:spMkLst>
        </pc:spChg>
        <pc:grpChg chg="mod">
          <ac:chgData name="mai xuan long" userId="e541558293304fc0" providerId="LiveId" clId="{95BB24E7-2598-444A-AD1A-71EAB072470C}" dt="2021-09-13T10:10:55.724" v="145" actId="1035"/>
          <ac:grpSpMkLst>
            <pc:docMk/>
            <pc:sldMk cId="1682788440" sldId="314"/>
            <ac:grpSpMk id="51" creationId="{416FCB01-8F9A-436C-B128-BB0AFBA2B4F4}"/>
          </ac:grpSpMkLst>
        </pc:grpChg>
        <pc:graphicFrameChg chg="add del mod">
          <ac:chgData name="mai xuan long" userId="e541558293304fc0" providerId="LiveId" clId="{95BB24E7-2598-444A-AD1A-71EAB072470C}" dt="2021-09-13T10:09:55.044" v="121"/>
          <ac:graphicFrameMkLst>
            <pc:docMk/>
            <pc:sldMk cId="1682788440" sldId="314"/>
            <ac:graphicFrameMk id="2" creationId="{D41EA962-E38F-4F0E-B66E-B31A2E82F572}"/>
          </ac:graphicFrameMkLst>
        </pc:graphicFrameChg>
        <pc:graphicFrameChg chg="add del mod">
          <ac:chgData name="mai xuan long" userId="e541558293304fc0" providerId="LiveId" clId="{95BB24E7-2598-444A-AD1A-71EAB072470C}" dt="2021-09-13T10:10:34.339" v="136"/>
          <ac:graphicFrameMkLst>
            <pc:docMk/>
            <pc:sldMk cId="1682788440" sldId="314"/>
            <ac:graphicFrameMk id="4" creationId="{B48FEBA0-9430-4CE1-B3FC-861931BF860F}"/>
          </ac:graphicFrameMkLst>
        </pc:graphicFrameChg>
      </pc:sldChg>
      <pc:sldChg chg="addSp delSp modSp add del mod">
        <pc:chgData name="mai xuan long" userId="e541558293304fc0" providerId="LiveId" clId="{95BB24E7-2598-444A-AD1A-71EAB072470C}" dt="2021-09-13T10:39:11.283" v="876" actId="47"/>
        <pc:sldMkLst>
          <pc:docMk/>
          <pc:sldMk cId="3326991995" sldId="315"/>
        </pc:sldMkLst>
        <pc:spChg chg="add del mod">
          <ac:chgData name="mai xuan long" userId="e541558293304fc0" providerId="LiveId" clId="{95BB24E7-2598-444A-AD1A-71EAB072470C}" dt="2021-09-13T10:38:53.570" v="873" actId="21"/>
          <ac:spMkLst>
            <pc:docMk/>
            <pc:sldMk cId="3326991995" sldId="315"/>
            <ac:spMk id="29" creationId="{B48CE740-1BB9-4F43-BCB6-3B481B895011}"/>
          </ac:spMkLst>
        </pc:spChg>
        <pc:spChg chg="add del mod">
          <ac:chgData name="mai xuan long" userId="e541558293304fc0" providerId="LiveId" clId="{95BB24E7-2598-444A-AD1A-71EAB072470C}" dt="2021-09-13T10:38:53.570" v="873" actId="21"/>
          <ac:spMkLst>
            <pc:docMk/>
            <pc:sldMk cId="3326991995" sldId="315"/>
            <ac:spMk id="32" creationId="{728DB9A9-164F-45FE-B9A9-D48D3CE70147}"/>
          </ac:spMkLst>
        </pc:spChg>
        <pc:spChg chg="del mod">
          <ac:chgData name="mai xuan long" userId="e541558293304fc0" providerId="LiveId" clId="{95BB24E7-2598-444A-AD1A-71EAB072470C}" dt="2021-09-13T10:11:25.730" v="153" actId="478"/>
          <ac:spMkLst>
            <pc:docMk/>
            <pc:sldMk cId="3326991995" sldId="315"/>
            <ac:spMk id="34" creationId="{E38B2A32-39B4-486B-974B-61D13C9BC547}"/>
          </ac:spMkLst>
        </pc:spChg>
        <pc:spChg chg="del mod">
          <ac:chgData name="mai xuan long" userId="e541558293304fc0" providerId="LiveId" clId="{95BB24E7-2598-444A-AD1A-71EAB072470C}" dt="2021-09-13T10:11:25.730" v="153" actId="478"/>
          <ac:spMkLst>
            <pc:docMk/>
            <pc:sldMk cId="3326991995" sldId="315"/>
            <ac:spMk id="35" creationId="{EE219672-4CE9-4715-BBB3-3AF9DFB23E0B}"/>
          </ac:spMkLst>
        </pc:spChg>
        <pc:spChg chg="del">
          <ac:chgData name="mai xuan long" userId="e541558293304fc0" providerId="LiveId" clId="{95BB24E7-2598-444A-AD1A-71EAB072470C}" dt="2021-09-13T10:15:47.845" v="221" actId="478"/>
          <ac:spMkLst>
            <pc:docMk/>
            <pc:sldMk cId="3326991995" sldId="315"/>
            <ac:spMk id="38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11:27.976" v="154" actId="478"/>
          <ac:spMkLst>
            <pc:docMk/>
            <pc:sldMk cId="3326991995" sldId="315"/>
            <ac:spMk id="40" creationId="{1A243AA3-2E96-4EB2-9674-7269E533426E}"/>
          </ac:spMkLst>
        </pc:spChg>
        <pc:spChg chg="mod">
          <ac:chgData name="mai xuan long" userId="e541558293304fc0" providerId="LiveId" clId="{95BB24E7-2598-444A-AD1A-71EAB072470C}" dt="2021-09-13T10:11:21.011" v="151" actId="20577"/>
          <ac:spMkLst>
            <pc:docMk/>
            <pc:sldMk cId="3326991995" sldId="315"/>
            <ac:spMk id="44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11:27.976" v="154" actId="478"/>
          <ac:spMkLst>
            <pc:docMk/>
            <pc:sldMk cId="3326991995" sldId="315"/>
            <ac:spMk id="45" creationId="{110E93EF-195D-4B31-A2F1-4DA1A8054D2F}"/>
          </ac:spMkLst>
        </pc:spChg>
        <pc:grpChg chg="mod">
          <ac:chgData name="mai xuan long" userId="e541558293304fc0" providerId="LiveId" clId="{95BB24E7-2598-444A-AD1A-71EAB072470C}" dt="2021-09-13T10:11:30.395" v="159" actId="1035"/>
          <ac:grpSpMkLst>
            <pc:docMk/>
            <pc:sldMk cId="3326991995" sldId="315"/>
            <ac:grpSpMk id="51" creationId="{416FCB01-8F9A-436C-B128-BB0AFBA2B4F4}"/>
          </ac:grpSpMkLst>
        </pc:grpChg>
        <pc:graphicFrameChg chg="add del mod">
          <ac:chgData name="mai xuan long" userId="e541558293304fc0" providerId="LiveId" clId="{95BB24E7-2598-444A-AD1A-71EAB072470C}" dt="2021-09-13T10:11:42.824" v="162"/>
          <ac:graphicFrameMkLst>
            <pc:docMk/>
            <pc:sldMk cId="3326991995" sldId="315"/>
            <ac:graphicFrameMk id="2" creationId="{A849322B-A844-4FAB-BB49-7734D221F995}"/>
          </ac:graphicFrameMkLst>
        </pc:graphicFrameChg>
        <pc:graphicFrameChg chg="add del mod">
          <ac:chgData name="mai xuan long" userId="e541558293304fc0" providerId="LiveId" clId="{95BB24E7-2598-444A-AD1A-71EAB072470C}" dt="2021-09-13T10:12:16.160" v="172"/>
          <ac:graphicFrameMkLst>
            <pc:docMk/>
            <pc:sldMk cId="3326991995" sldId="315"/>
            <ac:graphicFrameMk id="4" creationId="{032E64B4-83E0-4996-A3AC-4E535366BACD}"/>
          </ac:graphicFrameMkLst>
        </pc:graphicFrameChg>
      </pc:sldChg>
      <pc:sldChg chg="addSp delSp modSp add del mod">
        <pc:chgData name="mai xuan long" userId="e541558293304fc0" providerId="LiveId" clId="{95BB24E7-2598-444A-AD1A-71EAB072470C}" dt="2021-09-13T10:39:19.785" v="878" actId="47"/>
        <pc:sldMkLst>
          <pc:docMk/>
          <pc:sldMk cId="2419243220" sldId="316"/>
        </pc:sldMkLst>
        <pc:spChg chg="add del mod">
          <ac:chgData name="mai xuan long" userId="e541558293304fc0" providerId="LiveId" clId="{95BB24E7-2598-444A-AD1A-71EAB072470C}" dt="2021-09-13T10:39:16.546" v="877" actId="21"/>
          <ac:spMkLst>
            <pc:docMk/>
            <pc:sldMk cId="2419243220" sldId="316"/>
            <ac:spMk id="29" creationId="{3946FF3F-B04D-415E-B8A7-68FE68C38569}"/>
          </ac:spMkLst>
        </pc:spChg>
        <pc:spChg chg="add del mod">
          <ac:chgData name="mai xuan long" userId="e541558293304fc0" providerId="LiveId" clId="{95BB24E7-2598-444A-AD1A-71EAB072470C}" dt="2021-09-13T10:39:16.546" v="877" actId="21"/>
          <ac:spMkLst>
            <pc:docMk/>
            <pc:sldMk cId="2419243220" sldId="316"/>
            <ac:spMk id="32" creationId="{D69C782B-AC8A-4057-98B0-E6C7FCDB4121}"/>
          </ac:spMkLst>
        </pc:spChg>
        <pc:spChg chg="del">
          <ac:chgData name="mai xuan long" userId="e541558293304fc0" providerId="LiveId" clId="{95BB24E7-2598-444A-AD1A-71EAB072470C}" dt="2021-09-13T10:12:47.970" v="181" actId="478"/>
          <ac:spMkLst>
            <pc:docMk/>
            <pc:sldMk cId="2419243220" sldId="316"/>
            <ac:spMk id="34" creationId="{E38B2A32-39B4-486B-974B-61D13C9BC547}"/>
          </ac:spMkLst>
        </pc:spChg>
        <pc:spChg chg="del">
          <ac:chgData name="mai xuan long" userId="e541558293304fc0" providerId="LiveId" clId="{95BB24E7-2598-444A-AD1A-71EAB072470C}" dt="2021-09-13T10:12:47.970" v="181" actId="478"/>
          <ac:spMkLst>
            <pc:docMk/>
            <pc:sldMk cId="2419243220" sldId="316"/>
            <ac:spMk id="35" creationId="{EE219672-4CE9-4715-BBB3-3AF9DFB23E0B}"/>
          </ac:spMkLst>
        </pc:spChg>
        <pc:spChg chg="del">
          <ac:chgData name="mai xuan long" userId="e541558293304fc0" providerId="LiveId" clId="{95BB24E7-2598-444A-AD1A-71EAB072470C}" dt="2021-09-13T10:15:32.183" v="220" actId="478"/>
          <ac:spMkLst>
            <pc:docMk/>
            <pc:sldMk cId="2419243220" sldId="316"/>
            <ac:spMk id="38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12:47.970" v="181" actId="478"/>
          <ac:spMkLst>
            <pc:docMk/>
            <pc:sldMk cId="2419243220" sldId="316"/>
            <ac:spMk id="40" creationId="{1A243AA3-2E96-4EB2-9674-7269E533426E}"/>
          </ac:spMkLst>
        </pc:spChg>
        <pc:spChg chg="mod">
          <ac:chgData name="mai xuan long" userId="e541558293304fc0" providerId="LiveId" clId="{95BB24E7-2598-444A-AD1A-71EAB072470C}" dt="2021-09-13T10:12:42.293" v="180" actId="20577"/>
          <ac:spMkLst>
            <pc:docMk/>
            <pc:sldMk cId="2419243220" sldId="316"/>
            <ac:spMk id="44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12:47.970" v="181" actId="478"/>
          <ac:spMkLst>
            <pc:docMk/>
            <pc:sldMk cId="2419243220" sldId="316"/>
            <ac:spMk id="45" creationId="{110E93EF-195D-4B31-A2F1-4DA1A8054D2F}"/>
          </ac:spMkLst>
        </pc:spChg>
        <pc:graphicFrameChg chg="add del mod">
          <ac:chgData name="mai xuan long" userId="e541558293304fc0" providerId="LiveId" clId="{95BB24E7-2598-444A-AD1A-71EAB072470C}" dt="2021-09-13T10:13:00.363" v="184"/>
          <ac:graphicFrameMkLst>
            <pc:docMk/>
            <pc:sldMk cId="2419243220" sldId="316"/>
            <ac:graphicFrameMk id="2" creationId="{62A5D47B-993D-4EA9-8780-21FB55C7EE69}"/>
          </ac:graphicFrameMkLst>
        </pc:graphicFrameChg>
        <pc:graphicFrameChg chg="add del mod">
          <ac:chgData name="mai xuan long" userId="e541558293304fc0" providerId="LiveId" clId="{95BB24E7-2598-444A-AD1A-71EAB072470C}" dt="2021-09-13T10:13:44.814" v="195"/>
          <ac:graphicFrameMkLst>
            <pc:docMk/>
            <pc:sldMk cId="2419243220" sldId="316"/>
            <ac:graphicFrameMk id="4" creationId="{4365A3BF-944E-48DB-80C0-9356FD7F7138}"/>
          </ac:graphicFrameMkLst>
        </pc:graphicFrameChg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3000007664" sldId="316"/>
        </pc:sldMkLst>
      </pc:sldChg>
      <pc:sldChg chg="addSp delSp modSp add del mod">
        <pc:chgData name="mai xuan long" userId="e541558293304fc0" providerId="LiveId" clId="{95BB24E7-2598-444A-AD1A-71EAB072470C}" dt="2021-09-13T10:39:33.061" v="881" actId="47"/>
        <pc:sldMkLst>
          <pc:docMk/>
          <pc:sldMk cId="577379678" sldId="317"/>
        </pc:sldMkLst>
        <pc:spChg chg="add del mod">
          <ac:chgData name="mai xuan long" userId="e541558293304fc0" providerId="LiveId" clId="{95BB24E7-2598-444A-AD1A-71EAB072470C}" dt="2021-09-13T10:39:31.140" v="880" actId="21"/>
          <ac:spMkLst>
            <pc:docMk/>
            <pc:sldMk cId="577379678" sldId="317"/>
            <ac:spMk id="29" creationId="{2485F188-89BC-461A-9FA3-C29EA77CD132}"/>
          </ac:spMkLst>
        </pc:spChg>
        <pc:spChg chg="add del mod">
          <ac:chgData name="mai xuan long" userId="e541558293304fc0" providerId="LiveId" clId="{95BB24E7-2598-444A-AD1A-71EAB072470C}" dt="2021-09-13T10:39:31.140" v="880" actId="21"/>
          <ac:spMkLst>
            <pc:docMk/>
            <pc:sldMk cId="577379678" sldId="317"/>
            <ac:spMk id="32" creationId="{F67BE896-1D7D-4E33-85C2-00D26D47C406}"/>
          </ac:spMkLst>
        </pc:spChg>
        <pc:spChg chg="del">
          <ac:chgData name="mai xuan long" userId="e541558293304fc0" providerId="LiveId" clId="{95BB24E7-2598-444A-AD1A-71EAB072470C}" dt="2021-09-13T10:14:25.523" v="206" actId="478"/>
          <ac:spMkLst>
            <pc:docMk/>
            <pc:sldMk cId="577379678" sldId="317"/>
            <ac:spMk id="34" creationId="{E38B2A32-39B4-486B-974B-61D13C9BC547}"/>
          </ac:spMkLst>
        </pc:spChg>
        <pc:spChg chg="del">
          <ac:chgData name="mai xuan long" userId="e541558293304fc0" providerId="LiveId" clId="{95BB24E7-2598-444A-AD1A-71EAB072470C}" dt="2021-09-13T10:14:25.523" v="206" actId="478"/>
          <ac:spMkLst>
            <pc:docMk/>
            <pc:sldMk cId="577379678" sldId="317"/>
            <ac:spMk id="35" creationId="{EE219672-4CE9-4715-BBB3-3AF9DFB23E0B}"/>
          </ac:spMkLst>
        </pc:spChg>
        <pc:spChg chg="mod">
          <ac:chgData name="mai xuan long" userId="e541558293304fc0" providerId="LiveId" clId="{95BB24E7-2598-444A-AD1A-71EAB072470C}" dt="2021-09-13T10:15:23.626" v="219" actId="14100"/>
          <ac:spMkLst>
            <pc:docMk/>
            <pc:sldMk cId="577379678" sldId="317"/>
            <ac:spMk id="37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15:18.112" v="218" actId="478"/>
          <ac:spMkLst>
            <pc:docMk/>
            <pc:sldMk cId="577379678" sldId="317"/>
            <ac:spMk id="38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14:25.523" v="206" actId="478"/>
          <ac:spMkLst>
            <pc:docMk/>
            <pc:sldMk cId="577379678" sldId="317"/>
            <ac:spMk id="40" creationId="{1A243AA3-2E96-4EB2-9674-7269E533426E}"/>
          </ac:spMkLst>
        </pc:spChg>
        <pc:spChg chg="mod">
          <ac:chgData name="mai xuan long" userId="e541558293304fc0" providerId="LiveId" clId="{95BB24E7-2598-444A-AD1A-71EAB072470C}" dt="2021-09-13T10:14:19.215" v="205" actId="20577"/>
          <ac:spMkLst>
            <pc:docMk/>
            <pc:sldMk cId="577379678" sldId="317"/>
            <ac:spMk id="44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14:25.523" v="206" actId="478"/>
          <ac:spMkLst>
            <pc:docMk/>
            <pc:sldMk cId="577379678" sldId="317"/>
            <ac:spMk id="45" creationId="{110E93EF-195D-4B31-A2F1-4DA1A8054D2F}"/>
          </ac:spMkLst>
        </pc:spChg>
        <pc:spChg chg="mod">
          <ac:chgData name="mai xuan long" userId="e541558293304fc0" providerId="LiveId" clId="{95BB24E7-2598-444A-AD1A-71EAB072470C}" dt="2021-09-13T10:16:41.407" v="242" actId="1035"/>
          <ac:spMkLst>
            <pc:docMk/>
            <pc:sldMk cId="577379678" sldId="317"/>
            <ac:spMk id="52" creationId="{759B51B4-5503-487D-8BB6-7122D6F91EED}"/>
          </ac:spMkLst>
        </pc:spChg>
        <pc:spChg chg="mod">
          <ac:chgData name="mai xuan long" userId="e541558293304fc0" providerId="LiveId" clId="{95BB24E7-2598-444A-AD1A-71EAB072470C}" dt="2021-09-13T10:16:37.931" v="238" actId="1036"/>
          <ac:spMkLst>
            <pc:docMk/>
            <pc:sldMk cId="577379678" sldId="317"/>
            <ac:spMk id="57" creationId="{2A5FC62D-A5F1-47DA-8671-0577F9CA012A}"/>
          </ac:spMkLst>
        </pc:spChg>
        <pc:grpChg chg="mod">
          <ac:chgData name="mai xuan long" userId="e541558293304fc0" providerId="LiveId" clId="{95BB24E7-2598-444A-AD1A-71EAB072470C}" dt="2021-09-13T10:16:11.893" v="226" actId="1076"/>
          <ac:grpSpMkLst>
            <pc:docMk/>
            <pc:sldMk cId="577379678" sldId="317"/>
            <ac:grpSpMk id="36" creationId="{00000000-0000-0000-0000-000000000000}"/>
          </ac:grpSpMkLst>
        </pc:grpChg>
        <pc:grpChg chg="mod">
          <ac:chgData name="mai xuan long" userId="e541558293304fc0" providerId="LiveId" clId="{95BB24E7-2598-444A-AD1A-71EAB072470C}" dt="2021-09-13T10:16:44.119" v="246" actId="1036"/>
          <ac:grpSpMkLst>
            <pc:docMk/>
            <pc:sldMk cId="577379678" sldId="317"/>
            <ac:grpSpMk id="51" creationId="{416FCB01-8F9A-436C-B128-BB0AFBA2B4F4}"/>
          </ac:grpSpMkLst>
        </pc:grpChg>
        <pc:graphicFrameChg chg="add del mod">
          <ac:chgData name="mai xuan long" userId="e541558293304fc0" providerId="LiveId" clId="{95BB24E7-2598-444A-AD1A-71EAB072470C}" dt="2021-09-13T10:14:43.333" v="209"/>
          <ac:graphicFrameMkLst>
            <pc:docMk/>
            <pc:sldMk cId="577379678" sldId="317"/>
            <ac:graphicFrameMk id="2" creationId="{FC305164-214A-4039-9F52-1AA639649C72}"/>
          </ac:graphicFrameMkLst>
        </pc:graphicFrameChg>
        <pc:graphicFrameChg chg="add del mod">
          <ac:chgData name="mai xuan long" userId="e541558293304fc0" providerId="LiveId" clId="{95BB24E7-2598-444A-AD1A-71EAB072470C}" dt="2021-09-13T10:17:09.413" v="249"/>
          <ac:graphicFrameMkLst>
            <pc:docMk/>
            <pc:sldMk cId="577379678" sldId="317"/>
            <ac:graphicFrameMk id="4" creationId="{D77B86E8-8F6D-4750-82AD-372878CA3537}"/>
          </ac:graphicFrameMkLst>
        </pc:graphicFrameChg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2136427312" sldId="317"/>
        </pc:sldMkLst>
      </pc:sldChg>
      <pc:sldChg chg="add del">
        <pc:chgData name="mai xuan long" userId="e541558293304fc0" providerId="LiveId" clId="{95BB24E7-2598-444A-AD1A-71EAB072470C}" dt="2021-09-13T10:14:09.868" v="203" actId="47"/>
        <pc:sldMkLst>
          <pc:docMk/>
          <pc:sldMk cId="83478322" sldId="318"/>
        </pc:sldMkLst>
      </pc:sldChg>
      <pc:sldChg chg="addSp delSp modSp add mod delAnim modAnim">
        <pc:chgData name="mai xuan long" userId="e541558293304fc0" providerId="LiveId" clId="{95BB24E7-2598-444A-AD1A-71EAB072470C}" dt="2021-09-13T10:34:33.798" v="838" actId="255"/>
        <pc:sldMkLst>
          <pc:docMk/>
          <pc:sldMk cId="2161290482" sldId="318"/>
        </pc:sldMkLst>
        <pc:spChg chg="del">
          <ac:chgData name="mai xuan long" userId="e541558293304fc0" providerId="LiveId" clId="{95BB24E7-2598-444A-AD1A-71EAB072470C}" dt="2021-09-13T10:27:43.541" v="708" actId="478"/>
          <ac:spMkLst>
            <pc:docMk/>
            <pc:sldMk cId="2161290482" sldId="318"/>
            <ac:spMk id="16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27:11.898" v="645" actId="478"/>
          <ac:spMkLst>
            <pc:docMk/>
            <pc:sldMk cId="2161290482" sldId="318"/>
            <ac:spMk id="21" creationId="{00000000-0000-0000-0000-000000000000}"/>
          </ac:spMkLst>
        </pc:spChg>
        <pc:spChg chg="del mod">
          <ac:chgData name="mai xuan long" userId="e541558293304fc0" providerId="LiveId" clId="{95BB24E7-2598-444A-AD1A-71EAB072470C}" dt="2021-09-13T10:29:16.513" v="717" actId="478"/>
          <ac:spMkLst>
            <pc:docMk/>
            <pc:sldMk cId="2161290482" sldId="318"/>
            <ac:spMk id="22" creationId="{00000000-0000-0000-0000-000000000000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38" creationId="{57804909-F099-4D8F-B220-360F1A18461C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40" creationId="{B0388C01-F224-4B7F-80D8-CB3CE9A8FED8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41" creationId="{0599613D-E26D-4551-AEDD-261FE677AE07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42" creationId="{BE38F951-1250-4C0B-8767-33613ACA44F8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44" creationId="{F258BBB7-14C8-4589-9E82-EBA629EECC0D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45" creationId="{6F7F6590-FDB9-4BEB-A533-C94FB2E4B2E0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50" creationId="{3717D4DA-9217-4DB8-B86A-5CB4BBD20923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51" creationId="{66048106-EFDB-4714-B461-F21988E3AD26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52" creationId="{3FC64139-23C0-400F-BD87-2FE35556137A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53" creationId="{E2D88C28-B64F-4D2E-87E2-88A6A11710DD}"/>
          </ac:spMkLst>
        </pc:spChg>
        <pc:spChg chg="add mod">
          <ac:chgData name="mai xuan long" userId="e541558293304fc0" providerId="LiveId" clId="{95BB24E7-2598-444A-AD1A-71EAB072470C}" dt="2021-09-13T10:32:59.866" v="794" actId="14100"/>
          <ac:spMkLst>
            <pc:docMk/>
            <pc:sldMk cId="2161290482" sldId="318"/>
            <ac:spMk id="66" creationId="{9B680D9E-29C7-41E7-A4B9-59556CFB849A}"/>
          </ac:spMkLst>
        </pc:spChg>
        <pc:spChg chg="add mod">
          <ac:chgData name="mai xuan long" userId="e541558293304fc0" providerId="LiveId" clId="{95BB24E7-2598-444A-AD1A-71EAB072470C}" dt="2021-09-13T10:33:20.320" v="796" actId="122"/>
          <ac:spMkLst>
            <pc:docMk/>
            <pc:sldMk cId="2161290482" sldId="318"/>
            <ac:spMk id="68" creationId="{C40FDD48-AA53-46B7-8706-877555D25518}"/>
          </ac:spMkLst>
        </pc:spChg>
        <pc:spChg chg="add mod">
          <ac:chgData name="mai xuan long" userId="e541558293304fc0" providerId="LiveId" clId="{95BB24E7-2598-444A-AD1A-71EAB072470C}" dt="2021-09-13T10:33:16.888" v="795" actId="122"/>
          <ac:spMkLst>
            <pc:docMk/>
            <pc:sldMk cId="2161290482" sldId="318"/>
            <ac:spMk id="69" creationId="{A57EBD4D-78EF-4250-BF5D-B462D6C7C584}"/>
          </ac:spMkLst>
        </pc:spChg>
        <pc:spChg chg="add mod">
          <ac:chgData name="mai xuan long" userId="e541558293304fc0" providerId="LiveId" clId="{95BB24E7-2598-444A-AD1A-71EAB072470C}" dt="2021-09-13T10:31:30.936" v="767" actId="20577"/>
          <ac:spMkLst>
            <pc:docMk/>
            <pc:sldMk cId="2161290482" sldId="318"/>
            <ac:spMk id="70" creationId="{701FF95A-5A3D-4A3E-AAFE-9BCDD2D385EA}"/>
          </ac:spMkLst>
        </pc:spChg>
        <pc:spChg chg="add mod">
          <ac:chgData name="mai xuan long" userId="e541558293304fc0" providerId="LiveId" clId="{95BB24E7-2598-444A-AD1A-71EAB072470C}" dt="2021-09-13T10:32:49.355" v="792" actId="122"/>
          <ac:spMkLst>
            <pc:docMk/>
            <pc:sldMk cId="2161290482" sldId="318"/>
            <ac:spMk id="72" creationId="{D49BE5E0-B7B5-47F8-B4BF-9BF8E9434AD5}"/>
          </ac:spMkLst>
        </pc:spChg>
        <pc:spChg chg="add mod">
          <ac:chgData name="mai xuan long" userId="e541558293304fc0" providerId="LiveId" clId="{95BB24E7-2598-444A-AD1A-71EAB072470C}" dt="2021-09-13T10:33:23.579" v="797" actId="122"/>
          <ac:spMkLst>
            <pc:docMk/>
            <pc:sldMk cId="2161290482" sldId="318"/>
            <ac:spMk id="73" creationId="{24DDD375-2708-4491-9E9F-CFA778CADC90}"/>
          </ac:spMkLst>
        </pc:spChg>
        <pc:spChg chg="add mod">
          <ac:chgData name="mai xuan long" userId="e541558293304fc0" providerId="LiveId" clId="{95BB24E7-2598-444A-AD1A-71EAB072470C}" dt="2021-09-13T10:34:33.798" v="838" actId="255"/>
          <ac:spMkLst>
            <pc:docMk/>
            <pc:sldMk cId="2161290482" sldId="318"/>
            <ac:spMk id="78" creationId="{2475D572-0A15-4CCA-BDCE-CA7AF32DE75A}"/>
          </ac:spMkLst>
        </pc:spChg>
        <pc:spChg chg="add mod">
          <ac:chgData name="mai xuan long" userId="e541558293304fc0" providerId="LiveId" clId="{95BB24E7-2598-444A-AD1A-71EAB072470C}" dt="2021-09-13T10:31:14.578" v="764" actId="255"/>
          <ac:spMkLst>
            <pc:docMk/>
            <pc:sldMk cId="2161290482" sldId="318"/>
            <ac:spMk id="79" creationId="{08E8533F-EEA2-4620-B41E-68123E8E7AAF}"/>
          </ac:spMkLst>
        </pc:spChg>
        <pc:spChg chg="add mod">
          <ac:chgData name="mai xuan long" userId="e541558293304fc0" providerId="LiveId" clId="{95BB24E7-2598-444A-AD1A-71EAB072470C}" dt="2021-09-13T10:31:14.578" v="764" actId="255"/>
          <ac:spMkLst>
            <pc:docMk/>
            <pc:sldMk cId="2161290482" sldId="318"/>
            <ac:spMk id="80" creationId="{39C1CA22-675D-40D3-AAA8-9F106F3EB094}"/>
          </ac:spMkLst>
        </pc:spChg>
        <pc:spChg chg="add mod">
          <ac:chgData name="mai xuan long" userId="e541558293304fc0" providerId="LiveId" clId="{95BB24E7-2598-444A-AD1A-71EAB072470C}" dt="2021-09-13T10:31:14.578" v="764" actId="255"/>
          <ac:spMkLst>
            <pc:docMk/>
            <pc:sldMk cId="2161290482" sldId="318"/>
            <ac:spMk id="81" creationId="{BFCA271C-8FA4-4ABC-8BD6-B95745DFEA24}"/>
          </ac:spMkLst>
        </pc:spChg>
        <pc:grpChg chg="del">
          <ac:chgData name="mai xuan long" userId="e541558293304fc0" providerId="LiveId" clId="{95BB24E7-2598-444A-AD1A-71EAB072470C}" dt="2021-09-13T10:27:11.898" v="645" actId="478"/>
          <ac:grpSpMkLst>
            <pc:docMk/>
            <pc:sldMk cId="2161290482" sldId="318"/>
            <ac:grpSpMk id="5" creationId="{00000000-0000-0000-0000-000000000000}"/>
          </ac:grpSpMkLst>
        </pc:grpChg>
        <pc:grpChg chg="del">
          <ac:chgData name="mai xuan long" userId="e541558293304fc0" providerId="LiveId" clId="{95BB24E7-2598-444A-AD1A-71EAB072470C}" dt="2021-09-13T10:27:11.898" v="645" actId="478"/>
          <ac:grpSpMkLst>
            <pc:docMk/>
            <pc:sldMk cId="2161290482" sldId="318"/>
            <ac:grpSpMk id="9" creationId="{00000000-0000-0000-0000-000000000000}"/>
          </ac:grpSpMkLst>
        </pc:grpChg>
        <pc:grpChg chg="del mod">
          <ac:chgData name="mai xuan long" userId="e541558293304fc0" providerId="LiveId" clId="{95BB24E7-2598-444A-AD1A-71EAB072470C}" dt="2021-09-13T10:29:16.513" v="717" actId="478"/>
          <ac:grpSpMkLst>
            <pc:docMk/>
            <pc:sldMk cId="2161290482" sldId="318"/>
            <ac:grpSpMk id="10" creationId="{00000000-0000-0000-0000-000000000000}"/>
          </ac:grpSpMkLst>
        </pc:grpChg>
        <pc:grpChg chg="add del mod">
          <ac:chgData name="mai xuan long" userId="e541558293304fc0" providerId="LiveId" clId="{95BB24E7-2598-444A-AD1A-71EAB072470C}" dt="2021-09-13T10:29:11.817" v="716" actId="478"/>
          <ac:grpSpMkLst>
            <pc:docMk/>
            <pc:sldMk cId="2161290482" sldId="318"/>
            <ac:grpSpMk id="34" creationId="{EB85CADB-F07A-47A2-A307-75CCAAD73469}"/>
          </ac:grpSpMkLst>
        </pc:grpChg>
        <pc:grpChg chg="add mod">
          <ac:chgData name="mai xuan long" userId="e541558293304fc0" providerId="LiveId" clId="{95BB24E7-2598-444A-AD1A-71EAB072470C}" dt="2021-09-13T10:28:44.929" v="712"/>
          <ac:grpSpMkLst>
            <pc:docMk/>
            <pc:sldMk cId="2161290482" sldId="318"/>
            <ac:grpSpMk id="35" creationId="{E528748F-606C-47F6-9483-7239AAFE457E}"/>
          </ac:grpSpMkLst>
        </pc:grpChg>
        <pc:grpChg chg="add mod">
          <ac:chgData name="mai xuan long" userId="e541558293304fc0" providerId="LiveId" clId="{95BB24E7-2598-444A-AD1A-71EAB072470C}" dt="2021-09-13T10:28:44.929" v="712"/>
          <ac:grpSpMkLst>
            <pc:docMk/>
            <pc:sldMk cId="2161290482" sldId="318"/>
            <ac:grpSpMk id="36" creationId="{923AFABE-3D18-4630-A187-CB3D89080F52}"/>
          </ac:grpSpMkLst>
        </pc:grpChg>
        <pc:grpChg chg="add mod">
          <ac:chgData name="mai xuan long" userId="e541558293304fc0" providerId="LiveId" clId="{95BB24E7-2598-444A-AD1A-71EAB072470C}" dt="2021-09-13T10:31:24.126" v="766" actId="14100"/>
          <ac:grpSpMkLst>
            <pc:docMk/>
            <pc:sldMk cId="2161290482" sldId="318"/>
            <ac:grpSpMk id="55" creationId="{76938F6F-72EE-4F8A-B238-D8DCFB5313E8}"/>
          </ac:grpSpMkLst>
        </pc:grpChg>
        <pc:grpChg chg="mod">
          <ac:chgData name="mai xuan long" userId="e541558293304fc0" providerId="LiveId" clId="{95BB24E7-2598-444A-AD1A-71EAB072470C}" dt="2021-09-13T10:30:37.469" v="757" actId="1076"/>
          <ac:grpSpMkLst>
            <pc:docMk/>
            <pc:sldMk cId="2161290482" sldId="318"/>
            <ac:grpSpMk id="56" creationId="{00000000-0000-0000-0000-000000000000}"/>
          </ac:grpSpMkLst>
        </pc:grpChg>
        <pc:grpChg chg="add mod">
          <ac:chgData name="mai xuan long" userId="e541558293304fc0" providerId="LiveId" clId="{95BB24E7-2598-444A-AD1A-71EAB072470C}" dt="2021-09-13T10:30:15.317" v="755"/>
          <ac:grpSpMkLst>
            <pc:docMk/>
            <pc:sldMk cId="2161290482" sldId="318"/>
            <ac:grpSpMk id="63" creationId="{B454049D-14AA-4077-A63D-00D1C3717052}"/>
          </ac:grpSpMkLst>
        </pc:grpChg>
        <pc:grpChg chg="add mod">
          <ac:chgData name="mai xuan long" userId="e541558293304fc0" providerId="LiveId" clId="{95BB24E7-2598-444A-AD1A-71EAB072470C}" dt="2021-09-13T10:30:15.317" v="755"/>
          <ac:grpSpMkLst>
            <pc:docMk/>
            <pc:sldMk cId="2161290482" sldId="318"/>
            <ac:grpSpMk id="64" creationId="{DA018D80-0E6C-41AB-BD61-15B5C678233B}"/>
          </ac:grpSpMkLst>
        </pc:grpChg>
        <pc:grpChg chg="del">
          <ac:chgData name="mai xuan long" userId="e541558293304fc0" providerId="LiveId" clId="{95BB24E7-2598-444A-AD1A-71EAB072470C}" dt="2021-09-13T10:27:43.541" v="708" actId="478"/>
          <ac:grpSpMkLst>
            <pc:docMk/>
            <pc:sldMk cId="2161290482" sldId="318"/>
            <ac:grpSpMk id="88" creationId="{00000000-0000-0000-0000-000000000000}"/>
          </ac:grpSpMkLst>
        </pc:grpChg>
        <pc:grpChg chg="del">
          <ac:chgData name="mai xuan long" userId="e541558293304fc0" providerId="LiveId" clId="{95BB24E7-2598-444A-AD1A-71EAB072470C}" dt="2021-09-13T10:27:43.541" v="708" actId="478"/>
          <ac:grpSpMkLst>
            <pc:docMk/>
            <pc:sldMk cId="2161290482" sldId="318"/>
            <ac:grpSpMk id="92" creationId="{00000000-0000-0000-0000-000000000000}"/>
          </ac:grpSpMkLst>
        </pc:grpChg>
        <pc:grpChg chg="del">
          <ac:chgData name="mai xuan long" userId="e541558293304fc0" providerId="LiveId" clId="{95BB24E7-2598-444A-AD1A-71EAB072470C}" dt="2021-09-13T10:27:43.541" v="708" actId="478"/>
          <ac:grpSpMkLst>
            <pc:docMk/>
            <pc:sldMk cId="2161290482" sldId="318"/>
            <ac:grpSpMk id="96" creationId="{00000000-0000-0000-0000-000000000000}"/>
          </ac:grpSpMkLst>
        </pc:grpChg>
        <pc:graphicFrameChg chg="add del mod">
          <ac:chgData name="mai xuan long" userId="e541558293304fc0" providerId="LiveId" clId="{95BB24E7-2598-444A-AD1A-71EAB072470C}" dt="2021-09-13T10:28:41.999" v="711"/>
          <ac:graphicFrameMkLst>
            <pc:docMk/>
            <pc:sldMk cId="2161290482" sldId="318"/>
            <ac:graphicFrameMk id="2" creationId="{978BCDBF-1366-4492-8FCF-91B338FF3AE1}"/>
          </ac:graphicFrameMkLst>
        </pc:graphicFrameChg>
        <pc:graphicFrameChg chg="add del mod">
          <ac:chgData name="mai xuan long" userId="e541558293304fc0" providerId="LiveId" clId="{95BB24E7-2598-444A-AD1A-71EAB072470C}" dt="2021-09-13T10:30:11.933" v="754"/>
          <ac:graphicFrameMkLst>
            <pc:docMk/>
            <pc:sldMk cId="2161290482" sldId="318"/>
            <ac:graphicFrameMk id="3" creationId="{147DFBF6-47B6-4DA1-A161-C8765CC9F0DB}"/>
          </ac:graphicFrameMkLst>
        </pc:graphicFrameChg>
        <pc:cxnChg chg="add mod">
          <ac:chgData name="mai xuan long" userId="e541558293304fc0" providerId="LiveId" clId="{95BB24E7-2598-444A-AD1A-71EAB072470C}" dt="2021-09-13T10:28:44.929" v="712"/>
          <ac:cxnSpMkLst>
            <pc:docMk/>
            <pc:sldMk cId="2161290482" sldId="318"/>
            <ac:cxnSpMk id="37" creationId="{5C0BAF29-8D62-44EC-9D59-249B888BF3BB}"/>
          </ac:cxnSpMkLst>
        </pc:cxnChg>
        <pc:cxnChg chg="add mod">
          <ac:chgData name="mai xuan long" userId="e541558293304fc0" providerId="LiveId" clId="{95BB24E7-2598-444A-AD1A-71EAB072470C}" dt="2021-09-13T10:28:44.929" v="712"/>
          <ac:cxnSpMkLst>
            <pc:docMk/>
            <pc:sldMk cId="2161290482" sldId="318"/>
            <ac:cxnSpMk id="39" creationId="{2887A7B7-BB97-4A1C-974B-078EA3BD6D05}"/>
          </ac:cxnSpMkLst>
        </pc:cxnChg>
        <pc:cxnChg chg="add mod">
          <ac:chgData name="mai xuan long" userId="e541558293304fc0" providerId="LiveId" clId="{95BB24E7-2598-444A-AD1A-71EAB072470C}" dt="2021-09-13T10:28:44.929" v="712"/>
          <ac:cxnSpMkLst>
            <pc:docMk/>
            <pc:sldMk cId="2161290482" sldId="318"/>
            <ac:cxnSpMk id="43" creationId="{29BFCACE-29D3-4EAF-B4F3-BD9088F75CE2}"/>
          </ac:cxnSpMkLst>
        </pc:cxnChg>
        <pc:cxnChg chg="add mod">
          <ac:chgData name="mai xuan long" userId="e541558293304fc0" providerId="LiveId" clId="{95BB24E7-2598-444A-AD1A-71EAB072470C}" dt="2021-09-13T10:28:44.929" v="712"/>
          <ac:cxnSpMkLst>
            <pc:docMk/>
            <pc:sldMk cId="2161290482" sldId="318"/>
            <ac:cxnSpMk id="46" creationId="{BC4A2536-9247-4C95-84EA-B559CC202597}"/>
          </ac:cxnSpMkLst>
        </pc:cxnChg>
        <pc:cxnChg chg="add mod">
          <ac:chgData name="mai xuan long" userId="e541558293304fc0" providerId="LiveId" clId="{95BB24E7-2598-444A-AD1A-71EAB072470C}" dt="2021-09-13T10:28:44.929" v="712"/>
          <ac:cxnSpMkLst>
            <pc:docMk/>
            <pc:sldMk cId="2161290482" sldId="318"/>
            <ac:cxnSpMk id="47" creationId="{FFE8F3A8-64BD-42B8-9350-D7AF97425961}"/>
          </ac:cxnSpMkLst>
        </pc:cxnChg>
        <pc:cxnChg chg="add mod">
          <ac:chgData name="mai xuan long" userId="e541558293304fc0" providerId="LiveId" clId="{95BB24E7-2598-444A-AD1A-71EAB072470C}" dt="2021-09-13T10:28:44.929" v="712"/>
          <ac:cxnSpMkLst>
            <pc:docMk/>
            <pc:sldMk cId="2161290482" sldId="318"/>
            <ac:cxnSpMk id="48" creationId="{E9BAAE54-C9EF-40B4-BF47-9A028B1E34FE}"/>
          </ac:cxnSpMkLst>
        </pc:cxnChg>
        <pc:cxnChg chg="add mod">
          <ac:chgData name="mai xuan long" userId="e541558293304fc0" providerId="LiveId" clId="{95BB24E7-2598-444A-AD1A-71EAB072470C}" dt="2021-09-13T10:28:44.929" v="712"/>
          <ac:cxnSpMkLst>
            <pc:docMk/>
            <pc:sldMk cId="2161290482" sldId="318"/>
            <ac:cxnSpMk id="49" creationId="{90C5AB25-46CA-4202-ACC5-94715E7988F9}"/>
          </ac:cxnSpMkLst>
        </pc:cxnChg>
        <pc:cxnChg chg="add mod">
          <ac:chgData name="mai xuan long" userId="e541558293304fc0" providerId="LiveId" clId="{95BB24E7-2598-444A-AD1A-71EAB072470C}" dt="2021-09-13T10:30:15.317" v="755"/>
          <ac:cxnSpMkLst>
            <pc:docMk/>
            <pc:sldMk cId="2161290482" sldId="318"/>
            <ac:cxnSpMk id="65" creationId="{BB40E40B-5CA4-4A94-8751-E1724C42A68C}"/>
          </ac:cxnSpMkLst>
        </pc:cxnChg>
        <pc:cxnChg chg="add mod">
          <ac:chgData name="mai xuan long" userId="e541558293304fc0" providerId="LiveId" clId="{95BB24E7-2598-444A-AD1A-71EAB072470C}" dt="2021-09-13T10:30:15.317" v="755"/>
          <ac:cxnSpMkLst>
            <pc:docMk/>
            <pc:sldMk cId="2161290482" sldId="318"/>
            <ac:cxnSpMk id="67" creationId="{40B75BBC-AC49-44C0-BA82-294D9DE62B30}"/>
          </ac:cxnSpMkLst>
        </pc:cxnChg>
        <pc:cxnChg chg="add mod">
          <ac:chgData name="mai xuan long" userId="e541558293304fc0" providerId="LiveId" clId="{95BB24E7-2598-444A-AD1A-71EAB072470C}" dt="2021-09-13T10:30:15.317" v="755"/>
          <ac:cxnSpMkLst>
            <pc:docMk/>
            <pc:sldMk cId="2161290482" sldId="318"/>
            <ac:cxnSpMk id="71" creationId="{A77ED292-5C47-4FBE-9DF9-21841C7A92E4}"/>
          </ac:cxnSpMkLst>
        </pc:cxnChg>
        <pc:cxnChg chg="add mod">
          <ac:chgData name="mai xuan long" userId="e541558293304fc0" providerId="LiveId" clId="{95BB24E7-2598-444A-AD1A-71EAB072470C}" dt="2021-09-13T10:30:15.317" v="755"/>
          <ac:cxnSpMkLst>
            <pc:docMk/>
            <pc:sldMk cId="2161290482" sldId="318"/>
            <ac:cxnSpMk id="74" creationId="{3CBD4CF8-6EAA-48BF-9134-757007FD5E18}"/>
          </ac:cxnSpMkLst>
        </pc:cxnChg>
        <pc:cxnChg chg="add mod">
          <ac:chgData name="mai xuan long" userId="e541558293304fc0" providerId="LiveId" clId="{95BB24E7-2598-444A-AD1A-71EAB072470C}" dt="2021-09-13T10:30:15.317" v="755"/>
          <ac:cxnSpMkLst>
            <pc:docMk/>
            <pc:sldMk cId="2161290482" sldId="318"/>
            <ac:cxnSpMk id="75" creationId="{A41DF067-4098-44F1-B686-6DCA7DCEFC2C}"/>
          </ac:cxnSpMkLst>
        </pc:cxnChg>
        <pc:cxnChg chg="add mod">
          <ac:chgData name="mai xuan long" userId="e541558293304fc0" providerId="LiveId" clId="{95BB24E7-2598-444A-AD1A-71EAB072470C}" dt="2021-09-13T10:30:15.317" v="755"/>
          <ac:cxnSpMkLst>
            <pc:docMk/>
            <pc:sldMk cId="2161290482" sldId="318"/>
            <ac:cxnSpMk id="76" creationId="{573D0E56-6178-4B99-8131-13DB9EF91CF7}"/>
          </ac:cxnSpMkLst>
        </pc:cxnChg>
        <pc:cxnChg chg="add mod">
          <ac:chgData name="mai xuan long" userId="e541558293304fc0" providerId="LiveId" clId="{95BB24E7-2598-444A-AD1A-71EAB072470C}" dt="2021-09-13T10:30:15.317" v="755"/>
          <ac:cxnSpMkLst>
            <pc:docMk/>
            <pc:sldMk cId="2161290482" sldId="318"/>
            <ac:cxnSpMk id="77" creationId="{51B8CA68-26F9-4558-99DC-75E3094B163D}"/>
          </ac:cxnSpMkLst>
        </pc:cxnChg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4018365100" sldId="318"/>
        </pc:sldMkLst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3132763018" sldId="319"/>
        </pc:sldMkLst>
      </pc:sldChg>
      <pc:sldChg chg="addSp delSp modSp add mod">
        <pc:chgData name="mai xuan long" userId="e541558293304fc0" providerId="LiveId" clId="{95BB24E7-2598-444A-AD1A-71EAB072470C}" dt="2021-09-13T10:44:21.348" v="977" actId="255"/>
        <pc:sldMkLst>
          <pc:docMk/>
          <pc:sldMk cId="4113523049" sldId="319"/>
        </pc:sldMkLst>
        <pc:spChg chg="del">
          <ac:chgData name="mai xuan long" userId="e541558293304fc0" providerId="LiveId" clId="{95BB24E7-2598-444A-AD1A-71EAB072470C}" dt="2021-09-13T10:37:15.993" v="859" actId="478"/>
          <ac:spMkLst>
            <pc:docMk/>
            <pc:sldMk cId="4113523049" sldId="319"/>
            <ac:spMk id="34" creationId="{E38B2A32-39B4-486B-974B-61D13C9BC547}"/>
          </ac:spMkLst>
        </pc:spChg>
        <pc:spChg chg="del">
          <ac:chgData name="mai xuan long" userId="e541558293304fc0" providerId="LiveId" clId="{95BB24E7-2598-444A-AD1A-71EAB072470C}" dt="2021-09-13T10:37:15.993" v="859" actId="478"/>
          <ac:spMkLst>
            <pc:docMk/>
            <pc:sldMk cId="4113523049" sldId="319"/>
            <ac:spMk id="35" creationId="{EE219672-4CE9-4715-BBB3-3AF9DFB23E0B}"/>
          </ac:spMkLst>
        </pc:spChg>
        <pc:spChg chg="del">
          <ac:chgData name="mai xuan long" userId="e541558293304fc0" providerId="LiveId" clId="{95BB24E7-2598-444A-AD1A-71EAB072470C}" dt="2021-09-13T10:37:15.993" v="859" actId="478"/>
          <ac:spMkLst>
            <pc:docMk/>
            <pc:sldMk cId="4113523049" sldId="319"/>
            <ac:spMk id="40" creationId="{1A243AA3-2E96-4EB2-9674-7269E533426E}"/>
          </ac:spMkLst>
        </pc:spChg>
        <pc:spChg chg="del">
          <ac:chgData name="mai xuan long" userId="e541558293304fc0" providerId="LiveId" clId="{95BB24E7-2598-444A-AD1A-71EAB072470C}" dt="2021-09-13T10:37:15.993" v="859" actId="478"/>
          <ac:spMkLst>
            <pc:docMk/>
            <pc:sldMk cId="4113523049" sldId="319"/>
            <ac:spMk id="45" creationId="{110E93EF-195D-4B31-A2F1-4DA1A8054D2F}"/>
          </ac:spMkLst>
        </pc:spChg>
        <pc:spChg chg="mod">
          <ac:chgData name="mai xuan long" userId="e541558293304fc0" providerId="LiveId" clId="{95BB24E7-2598-444A-AD1A-71EAB072470C}" dt="2021-09-13T10:37:09.415" v="858" actId="20577"/>
          <ac:spMkLst>
            <pc:docMk/>
            <pc:sldMk cId="4113523049" sldId="319"/>
            <ac:spMk id="47" creationId="{A7650814-1A18-4B24-A04E-F2EFE92BBC2D}"/>
          </ac:spMkLst>
        </pc:spChg>
        <pc:spChg chg="add mod">
          <ac:chgData name="mai xuan long" userId="e541558293304fc0" providerId="LiveId" clId="{95BB24E7-2598-444A-AD1A-71EAB072470C}" dt="2021-09-13T10:41:03.553" v="894" actId="1037"/>
          <ac:spMkLst>
            <pc:docMk/>
            <pc:sldMk cId="4113523049" sldId="319"/>
            <ac:spMk id="51" creationId="{E559D066-9E90-434E-8161-A10B18B7E552}"/>
          </ac:spMkLst>
        </pc:spChg>
        <pc:spChg chg="mod">
          <ac:chgData name="mai xuan long" userId="e541558293304fc0" providerId="LiveId" clId="{95BB24E7-2598-444A-AD1A-71EAB072470C}" dt="2021-09-13T10:38:18.778" v="869" actId="14100"/>
          <ac:spMkLst>
            <pc:docMk/>
            <pc:sldMk cId="4113523049" sldId="319"/>
            <ac:spMk id="52" creationId="{759B51B4-5503-487D-8BB6-7122D6F91EED}"/>
          </ac:spMkLst>
        </pc:spChg>
        <pc:spChg chg="add mod">
          <ac:chgData name="mai xuan long" userId="e541558293304fc0" providerId="LiveId" clId="{95BB24E7-2598-444A-AD1A-71EAB072470C}" dt="2021-09-13T10:44:21.348" v="977" actId="255"/>
          <ac:spMkLst>
            <pc:docMk/>
            <pc:sldMk cId="4113523049" sldId="319"/>
            <ac:spMk id="53" creationId="{372AAD41-F61D-414D-8E74-C283F846C7B1}"/>
          </ac:spMkLst>
        </pc:spChg>
        <pc:spChg chg="add mod">
          <ac:chgData name="mai xuan long" userId="e541558293304fc0" providerId="LiveId" clId="{95BB24E7-2598-444A-AD1A-71EAB072470C}" dt="2021-09-13T10:44:21.348" v="977" actId="255"/>
          <ac:spMkLst>
            <pc:docMk/>
            <pc:sldMk cId="4113523049" sldId="319"/>
            <ac:spMk id="54" creationId="{0B1CFD9E-BFBA-415B-90AC-D1AA9CB11C45}"/>
          </ac:spMkLst>
        </pc:spChg>
        <pc:spChg chg="add mod">
          <ac:chgData name="mai xuan long" userId="e541558293304fc0" providerId="LiveId" clId="{95BB24E7-2598-444A-AD1A-71EAB072470C}" dt="2021-09-13T10:44:21.348" v="977" actId="255"/>
          <ac:spMkLst>
            <pc:docMk/>
            <pc:sldMk cId="4113523049" sldId="319"/>
            <ac:spMk id="57" creationId="{E15BB70C-7DC8-4310-8473-904C84D9D819}"/>
          </ac:spMkLst>
        </pc:spChg>
        <pc:spChg chg="add mod">
          <ac:chgData name="mai xuan long" userId="e541558293304fc0" providerId="LiveId" clId="{95BB24E7-2598-444A-AD1A-71EAB072470C}" dt="2021-09-13T10:44:21.348" v="977" actId="255"/>
          <ac:spMkLst>
            <pc:docMk/>
            <pc:sldMk cId="4113523049" sldId="319"/>
            <ac:spMk id="58" creationId="{71F29164-F274-4DAA-A5C1-E7010098555B}"/>
          </ac:spMkLst>
        </pc:spChg>
        <pc:spChg chg="add mod">
          <ac:chgData name="mai xuan long" userId="e541558293304fc0" providerId="LiveId" clId="{95BB24E7-2598-444A-AD1A-71EAB072470C}" dt="2021-09-13T10:44:21.348" v="977" actId="255"/>
          <ac:spMkLst>
            <pc:docMk/>
            <pc:sldMk cId="4113523049" sldId="319"/>
            <ac:spMk id="80" creationId="{FF1CC7E5-A513-40B0-9C3D-EA394F033A6F}"/>
          </ac:spMkLst>
        </pc:spChg>
        <pc:spChg chg="add mod">
          <ac:chgData name="mai xuan long" userId="e541558293304fc0" providerId="LiveId" clId="{95BB24E7-2598-444A-AD1A-71EAB072470C}" dt="2021-09-13T10:44:21.348" v="977" actId="255"/>
          <ac:spMkLst>
            <pc:docMk/>
            <pc:sldMk cId="4113523049" sldId="319"/>
            <ac:spMk id="81" creationId="{0E96587A-A837-4323-961F-CC9B84ADE902}"/>
          </ac:spMkLst>
        </pc:spChg>
        <pc:spChg chg="add mod">
          <ac:chgData name="mai xuan long" userId="e541558293304fc0" providerId="LiveId" clId="{95BB24E7-2598-444A-AD1A-71EAB072470C}" dt="2021-09-13T10:44:21.348" v="977" actId="255"/>
          <ac:spMkLst>
            <pc:docMk/>
            <pc:sldMk cId="4113523049" sldId="319"/>
            <ac:spMk id="82" creationId="{9888D7CE-CD26-4426-AFE7-368F8D5426C7}"/>
          </ac:spMkLst>
        </pc:spChg>
        <pc:spChg chg="add mod">
          <ac:chgData name="mai xuan long" userId="e541558293304fc0" providerId="LiveId" clId="{95BB24E7-2598-444A-AD1A-71EAB072470C}" dt="2021-09-13T10:44:21.348" v="977" actId="255"/>
          <ac:spMkLst>
            <pc:docMk/>
            <pc:sldMk cId="4113523049" sldId="319"/>
            <ac:spMk id="83" creationId="{7F792B28-A2FF-4815-91FF-6F6BB95F69E1}"/>
          </ac:spMkLst>
        </pc:spChg>
        <pc:grpChg chg="mod">
          <ac:chgData name="mai xuan long" userId="e541558293304fc0" providerId="LiveId" clId="{95BB24E7-2598-444A-AD1A-71EAB072470C}" dt="2021-09-13T10:41:07.025" v="900" actId="1035"/>
          <ac:grpSpMkLst>
            <pc:docMk/>
            <pc:sldMk cId="4113523049" sldId="319"/>
            <ac:grpSpMk id="3" creationId="{286A8142-9903-4A6B-8333-6C5901EEBD85}"/>
          </ac:grpSpMkLst>
        </pc:grpChg>
        <pc:grpChg chg="mod">
          <ac:chgData name="mai xuan long" userId="e541558293304fc0" providerId="LiveId" clId="{95BB24E7-2598-444A-AD1A-71EAB072470C}" dt="2021-09-13T10:44:21.348" v="977" actId="255"/>
          <ac:grpSpMkLst>
            <pc:docMk/>
            <pc:sldMk cId="4113523049" sldId="319"/>
            <ac:grpSpMk id="121" creationId="{00000000-0000-0000-0000-000000000000}"/>
          </ac:grpSpMkLst>
        </pc:grpChg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1036066654" sldId="320"/>
        </pc:sldMkLst>
      </pc:sldChg>
      <pc:sldChg chg="addSp delSp modSp add mod">
        <pc:chgData name="mai xuan long" userId="e541558293304fc0" providerId="LiveId" clId="{95BB24E7-2598-444A-AD1A-71EAB072470C}" dt="2021-09-13T10:45:59.929" v="1013" actId="1036"/>
        <pc:sldMkLst>
          <pc:docMk/>
          <pc:sldMk cId="3063110722" sldId="320"/>
        </pc:sldMkLst>
        <pc:spChg chg="del">
          <ac:chgData name="mai xuan long" userId="e541558293304fc0" providerId="LiveId" clId="{95BB24E7-2598-444A-AD1A-71EAB072470C}" dt="2021-09-13T10:37:25.238" v="862" actId="478"/>
          <ac:spMkLst>
            <pc:docMk/>
            <pc:sldMk cId="3063110722" sldId="320"/>
            <ac:spMk id="34" creationId="{E38B2A32-39B4-486B-974B-61D13C9BC547}"/>
          </ac:spMkLst>
        </pc:spChg>
        <pc:spChg chg="del">
          <ac:chgData name="mai xuan long" userId="e541558293304fc0" providerId="LiveId" clId="{95BB24E7-2598-444A-AD1A-71EAB072470C}" dt="2021-09-13T10:37:25.238" v="862" actId="478"/>
          <ac:spMkLst>
            <pc:docMk/>
            <pc:sldMk cId="3063110722" sldId="320"/>
            <ac:spMk id="35" creationId="{EE219672-4CE9-4715-BBB3-3AF9DFB23E0B}"/>
          </ac:spMkLst>
        </pc:spChg>
        <pc:spChg chg="del">
          <ac:chgData name="mai xuan long" userId="e541558293304fc0" providerId="LiveId" clId="{95BB24E7-2598-444A-AD1A-71EAB072470C}" dt="2021-09-13T10:37:25.238" v="862" actId="478"/>
          <ac:spMkLst>
            <pc:docMk/>
            <pc:sldMk cId="3063110722" sldId="320"/>
            <ac:spMk id="40" creationId="{1A243AA3-2E96-4EB2-9674-7269E533426E}"/>
          </ac:spMkLst>
        </pc:spChg>
        <pc:spChg chg="del">
          <ac:chgData name="mai xuan long" userId="e541558293304fc0" providerId="LiveId" clId="{95BB24E7-2598-444A-AD1A-71EAB072470C}" dt="2021-09-13T10:37:25.238" v="862" actId="478"/>
          <ac:spMkLst>
            <pc:docMk/>
            <pc:sldMk cId="3063110722" sldId="320"/>
            <ac:spMk id="45" creationId="{110E93EF-195D-4B31-A2F1-4DA1A8054D2F}"/>
          </ac:spMkLst>
        </pc:spChg>
        <pc:spChg chg="mod">
          <ac:chgData name="mai xuan long" userId="e541558293304fc0" providerId="LiveId" clId="{95BB24E7-2598-444A-AD1A-71EAB072470C}" dt="2021-09-13T10:37:20.570" v="861" actId="20577"/>
          <ac:spMkLst>
            <pc:docMk/>
            <pc:sldMk cId="3063110722" sldId="320"/>
            <ac:spMk id="47" creationId="{A7650814-1A18-4B24-A04E-F2EFE92BBC2D}"/>
          </ac:spMkLst>
        </pc:spChg>
        <pc:spChg chg="add mod">
          <ac:chgData name="mai xuan long" userId="e541558293304fc0" providerId="LiveId" clId="{95BB24E7-2598-444A-AD1A-71EAB072470C}" dt="2021-09-13T10:38:59.600" v="874"/>
          <ac:spMkLst>
            <pc:docMk/>
            <pc:sldMk cId="3063110722" sldId="320"/>
            <ac:spMk id="51" creationId="{D8C36F9F-9209-4484-A6B2-DD3C8C3B1988}"/>
          </ac:spMkLst>
        </pc:spChg>
        <pc:spChg chg="add mod">
          <ac:chgData name="mai xuan long" userId="e541558293304fc0" providerId="LiveId" clId="{95BB24E7-2598-444A-AD1A-71EAB072470C}" dt="2021-09-13T10:45:43.220" v="998" actId="255"/>
          <ac:spMkLst>
            <pc:docMk/>
            <pc:sldMk cId="3063110722" sldId="320"/>
            <ac:spMk id="53" creationId="{4185478B-A616-4274-9552-3E5D5DF84A7C}"/>
          </ac:spMkLst>
        </pc:spChg>
        <pc:spChg chg="add mod">
          <ac:chgData name="mai xuan long" userId="e541558293304fc0" providerId="LiveId" clId="{95BB24E7-2598-444A-AD1A-71EAB072470C}" dt="2021-09-13T10:45:48.965" v="1004" actId="1037"/>
          <ac:spMkLst>
            <pc:docMk/>
            <pc:sldMk cId="3063110722" sldId="320"/>
            <ac:spMk id="54" creationId="{F2DEC6D2-7E8C-4325-AE15-35B9405F5F90}"/>
          </ac:spMkLst>
        </pc:spChg>
        <pc:spChg chg="add mod">
          <ac:chgData name="mai xuan long" userId="e541558293304fc0" providerId="LiveId" clId="{95BB24E7-2598-444A-AD1A-71EAB072470C}" dt="2021-09-13T10:45:54.834" v="1012" actId="1038"/>
          <ac:spMkLst>
            <pc:docMk/>
            <pc:sldMk cId="3063110722" sldId="320"/>
            <ac:spMk id="57" creationId="{ACCB03E0-677E-4043-B94D-509D989DED25}"/>
          </ac:spMkLst>
        </pc:spChg>
        <pc:spChg chg="add mod">
          <ac:chgData name="mai xuan long" userId="e541558293304fc0" providerId="LiveId" clId="{95BB24E7-2598-444A-AD1A-71EAB072470C}" dt="2021-09-13T10:45:59.929" v="1013" actId="1036"/>
          <ac:spMkLst>
            <pc:docMk/>
            <pc:sldMk cId="3063110722" sldId="320"/>
            <ac:spMk id="58" creationId="{77212061-FF7E-4A87-9098-DC85673E16E8}"/>
          </ac:spMkLst>
        </pc:spChg>
        <pc:spChg chg="add mod">
          <ac:chgData name="mai xuan long" userId="e541558293304fc0" providerId="LiveId" clId="{95BB24E7-2598-444A-AD1A-71EAB072470C}" dt="2021-09-13T10:45:43.220" v="998" actId="255"/>
          <ac:spMkLst>
            <pc:docMk/>
            <pc:sldMk cId="3063110722" sldId="320"/>
            <ac:spMk id="80" creationId="{38E451F4-D934-468C-AEF7-218A54AACFB0}"/>
          </ac:spMkLst>
        </pc:spChg>
        <pc:grpChg chg="mod">
          <ac:chgData name="mai xuan long" userId="e541558293304fc0" providerId="LiveId" clId="{95BB24E7-2598-444A-AD1A-71EAB072470C}" dt="2021-09-13T10:45:43.220" v="998" actId="255"/>
          <ac:grpSpMkLst>
            <pc:docMk/>
            <pc:sldMk cId="3063110722" sldId="320"/>
            <ac:grpSpMk id="121" creationId="{00000000-0000-0000-0000-000000000000}"/>
          </ac:grpSpMkLst>
        </pc:grpChg>
      </pc:sldChg>
      <pc:sldChg chg="addSp delSp modSp add mod">
        <pc:chgData name="mai xuan long" userId="e541558293304fc0" providerId="LiveId" clId="{95BB24E7-2598-444A-AD1A-71EAB072470C}" dt="2021-09-13T10:49:35.327" v="1220" actId="1035"/>
        <pc:sldMkLst>
          <pc:docMk/>
          <pc:sldMk cId="1948747942" sldId="321"/>
        </pc:sldMkLst>
        <pc:spChg chg="del">
          <ac:chgData name="mai xuan long" userId="e541558293304fc0" providerId="LiveId" clId="{95BB24E7-2598-444A-AD1A-71EAB072470C}" dt="2021-09-13T10:37:35.563" v="865" actId="478"/>
          <ac:spMkLst>
            <pc:docMk/>
            <pc:sldMk cId="1948747942" sldId="321"/>
            <ac:spMk id="34" creationId="{E38B2A32-39B4-486B-974B-61D13C9BC547}"/>
          </ac:spMkLst>
        </pc:spChg>
        <pc:spChg chg="del">
          <ac:chgData name="mai xuan long" userId="e541558293304fc0" providerId="LiveId" clId="{95BB24E7-2598-444A-AD1A-71EAB072470C}" dt="2021-09-13T10:37:35.563" v="865" actId="478"/>
          <ac:spMkLst>
            <pc:docMk/>
            <pc:sldMk cId="1948747942" sldId="321"/>
            <ac:spMk id="35" creationId="{EE219672-4CE9-4715-BBB3-3AF9DFB23E0B}"/>
          </ac:spMkLst>
        </pc:spChg>
        <pc:spChg chg="del">
          <ac:chgData name="mai xuan long" userId="e541558293304fc0" providerId="LiveId" clId="{95BB24E7-2598-444A-AD1A-71EAB072470C}" dt="2021-09-13T10:37:35.563" v="865" actId="478"/>
          <ac:spMkLst>
            <pc:docMk/>
            <pc:sldMk cId="1948747942" sldId="321"/>
            <ac:spMk id="40" creationId="{1A243AA3-2E96-4EB2-9674-7269E533426E}"/>
          </ac:spMkLst>
        </pc:spChg>
        <pc:spChg chg="del">
          <ac:chgData name="mai xuan long" userId="e541558293304fc0" providerId="LiveId" clId="{95BB24E7-2598-444A-AD1A-71EAB072470C}" dt="2021-09-13T10:37:35.563" v="865" actId="478"/>
          <ac:spMkLst>
            <pc:docMk/>
            <pc:sldMk cId="1948747942" sldId="321"/>
            <ac:spMk id="45" creationId="{110E93EF-195D-4B31-A2F1-4DA1A8054D2F}"/>
          </ac:spMkLst>
        </pc:spChg>
        <pc:spChg chg="mod">
          <ac:chgData name="mai xuan long" userId="e541558293304fc0" providerId="LiveId" clId="{95BB24E7-2598-444A-AD1A-71EAB072470C}" dt="2021-09-13T10:37:30.383" v="864" actId="20577"/>
          <ac:spMkLst>
            <pc:docMk/>
            <pc:sldMk cId="1948747942" sldId="321"/>
            <ac:spMk id="47" creationId="{A7650814-1A18-4B24-A04E-F2EFE92BBC2D}"/>
          </ac:spMkLst>
        </pc:spChg>
        <pc:spChg chg="add mod">
          <ac:chgData name="mai xuan long" userId="e541558293304fc0" providerId="LiveId" clId="{95BB24E7-2598-444A-AD1A-71EAB072470C}" dt="2021-09-13T10:39:22.151" v="879"/>
          <ac:spMkLst>
            <pc:docMk/>
            <pc:sldMk cId="1948747942" sldId="321"/>
            <ac:spMk id="51" creationId="{BA89CA69-348D-4A4F-9711-7D1767B41478}"/>
          </ac:spMkLst>
        </pc:spChg>
        <pc:spChg chg="mod">
          <ac:chgData name="mai xuan long" userId="e541558293304fc0" providerId="LiveId" clId="{95BB24E7-2598-444A-AD1A-71EAB072470C}" dt="2021-09-13T10:46:11.725" v="1020" actId="14100"/>
          <ac:spMkLst>
            <pc:docMk/>
            <pc:sldMk cId="1948747942" sldId="321"/>
            <ac:spMk id="52" creationId="{759B51B4-5503-487D-8BB6-7122D6F91EED}"/>
          </ac:spMkLst>
        </pc:spChg>
        <pc:spChg chg="add mod">
          <ac:chgData name="mai xuan long" userId="e541558293304fc0" providerId="LiveId" clId="{95BB24E7-2598-444A-AD1A-71EAB072470C}" dt="2021-09-13T10:49:05.323" v="1178" actId="1036"/>
          <ac:spMkLst>
            <pc:docMk/>
            <pc:sldMk cId="1948747942" sldId="321"/>
            <ac:spMk id="53" creationId="{0D17B9FB-009C-46DA-A09B-38D864814ED0}"/>
          </ac:spMkLst>
        </pc:spChg>
        <pc:spChg chg="add mod">
          <ac:chgData name="mai xuan long" userId="e541558293304fc0" providerId="LiveId" clId="{95BB24E7-2598-444A-AD1A-71EAB072470C}" dt="2021-09-13T10:49:27.143" v="1201" actId="1036"/>
          <ac:spMkLst>
            <pc:docMk/>
            <pc:sldMk cId="1948747942" sldId="321"/>
            <ac:spMk id="54" creationId="{7B455A7D-688B-4E12-97AC-9E49AD666018}"/>
          </ac:spMkLst>
        </pc:spChg>
        <pc:spChg chg="add mod">
          <ac:chgData name="mai xuan long" userId="e541558293304fc0" providerId="LiveId" clId="{95BB24E7-2598-444A-AD1A-71EAB072470C}" dt="2021-09-13T10:49:27.143" v="1201" actId="1036"/>
          <ac:spMkLst>
            <pc:docMk/>
            <pc:sldMk cId="1948747942" sldId="321"/>
            <ac:spMk id="57" creationId="{8A3D2A4A-17BD-4166-9521-2CA2E44D0741}"/>
          </ac:spMkLst>
        </pc:spChg>
        <pc:spChg chg="add mod">
          <ac:chgData name="mai xuan long" userId="e541558293304fc0" providerId="LiveId" clId="{95BB24E7-2598-444A-AD1A-71EAB072470C}" dt="2021-09-13T10:49:35.327" v="1220" actId="1035"/>
          <ac:spMkLst>
            <pc:docMk/>
            <pc:sldMk cId="1948747942" sldId="321"/>
            <ac:spMk id="58" creationId="{149D6DB5-793B-45B3-9759-59FDCC9F0339}"/>
          </ac:spMkLst>
        </pc:spChg>
        <pc:spChg chg="add mod">
          <ac:chgData name="mai xuan long" userId="e541558293304fc0" providerId="LiveId" clId="{95BB24E7-2598-444A-AD1A-71EAB072470C}" dt="2021-09-13T10:48:57.203" v="1172" actId="1076"/>
          <ac:spMkLst>
            <pc:docMk/>
            <pc:sldMk cId="1948747942" sldId="321"/>
            <ac:spMk id="80" creationId="{C06F52B8-F3BB-484B-986B-33CC343F380A}"/>
          </ac:spMkLst>
        </pc:spChg>
        <pc:grpChg chg="mod">
          <ac:chgData name="mai xuan long" userId="e541558293304fc0" providerId="LiveId" clId="{95BB24E7-2598-444A-AD1A-71EAB072470C}" dt="2021-09-13T10:46:07.900" v="1019" actId="1035"/>
          <ac:grpSpMkLst>
            <pc:docMk/>
            <pc:sldMk cId="1948747942" sldId="321"/>
            <ac:grpSpMk id="3" creationId="{286A8142-9903-4A6B-8333-6C5901EEBD85}"/>
          </ac:grpSpMkLst>
        </pc:grpChg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3467239380" sldId="321"/>
        </pc:sldMkLst>
      </pc:sldChg>
      <pc:sldChg chg="addSp delSp modSp add mod">
        <pc:chgData name="mai xuan long" userId="e541558293304fc0" providerId="LiveId" clId="{95BB24E7-2598-444A-AD1A-71EAB072470C}" dt="2021-09-13T11:01:10.264" v="1628" actId="255"/>
        <pc:sldMkLst>
          <pc:docMk/>
          <pc:sldMk cId="557606003" sldId="322"/>
        </pc:sldMkLst>
        <pc:spChg chg="mod">
          <ac:chgData name="mai xuan long" userId="e541558293304fc0" providerId="LiveId" clId="{95BB24E7-2598-444A-AD1A-71EAB072470C}" dt="2021-09-13T10:53:46.529" v="1382" actId="255"/>
          <ac:spMkLst>
            <pc:docMk/>
            <pc:sldMk cId="557606003" sldId="322"/>
            <ac:spMk id="30" creationId="{6A23177A-EE55-4D95-B3A8-0F2EBA2B46B3}"/>
          </ac:spMkLst>
        </pc:spChg>
        <pc:spChg chg="mod">
          <ac:chgData name="mai xuan long" userId="e541558293304fc0" providerId="LiveId" clId="{95BB24E7-2598-444A-AD1A-71EAB072470C}" dt="2021-09-13T10:53:46.529" v="1382" actId="255"/>
          <ac:spMkLst>
            <pc:docMk/>
            <pc:sldMk cId="557606003" sldId="322"/>
            <ac:spMk id="31" creationId="{DE8CBE2B-1575-4122-8E73-C615AA16891C}"/>
          </ac:spMkLst>
        </pc:spChg>
        <pc:spChg chg="mod">
          <ac:chgData name="mai xuan long" userId="e541558293304fc0" providerId="LiveId" clId="{95BB24E7-2598-444A-AD1A-71EAB072470C}" dt="2021-09-13T10:53:46.529" v="1382" actId="255"/>
          <ac:spMkLst>
            <pc:docMk/>
            <pc:sldMk cId="557606003" sldId="322"/>
            <ac:spMk id="32" creationId="{5A34E846-7141-41FA-92C3-AD8591E4B014}"/>
          </ac:spMkLst>
        </pc:spChg>
        <pc:spChg chg="mod">
          <ac:chgData name="mai xuan long" userId="e541558293304fc0" providerId="LiveId" clId="{95BB24E7-2598-444A-AD1A-71EAB072470C}" dt="2021-09-13T10:53:46.529" v="1382" actId="255"/>
          <ac:spMkLst>
            <pc:docMk/>
            <pc:sldMk cId="557606003" sldId="322"/>
            <ac:spMk id="33" creationId="{27284EA4-B14D-4684-B16E-A9DBD741C15C}"/>
          </ac:spMkLst>
        </pc:spChg>
        <pc:spChg chg="del">
          <ac:chgData name="mai xuan long" userId="e541558293304fc0" providerId="LiveId" clId="{95BB24E7-2598-444A-AD1A-71EAB072470C}" dt="2021-09-13T10:37:44.663" v="866" actId="478"/>
          <ac:spMkLst>
            <pc:docMk/>
            <pc:sldMk cId="557606003" sldId="322"/>
            <ac:spMk id="34" creationId="{E38B2A32-39B4-486B-974B-61D13C9BC547}"/>
          </ac:spMkLst>
        </pc:spChg>
        <pc:spChg chg="del">
          <ac:chgData name="mai xuan long" userId="e541558293304fc0" providerId="LiveId" clId="{95BB24E7-2598-444A-AD1A-71EAB072470C}" dt="2021-09-13T10:37:44.663" v="866" actId="478"/>
          <ac:spMkLst>
            <pc:docMk/>
            <pc:sldMk cId="557606003" sldId="322"/>
            <ac:spMk id="35" creationId="{EE219672-4CE9-4715-BBB3-3AF9DFB23E0B}"/>
          </ac:spMkLst>
        </pc:spChg>
        <pc:spChg chg="mod">
          <ac:chgData name="mai xuan long" userId="e541558293304fc0" providerId="LiveId" clId="{95BB24E7-2598-444A-AD1A-71EAB072470C}" dt="2021-09-13T10:53:02.066" v="1301" actId="14100"/>
          <ac:spMkLst>
            <pc:docMk/>
            <pc:sldMk cId="557606003" sldId="322"/>
            <ac:spMk id="37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37:44.663" v="866" actId="478"/>
          <ac:spMkLst>
            <pc:docMk/>
            <pc:sldMk cId="557606003" sldId="322"/>
            <ac:spMk id="40" creationId="{1A243AA3-2E96-4EB2-9674-7269E533426E}"/>
          </ac:spMkLst>
        </pc:spChg>
        <pc:spChg chg="del">
          <ac:chgData name="mai xuan long" userId="e541558293304fc0" providerId="LiveId" clId="{95BB24E7-2598-444A-AD1A-71EAB072470C}" dt="2021-09-13T10:37:44.663" v="866" actId="478"/>
          <ac:spMkLst>
            <pc:docMk/>
            <pc:sldMk cId="557606003" sldId="322"/>
            <ac:spMk id="45" creationId="{110E93EF-195D-4B31-A2F1-4DA1A8054D2F}"/>
          </ac:spMkLst>
        </pc:spChg>
        <pc:spChg chg="add mod">
          <ac:chgData name="mai xuan long" userId="e541558293304fc0" providerId="LiveId" clId="{95BB24E7-2598-444A-AD1A-71EAB072470C}" dt="2021-09-13T10:52:57.770" v="1300" actId="1035"/>
          <ac:spMkLst>
            <pc:docMk/>
            <pc:sldMk cId="557606003" sldId="322"/>
            <ac:spMk id="51" creationId="{F24D3B55-50CE-4A7C-B1AE-F9D473D43B81}"/>
          </ac:spMkLst>
        </pc:spChg>
        <pc:spChg chg="mod">
          <ac:chgData name="mai xuan long" userId="e541558293304fc0" providerId="LiveId" clId="{95BB24E7-2598-444A-AD1A-71EAB072470C}" dt="2021-09-13T10:53:46.529" v="1382" actId="255"/>
          <ac:spMkLst>
            <pc:docMk/>
            <pc:sldMk cId="557606003" sldId="322"/>
            <ac:spMk id="52" creationId="{759B51B4-5503-487D-8BB6-7122D6F91EED}"/>
          </ac:spMkLst>
        </pc:spChg>
        <pc:spChg chg="add mod">
          <ac:chgData name="mai xuan long" userId="e541558293304fc0" providerId="LiveId" clId="{95BB24E7-2598-444A-AD1A-71EAB072470C}" dt="2021-09-13T11:01:10.264" v="1628" actId="255"/>
          <ac:spMkLst>
            <pc:docMk/>
            <pc:sldMk cId="557606003" sldId="322"/>
            <ac:spMk id="53" creationId="{03BFE521-5C18-4DC0-BEC5-448B9E7F03DF}"/>
          </ac:spMkLst>
        </pc:spChg>
        <pc:spChg chg="add mod">
          <ac:chgData name="mai xuan long" userId="e541558293304fc0" providerId="LiveId" clId="{95BB24E7-2598-444A-AD1A-71EAB072470C}" dt="2021-09-13T11:01:10.264" v="1628" actId="255"/>
          <ac:spMkLst>
            <pc:docMk/>
            <pc:sldMk cId="557606003" sldId="322"/>
            <ac:spMk id="54" creationId="{CF2D0CF5-9C06-4154-A144-2D59C0CAEC6D}"/>
          </ac:spMkLst>
        </pc:spChg>
        <pc:spChg chg="add mod">
          <ac:chgData name="mai xuan long" userId="e541558293304fc0" providerId="LiveId" clId="{95BB24E7-2598-444A-AD1A-71EAB072470C}" dt="2021-09-13T11:01:10.264" v="1628" actId="255"/>
          <ac:spMkLst>
            <pc:docMk/>
            <pc:sldMk cId="557606003" sldId="322"/>
            <ac:spMk id="57" creationId="{D492BD56-FD6C-4340-8FC4-E77F8905BD8D}"/>
          </ac:spMkLst>
        </pc:spChg>
        <pc:spChg chg="add mod">
          <ac:chgData name="mai xuan long" userId="e541558293304fc0" providerId="LiveId" clId="{95BB24E7-2598-444A-AD1A-71EAB072470C}" dt="2021-09-13T11:01:10.264" v="1628" actId="255"/>
          <ac:spMkLst>
            <pc:docMk/>
            <pc:sldMk cId="557606003" sldId="322"/>
            <ac:spMk id="58" creationId="{C504196F-D65C-4C9C-8839-76C18470368C}"/>
          </ac:spMkLst>
        </pc:spChg>
        <pc:spChg chg="add mod">
          <ac:chgData name="mai xuan long" userId="e541558293304fc0" providerId="LiveId" clId="{95BB24E7-2598-444A-AD1A-71EAB072470C}" dt="2021-09-13T11:01:10.264" v="1628" actId="255"/>
          <ac:spMkLst>
            <pc:docMk/>
            <pc:sldMk cId="557606003" sldId="322"/>
            <ac:spMk id="80" creationId="{51EEE33F-84D3-4ECA-8153-C70F8ACCE2A3}"/>
          </ac:spMkLst>
        </pc:spChg>
        <pc:spChg chg="add mod">
          <ac:chgData name="mai xuan long" userId="e541558293304fc0" providerId="LiveId" clId="{95BB24E7-2598-444A-AD1A-71EAB072470C}" dt="2021-09-13T11:01:10.264" v="1628" actId="255"/>
          <ac:spMkLst>
            <pc:docMk/>
            <pc:sldMk cId="557606003" sldId="322"/>
            <ac:spMk id="81" creationId="{F8795B05-BD9E-45BC-9AF1-CC8F539DBFD0}"/>
          </ac:spMkLst>
        </pc:spChg>
        <pc:spChg chg="add mod">
          <ac:chgData name="mai xuan long" userId="e541558293304fc0" providerId="LiveId" clId="{95BB24E7-2598-444A-AD1A-71EAB072470C}" dt="2021-09-13T11:01:10.264" v="1628" actId="255"/>
          <ac:spMkLst>
            <pc:docMk/>
            <pc:sldMk cId="557606003" sldId="322"/>
            <ac:spMk id="82" creationId="{646FE837-8F67-4E00-B01C-ACEA2669A083}"/>
          </ac:spMkLst>
        </pc:spChg>
        <pc:spChg chg="add mod">
          <ac:chgData name="mai xuan long" userId="e541558293304fc0" providerId="LiveId" clId="{95BB24E7-2598-444A-AD1A-71EAB072470C}" dt="2021-09-13T11:01:10.264" v="1628" actId="255"/>
          <ac:spMkLst>
            <pc:docMk/>
            <pc:sldMk cId="557606003" sldId="322"/>
            <ac:spMk id="83" creationId="{4FC5BEFE-38DE-4893-A475-18822459DB49}"/>
          </ac:spMkLst>
        </pc:spChg>
        <pc:spChg chg="add mod">
          <ac:chgData name="mai xuan long" userId="e541558293304fc0" providerId="LiveId" clId="{95BB24E7-2598-444A-AD1A-71EAB072470C}" dt="2021-09-13T11:01:10.264" v="1628" actId="255"/>
          <ac:spMkLst>
            <pc:docMk/>
            <pc:sldMk cId="557606003" sldId="322"/>
            <ac:spMk id="84" creationId="{F7BC94E8-5D38-422D-844B-CC02D159149E}"/>
          </ac:spMkLst>
        </pc:spChg>
        <pc:grpChg chg="mod">
          <ac:chgData name="mai xuan long" userId="e541558293304fc0" providerId="LiveId" clId="{95BB24E7-2598-444A-AD1A-71EAB072470C}" dt="2021-09-13T11:01:10.264" v="1628" actId="255"/>
          <ac:grpSpMkLst>
            <pc:docMk/>
            <pc:sldMk cId="557606003" sldId="322"/>
            <ac:grpSpMk id="3" creationId="{286A8142-9903-4A6B-8333-6C5901EEBD85}"/>
          </ac:grpSpMkLst>
        </pc:grpChg>
        <pc:grpChg chg="mod">
          <ac:chgData name="mai xuan long" userId="e541558293304fc0" providerId="LiveId" clId="{95BB24E7-2598-444A-AD1A-71EAB072470C}" dt="2021-09-13T10:53:46.529" v="1382" actId="255"/>
          <ac:grpSpMkLst>
            <pc:docMk/>
            <pc:sldMk cId="557606003" sldId="322"/>
            <ac:grpSpMk id="29" creationId="{407012F7-108C-4518-9D54-47D75542C611}"/>
          </ac:grpSpMkLst>
        </pc:grpChg>
        <pc:grpChg chg="mod">
          <ac:chgData name="mai xuan long" userId="e541558293304fc0" providerId="LiveId" clId="{95BB24E7-2598-444A-AD1A-71EAB072470C}" dt="2021-09-13T11:01:10.264" v="1628" actId="255"/>
          <ac:grpSpMkLst>
            <pc:docMk/>
            <pc:sldMk cId="557606003" sldId="322"/>
            <ac:grpSpMk id="121" creationId="{00000000-0000-0000-0000-000000000000}"/>
          </ac:grpSpMkLst>
        </pc:grpChg>
      </pc:sldChg>
      <pc:sldChg chg="delSp modSp add del mod">
        <pc:chgData name="mai xuan long" userId="e541558293304fc0" providerId="LiveId" clId="{95BB24E7-2598-444A-AD1A-71EAB072470C}" dt="2021-09-13T10:39:06.969" v="875" actId="47"/>
        <pc:sldMkLst>
          <pc:docMk/>
          <pc:sldMk cId="2157445660" sldId="323"/>
        </pc:sldMkLst>
        <pc:spChg chg="del mod">
          <ac:chgData name="mai xuan long" userId="e541558293304fc0" providerId="LiveId" clId="{95BB24E7-2598-444A-AD1A-71EAB072470C}" dt="2021-09-13T10:38:40.640" v="871" actId="478"/>
          <ac:spMkLst>
            <pc:docMk/>
            <pc:sldMk cId="2157445660" sldId="323"/>
            <ac:spMk id="34" creationId="{E38B2A32-39B4-486B-974B-61D13C9BC547}"/>
          </ac:spMkLst>
        </pc:spChg>
        <pc:spChg chg="del mod">
          <ac:chgData name="mai xuan long" userId="e541558293304fc0" providerId="LiveId" clId="{95BB24E7-2598-444A-AD1A-71EAB072470C}" dt="2021-09-13T10:38:40.640" v="871" actId="478"/>
          <ac:spMkLst>
            <pc:docMk/>
            <pc:sldMk cId="2157445660" sldId="323"/>
            <ac:spMk id="35" creationId="{EE219672-4CE9-4715-BBB3-3AF9DFB23E0B}"/>
          </ac:spMkLst>
        </pc:spChg>
        <pc:spChg chg="del">
          <ac:chgData name="mai xuan long" userId="e541558293304fc0" providerId="LiveId" clId="{95BB24E7-2598-444A-AD1A-71EAB072470C}" dt="2021-09-13T10:38:40.640" v="871" actId="478"/>
          <ac:spMkLst>
            <pc:docMk/>
            <pc:sldMk cId="2157445660" sldId="323"/>
            <ac:spMk id="40" creationId="{1A243AA3-2E96-4EB2-9674-7269E533426E}"/>
          </ac:spMkLst>
        </pc:spChg>
        <pc:spChg chg="del">
          <ac:chgData name="mai xuan long" userId="e541558293304fc0" providerId="LiveId" clId="{95BB24E7-2598-444A-AD1A-71EAB072470C}" dt="2021-09-13T10:38:40.640" v="871" actId="478"/>
          <ac:spMkLst>
            <pc:docMk/>
            <pc:sldMk cId="2157445660" sldId="323"/>
            <ac:spMk id="45" creationId="{110E93EF-195D-4B31-A2F1-4DA1A8054D2F}"/>
          </ac:spMkLst>
        </pc:spChg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2684499677" sldId="323"/>
        </pc:sldMkLst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2307897826" sldId="324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2396636374" sldId="325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3113312116" sldId="326"/>
        </pc:sldMkLst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2427797139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5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86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55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61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50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3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86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7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66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3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51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67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10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64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532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64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942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54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81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91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3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46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3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6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95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70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1.png"/><Relationship Id="rId5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0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81.png"/><Relationship Id="rId7" Type="http://schemas.openxmlformats.org/officeDocument/2006/relationships/image" Target="../media/image2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12" Type="http://schemas.openxmlformats.org/officeDocument/2006/relationships/image" Target="../media/image4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11" Type="http://schemas.openxmlformats.org/officeDocument/2006/relationships/image" Target="../media/image430.png"/><Relationship Id="rId5" Type="http://schemas.openxmlformats.org/officeDocument/2006/relationships/image" Target="../media/image370.png"/><Relationship Id="rId10" Type="http://schemas.openxmlformats.org/officeDocument/2006/relationships/image" Target="../media/image420.png"/><Relationship Id="rId4" Type="http://schemas.openxmlformats.org/officeDocument/2006/relationships/image" Target="../media/image360.png"/><Relationship Id="rId9" Type="http://schemas.openxmlformats.org/officeDocument/2006/relationships/image" Target="../media/image4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48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1.png"/><Relationship Id="rId5" Type="http://schemas.openxmlformats.org/officeDocument/2006/relationships/image" Target="../media/image461.png"/><Relationship Id="rId4" Type="http://schemas.openxmlformats.org/officeDocument/2006/relationships/image" Target="../media/image4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1.png"/><Relationship Id="rId5" Type="http://schemas.openxmlformats.org/officeDocument/2006/relationships/image" Target="../media/image99.png"/><Relationship Id="rId10" Type="http://schemas.openxmlformats.org/officeDocument/2006/relationships/image" Target="../media/image105.png"/><Relationship Id="rId4" Type="http://schemas.openxmlformats.org/officeDocument/2006/relationships/image" Target="../media/image98.png"/><Relationship Id="rId9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26" Type="http://schemas.openxmlformats.org/officeDocument/2006/relationships/image" Target="../media/image130.png"/><Relationship Id="rId3" Type="http://schemas.openxmlformats.org/officeDocument/2006/relationships/image" Target="../media/image106.png"/><Relationship Id="rId21" Type="http://schemas.openxmlformats.org/officeDocument/2006/relationships/image" Target="../media/image125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5" Type="http://schemas.openxmlformats.org/officeDocument/2006/relationships/image" Target="../media/image129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9.png"/><Relationship Id="rId11" Type="http://schemas.openxmlformats.org/officeDocument/2006/relationships/image" Target="../media/image115.png"/><Relationship Id="rId24" Type="http://schemas.openxmlformats.org/officeDocument/2006/relationships/image" Target="../media/image128.png"/><Relationship Id="rId5" Type="http://schemas.openxmlformats.org/officeDocument/2006/relationships/image" Target="../media/image108.png"/><Relationship Id="rId15" Type="http://schemas.openxmlformats.org/officeDocument/2006/relationships/image" Target="../media/image119.png"/><Relationship Id="rId23" Type="http://schemas.openxmlformats.org/officeDocument/2006/relationships/image" Target="../media/image127.pn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4" Type="http://schemas.openxmlformats.org/officeDocument/2006/relationships/image" Target="../media/image107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Relationship Id="rId22" Type="http://schemas.openxmlformats.org/officeDocument/2006/relationships/image" Target="../media/image1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5.png"/><Relationship Id="rId11" Type="http://schemas.openxmlformats.org/officeDocument/2006/relationships/image" Target="../media/image152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png"/><Relationship Id="rId11" Type="http://schemas.openxmlformats.org/officeDocument/2006/relationships/image" Target="../media/image163.png"/><Relationship Id="rId5" Type="http://schemas.openxmlformats.org/officeDocument/2006/relationships/image" Target="../media/image155.png"/><Relationship Id="rId10" Type="http://schemas.openxmlformats.org/officeDocument/2006/relationships/image" Target="../media/image162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1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8.png"/><Relationship Id="rId11" Type="http://schemas.openxmlformats.org/officeDocument/2006/relationships/image" Target="../media/image175.png"/><Relationship Id="rId5" Type="http://schemas.openxmlformats.org/officeDocument/2006/relationships/image" Target="../media/image167.png"/><Relationship Id="rId10" Type="http://schemas.openxmlformats.org/officeDocument/2006/relationships/image" Target="../media/image174.png"/><Relationship Id="rId4" Type="http://schemas.openxmlformats.org/officeDocument/2006/relationships/image" Target="../media/image166.png"/><Relationship Id="rId9" Type="http://schemas.openxmlformats.org/officeDocument/2006/relationships/image" Target="../media/image1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364053" y="5771834"/>
            <a:ext cx="19877574" cy="720571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1606" y="1907684"/>
            <a:ext cx="3127719" cy="7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76200" y="3777557"/>
            <a:ext cx="24400495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54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HÀM SỐ LƯỢNG GIÁC – PHƯƠNG TRÌNH LƯỢNG GIÁC</a:t>
            </a:r>
            <a:endParaRPr lang="en-US" sz="54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17768" y="5410200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54672" y="4446051"/>
              <a:ext cx="11955456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CHƯƠNG I – TIẾT 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654472" y="1524016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209800" y="6805344"/>
            <a:ext cx="8397590" cy="907182"/>
            <a:chOff x="7459670" y="7086600"/>
            <a:chExt cx="8398562" cy="907287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5"/>
              <a:ext cx="676577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LƯỢNG GIÁC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62" y="7688759"/>
                  <a:ext cx="42960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785141" y="82296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KIẾN THỨC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78562" y="2795826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785141" y="9650476"/>
            <a:ext cx="15985299" cy="861774"/>
            <a:chOff x="644526" y="2766774"/>
            <a:chExt cx="15985299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47232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78562" y="2795826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785141" y="11071353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LUYỆN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83371" y="279582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1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454114" y="2863801"/>
            <a:ext cx="23486677" cy="4066961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211119" y="2493915"/>
            <a:ext cx="3780976" cy="1181233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63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9</a:t>
              </a: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454114" y="7069803"/>
            <a:ext cx="23575596" cy="6476916"/>
            <a:chOff x="292808" y="5296941"/>
            <a:chExt cx="23508002" cy="5438795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344732" y="5296941"/>
              <a:ext cx="23456078" cy="54387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075" y="3430406"/>
                <a:ext cx="20873656" cy="430251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2]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	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		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	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075" y="3430406"/>
                <a:ext cx="20873656" cy="4302518"/>
              </a:xfrm>
              <a:prstGeom prst="rect">
                <a:avLst/>
              </a:prstGeom>
              <a:blipFill>
                <a:blip r:embed="rId3"/>
                <a:stretch>
                  <a:fillRect l="-1197" r="-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19619" y="7683709"/>
                <a:ext cx="20150919" cy="594384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619" y="7683709"/>
                <a:ext cx="20150919" cy="5943843"/>
              </a:xfrm>
              <a:prstGeom prst="rect">
                <a:avLst/>
              </a:prstGeom>
              <a:blipFill>
                <a:blip r:embed="rId4"/>
                <a:stretch>
                  <a:fillRect l="-1241" b="-4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04B44608-DB2B-4F3A-A56F-D87CBD4C1E49}"/>
              </a:ext>
            </a:extLst>
          </p:cNvPr>
          <p:cNvSpPr/>
          <p:nvPr/>
        </p:nvSpPr>
        <p:spPr>
          <a:xfrm>
            <a:off x="2133688" y="564488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47" name="Group 74">
            <a:extLst>
              <a:ext uri="{FF2B5EF4-FFF2-40B4-BE49-F238E27FC236}">
                <a16:creationId xmlns:a16="http://schemas.microsoft.com/office/drawing/2014/main" id="{A40BCE48-2A61-4ADE-A48F-2C3F06F678CC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D69BEC3-D5EB-4229-A2C0-82CDD30386A6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2" name="Group 46">
              <a:extLst>
                <a:ext uri="{FF2B5EF4-FFF2-40B4-BE49-F238E27FC236}">
                  <a16:creationId xmlns:a16="http://schemas.microsoft.com/office/drawing/2014/main" id="{D66009F6-F049-4964-831D-C5446332C474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3" name="Round Same Side Corner Rectangle 40">
                <a:extLst>
                  <a:ext uri="{FF2B5EF4-FFF2-40B4-BE49-F238E27FC236}">
                    <a16:creationId xmlns:a16="http://schemas.microsoft.com/office/drawing/2014/main" id="{22126418-3B47-4928-8843-5DA5B9E537B5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E5E0366-1445-4EBC-9C79-9B283363D204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671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273549" y="2622312"/>
            <a:ext cx="24056191" cy="3425945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273549" y="2510376"/>
            <a:ext cx="3780976" cy="1181233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2072590" cy="63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10</a:t>
              </a: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278640" y="6193446"/>
            <a:ext cx="24056191" cy="7238969"/>
            <a:chOff x="292135" y="5285460"/>
            <a:chExt cx="23987219" cy="6078707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92135" y="5285460"/>
              <a:ext cx="23987219" cy="60787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1857" y="3787219"/>
                <a:ext cx="23642974" cy="310619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2]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thay đổi 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lấy mọi giá trị thuộc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57" y="3787219"/>
                <a:ext cx="23642974" cy="3106192"/>
              </a:xfrm>
              <a:prstGeom prst="rect">
                <a:avLst/>
              </a:prstGeom>
              <a:blipFill>
                <a:blip r:embed="rId3"/>
                <a:stretch>
                  <a:fillRect l="-1031" t="-15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869" y="6583182"/>
                <a:ext cx="24481104" cy="546915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	</a:t>
                </a:r>
              </a:p>
              <a:p>
                <a:pPr marL="571500" indent="-571500">
                  <a:buFont typeface="Wingdings 2" panose="05020102010507070707" pitchFamily="18" charset="2"/>
                  <a:buChar char="P"/>
                </a:pP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nửa khoảng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; 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>
                  <a:buFont typeface="Wingdings 2" panose="05020102010507070707" pitchFamily="18" charset="2"/>
                  <a:buChar char="P"/>
                </a:pP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giảm 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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nửa khoảng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; 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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Vậy khi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thay đổi 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lấy mọi giá trị thuộc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69" y="6583182"/>
                <a:ext cx="24481104" cy="5469154"/>
              </a:xfrm>
              <a:prstGeom prst="rect">
                <a:avLst/>
              </a:prstGeom>
              <a:blipFill>
                <a:blip r:embed="rId4"/>
                <a:stretch>
                  <a:fillRect l="-1021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A8311229-9C29-46DB-921F-4942E6199192}"/>
              </a:ext>
            </a:extLst>
          </p:cNvPr>
          <p:cNvSpPr/>
          <p:nvPr/>
        </p:nvSpPr>
        <p:spPr>
          <a:xfrm>
            <a:off x="443430" y="4883329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62" name="Group 74">
            <a:extLst>
              <a:ext uri="{FF2B5EF4-FFF2-40B4-BE49-F238E27FC236}">
                <a16:creationId xmlns:a16="http://schemas.microsoft.com/office/drawing/2014/main" id="{F42C23FD-07C2-4A36-A9A0-9194685E7EF8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551113A-1164-4F5D-B0C4-91ECC1A11B21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2" name="Group 46">
              <a:extLst>
                <a:ext uri="{FF2B5EF4-FFF2-40B4-BE49-F238E27FC236}">
                  <a16:creationId xmlns:a16="http://schemas.microsoft.com/office/drawing/2014/main" id="{1AFAD386-0A65-48E4-AD45-C668F5B20852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3" name="Round Same Side Corner Rectangle 40">
                <a:extLst>
                  <a:ext uri="{FF2B5EF4-FFF2-40B4-BE49-F238E27FC236}">
                    <a16:creationId xmlns:a16="http://schemas.microsoft.com/office/drawing/2014/main" id="{9118D877-8371-4276-B9D9-3B44E8514B74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64E6A7D-349E-4E4F-B8A8-049B16136663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37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216210" y="2700019"/>
            <a:ext cx="23486677" cy="5089507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211119" y="2493915"/>
            <a:ext cx="3780976" cy="1181233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2072590" cy="63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11</a:t>
              </a: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197786" y="7970837"/>
            <a:ext cx="23523523" cy="5405631"/>
            <a:chOff x="277978" y="5262673"/>
            <a:chExt cx="23456078" cy="4539216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77978" y="5262673"/>
              <a:ext cx="23456078" cy="4539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99445" y="2911887"/>
                <a:ext cx="17521337" cy="338881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3] </a:t>
                </a:r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giá trị lớn nhất, giá trị nhỏ nhất của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445" y="2911887"/>
                <a:ext cx="17521337" cy="3388818"/>
              </a:xfrm>
              <a:prstGeom prst="rect">
                <a:avLst/>
              </a:prstGeom>
              <a:blipFill>
                <a:blip r:embed="rId3"/>
                <a:stretch>
                  <a:fillRect l="-1391" b="-41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5263" y="8822322"/>
                <a:ext cx="17140337" cy="47754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nx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4400" b="1" i="1" dirty="0">
                  <a:solidFill>
                    <a:schemeClr val="tx1"/>
                  </a:solidFill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nx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4400" b="1" i="1" dirty="0">
                  <a:solidFill>
                    <a:schemeClr val="tx1"/>
                  </a:solidFill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∀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263" y="8822322"/>
                <a:ext cx="17140337" cy="4775403"/>
              </a:xfrm>
              <a:prstGeom prst="rect">
                <a:avLst/>
              </a:prstGeom>
              <a:blipFill>
                <a:blip r:embed="rId4"/>
                <a:stretch>
                  <a:fillRect l="-1422" t="-42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88E655C4-456D-4535-BCE2-60A08920C8CD}"/>
              </a:ext>
            </a:extLst>
          </p:cNvPr>
          <p:cNvSpPr/>
          <p:nvPr/>
        </p:nvSpPr>
        <p:spPr>
          <a:xfrm>
            <a:off x="4495800" y="525971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47" name="Group 74">
            <a:extLst>
              <a:ext uri="{FF2B5EF4-FFF2-40B4-BE49-F238E27FC236}">
                <a16:creationId xmlns:a16="http://schemas.microsoft.com/office/drawing/2014/main" id="{DE8AF9F8-E12B-44EA-AF8C-12445075CA39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49D858D-B812-4D38-8F3F-076C1C23062B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1" name="Group 46">
              <a:extLst>
                <a:ext uri="{FF2B5EF4-FFF2-40B4-BE49-F238E27FC236}">
                  <a16:creationId xmlns:a16="http://schemas.microsoft.com/office/drawing/2014/main" id="{5DB19FBF-BBCA-4380-8A9B-B6FFF8E9BFC5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3" name="Round Same Side Corner Rectangle 40">
                <a:extLst>
                  <a:ext uri="{FF2B5EF4-FFF2-40B4-BE49-F238E27FC236}">
                    <a16:creationId xmlns:a16="http://schemas.microsoft.com/office/drawing/2014/main" id="{B141AA70-85A3-4F15-9913-9C315FED6A46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227DABB-83BC-4EAC-A9A9-17C815033355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24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216210" y="2700020"/>
            <a:ext cx="23486677" cy="4526360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211119" y="2493915"/>
            <a:ext cx="3780976" cy="1181233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2072590" cy="63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12</a:t>
              </a: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231081" y="7464137"/>
            <a:ext cx="23531367" cy="5957729"/>
            <a:chOff x="292808" y="5302905"/>
            <a:chExt cx="23463900" cy="5002824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300630" y="5329151"/>
              <a:ext cx="23456078" cy="49765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3856146"/>
                <a:ext cx="22518286" cy="559265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3] </a:t>
                </a:r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tập xác định của hàm số sau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856146"/>
                <a:ext cx="22518286" cy="5592654"/>
              </a:xfrm>
              <a:prstGeom prst="rect">
                <a:avLst/>
              </a:prstGeom>
              <a:blipFill>
                <a:blip r:embed="rId3"/>
                <a:stretch>
                  <a:fillRect l="-1110" t="-17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1769" y="7806653"/>
                <a:ext cx="19147104" cy="592647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khi: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𝒔𝒊𝒏𝒙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𝒔𝒊𝒏𝒙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𝒔𝒊𝒏𝒙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𝒔𝒊𝒏𝒙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b="1" i="1" dirty="0">
                  <a:solidFill>
                    <a:schemeClr val="tx1"/>
                  </a:solidFill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69" y="7806653"/>
                <a:ext cx="19147104" cy="5926473"/>
              </a:xfrm>
              <a:prstGeom prst="rect">
                <a:avLst/>
              </a:prstGeom>
              <a:blipFill>
                <a:blip r:embed="rId4"/>
                <a:stretch>
                  <a:fillRect l="-1273" t="-16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88E655C4-456D-4535-BCE2-60A08920C8CD}"/>
              </a:ext>
            </a:extLst>
          </p:cNvPr>
          <p:cNvSpPr/>
          <p:nvPr/>
        </p:nvSpPr>
        <p:spPr>
          <a:xfrm>
            <a:off x="862753" y="577996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grpSp>
        <p:nvGrpSpPr>
          <p:cNvPr id="47" name="Group 74">
            <a:extLst>
              <a:ext uri="{FF2B5EF4-FFF2-40B4-BE49-F238E27FC236}">
                <a16:creationId xmlns:a16="http://schemas.microsoft.com/office/drawing/2014/main" id="{8F1443ED-3D26-4DA3-9FF7-F4A5F350AA46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BA85BEA-13E8-45DD-B221-992BD9C4CA22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1" name="Group 46">
              <a:extLst>
                <a:ext uri="{FF2B5EF4-FFF2-40B4-BE49-F238E27FC236}">
                  <a16:creationId xmlns:a16="http://schemas.microsoft.com/office/drawing/2014/main" id="{505906AE-F058-455B-AACE-55F2625274BA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3" name="Round Same Side Corner Rectangle 40">
                <a:extLst>
                  <a:ext uri="{FF2B5EF4-FFF2-40B4-BE49-F238E27FC236}">
                    <a16:creationId xmlns:a16="http://schemas.microsoft.com/office/drawing/2014/main" id="{7841E7C9-022F-42D2-8DB4-DB8868B861A2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8DEEBD4-47CA-4357-858B-AD141607964D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03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216210" y="2700019"/>
            <a:ext cx="23486677" cy="5089507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211119" y="2493915"/>
            <a:ext cx="3780976" cy="1181233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2072590" cy="63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179364" y="8015435"/>
            <a:ext cx="23523523" cy="5405631"/>
            <a:chOff x="259609" y="5300123"/>
            <a:chExt cx="23456078" cy="4539216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59609" y="5300123"/>
              <a:ext cx="23456078" cy="4539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4607" y="2942946"/>
                <a:ext cx="19924020" cy="219087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1]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		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			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607" y="2942946"/>
                <a:ext cx="19924020" cy="2190874"/>
              </a:xfrm>
              <a:prstGeom prst="rect">
                <a:avLst/>
              </a:prstGeom>
              <a:blipFill>
                <a:blip r:embed="rId3"/>
                <a:stretch>
                  <a:fillRect l="-1224" b="-816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5263" y="8822322"/>
                <a:ext cx="14676371" cy="47754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chemeClr val="tx1"/>
                  </a:solidFill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chemeClr val="tx1"/>
                  </a:solidFill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400" b="1" i="1" dirty="0">
                  <a:solidFill>
                    <a:schemeClr val="tx1"/>
                  </a:solidFill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263" y="8822322"/>
                <a:ext cx="14676371" cy="4775403"/>
              </a:xfrm>
              <a:prstGeom prst="rect">
                <a:avLst/>
              </a:prstGeom>
              <a:blipFill>
                <a:blip r:embed="rId4"/>
                <a:stretch>
                  <a:fillRect l="-1661" t="-42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88E655C4-456D-4535-BCE2-60A08920C8CD}"/>
              </a:ext>
            </a:extLst>
          </p:cNvPr>
          <p:cNvSpPr/>
          <p:nvPr/>
        </p:nvSpPr>
        <p:spPr>
          <a:xfrm>
            <a:off x="4191000" y="448586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47" name="Group 74">
            <a:extLst>
              <a:ext uri="{FF2B5EF4-FFF2-40B4-BE49-F238E27FC236}">
                <a16:creationId xmlns:a16="http://schemas.microsoft.com/office/drawing/2014/main" id="{A918EEE9-87E7-4902-AF43-742ADEE39C69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611681E-1333-4118-A3C5-BE89E12870D0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1" name="Group 46">
              <a:extLst>
                <a:ext uri="{FF2B5EF4-FFF2-40B4-BE49-F238E27FC236}">
                  <a16:creationId xmlns:a16="http://schemas.microsoft.com/office/drawing/2014/main" id="{C10372CE-5DA7-4012-8CD9-2EA243A2E5C5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3" name="Round Same Side Corner Rectangle 40">
                <a:extLst>
                  <a:ext uri="{FF2B5EF4-FFF2-40B4-BE49-F238E27FC236}">
                    <a16:creationId xmlns:a16="http://schemas.microsoft.com/office/drawing/2014/main" id="{7FFCD4A8-556C-4349-B3D6-690BB8046D96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393E068-52C2-4D3F-BF4B-141228290436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9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216210" y="2700019"/>
            <a:ext cx="23486677" cy="7179976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211119" y="2493915"/>
            <a:ext cx="3780976" cy="1181233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2072590" cy="63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14</a:t>
              </a: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179364" y="10001048"/>
            <a:ext cx="23523523" cy="3181554"/>
            <a:chOff x="257272" y="5283432"/>
            <a:chExt cx="23456078" cy="2671614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57272" y="5283432"/>
              <a:ext cx="23456078" cy="26716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949" y="3116610"/>
                <a:ext cx="22518286" cy="586779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1]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cong trong hình dưới đây là đồ thị của một hàm số trong bốn hàm số được liệt kê ở bốn phương án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Hỏi hàm số đó là hàm số nào?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C.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D.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49" y="3116610"/>
                <a:ext cx="22518286" cy="5867796"/>
              </a:xfrm>
              <a:prstGeom prst="rect">
                <a:avLst/>
              </a:prstGeom>
              <a:blipFill>
                <a:blip r:embed="rId3"/>
                <a:stretch>
                  <a:fillRect l="-1110" t="-3219" r="-1462" b="-75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02939" y="10767021"/>
                <a:ext cx="14676371" cy="122543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lý thuyết đây là đồ thị của hàm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939" y="10767021"/>
                <a:ext cx="14676371" cy="1225436"/>
              </a:xfrm>
              <a:prstGeom prst="rect">
                <a:avLst/>
              </a:prstGeom>
              <a:blipFill>
                <a:blip r:embed="rId4"/>
                <a:stretch>
                  <a:fillRect l="-1661" b="-2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>
            <a:extLst>
              <a:ext uri="{FF2B5EF4-FFF2-40B4-BE49-F238E27FC236}">
                <a16:creationId xmlns:a16="http://schemas.microsoft.com/office/drawing/2014/main" id="{684F8608-1490-47A2-B248-306C85E97F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82" y="4876800"/>
            <a:ext cx="14016828" cy="310707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88E655C4-456D-4535-BCE2-60A08920C8CD}"/>
              </a:ext>
            </a:extLst>
          </p:cNvPr>
          <p:cNvSpPr/>
          <p:nvPr/>
        </p:nvSpPr>
        <p:spPr>
          <a:xfrm>
            <a:off x="17577289" y="826714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grpSp>
        <p:nvGrpSpPr>
          <p:cNvPr id="81" name="Group 74">
            <a:extLst>
              <a:ext uri="{FF2B5EF4-FFF2-40B4-BE49-F238E27FC236}">
                <a16:creationId xmlns:a16="http://schemas.microsoft.com/office/drawing/2014/main" id="{9AE6069B-73FC-4F4C-9574-290CF3DC17BC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AAB8B34-F824-4803-9CDF-B53DA1A25CBF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4" name="Group 46">
              <a:extLst>
                <a:ext uri="{FF2B5EF4-FFF2-40B4-BE49-F238E27FC236}">
                  <a16:creationId xmlns:a16="http://schemas.microsoft.com/office/drawing/2014/main" id="{0EF388F6-BF06-4B9B-80B0-93B50DB7C13E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5" name="Round Same Side Corner Rectangle 40">
                <a:extLst>
                  <a:ext uri="{FF2B5EF4-FFF2-40B4-BE49-F238E27FC236}">
                    <a16:creationId xmlns:a16="http://schemas.microsoft.com/office/drawing/2014/main" id="{100A29C4-8D54-408E-A780-7AD9AAF55493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B274002-7221-4E7F-BBE5-8F7040CD8D84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1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87510" y="7352461"/>
            <a:ext cx="19877574" cy="603181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1606" y="1907684"/>
            <a:ext cx="3127719" cy="7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76200" y="3777557"/>
            <a:ext cx="24400495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54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HÀM SỐ LƯỢNG GIÁC – PHƯƠNG TRÌNH LƯỢNG GIÁC</a:t>
            </a:r>
            <a:endParaRPr lang="en-US" sz="54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64128" y="5462856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39119" y="4446051"/>
              <a:ext cx="13186563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CHƯƠNG I – TIẾT 2+3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654472" y="1524016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412344" y="7696200"/>
            <a:ext cx="10914304" cy="907182"/>
            <a:chOff x="7459670" y="7086600"/>
            <a:chExt cx="10915569" cy="907287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5"/>
              <a:ext cx="928278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LƯỢNG GIÁC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25520" y="9098073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KIẾN THỨC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78562" y="2795826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25520" y="10518949"/>
            <a:ext cx="15985299" cy="861774"/>
            <a:chOff x="644526" y="2766774"/>
            <a:chExt cx="15985299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47232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78562" y="2795826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25520" y="11939826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LUYỆN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83371" y="279582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98">
            <a:extLst>
              <a:ext uri="{FF2B5EF4-FFF2-40B4-BE49-F238E27FC236}">
                <a16:creationId xmlns:a16="http://schemas.microsoft.com/office/drawing/2014/main" id="{9B680D9E-29C7-41E7-A4B9-59556CFB8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460" y="5634922"/>
            <a:ext cx="8702484" cy="22517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E599"/>
              </a:gs>
            </a:gsLst>
            <a:lin ang="5400000" scaled="1"/>
          </a:gradFill>
          <a:ln w="12700">
            <a:solidFill>
              <a:srgbClr val="FFD966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400" b="1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endParaRPr lang="en-US" sz="4400" dirty="0">
              <a:solidFill>
                <a:srgbClr val="7030A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Text Box 105">
            <a:extLst>
              <a:ext uri="{FF2B5EF4-FFF2-40B4-BE49-F238E27FC236}">
                <a16:creationId xmlns:a16="http://schemas.microsoft.com/office/drawing/2014/main" id="{24DDD375-2708-4491-9E9F-CFA778CA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083" y="2780184"/>
            <a:ext cx="11814717" cy="10150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E599"/>
              </a:gs>
            </a:gsLst>
            <a:lin ang="5400000" scaled="1"/>
          </a:gradFill>
          <a:ln w="12700">
            <a:solidFill>
              <a:srgbClr val="FFD966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17F7412-AF56-4FF0-BC7F-EE5760416355}"/>
              </a:ext>
            </a:extLst>
          </p:cNvPr>
          <p:cNvCxnSpPr>
            <a:cxnSpLocks/>
          </p:cNvCxnSpPr>
          <p:nvPr/>
        </p:nvCxnSpPr>
        <p:spPr>
          <a:xfrm>
            <a:off x="4506324" y="3278691"/>
            <a:ext cx="1870439" cy="9011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36">
            <a:extLst>
              <a:ext uri="{FF2B5EF4-FFF2-40B4-BE49-F238E27FC236}">
                <a16:creationId xmlns:a16="http://schemas.microsoft.com/office/drawing/2014/main" id="{9D2DB216-5203-4276-8661-93C038719087}"/>
              </a:ext>
            </a:extLst>
          </p:cNvPr>
          <p:cNvSpPr/>
          <p:nvPr/>
        </p:nvSpPr>
        <p:spPr>
          <a:xfrm>
            <a:off x="966044" y="2406901"/>
            <a:ext cx="3440529" cy="177962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ĐỀ BÀI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7AC7A75-3CB3-4550-A37E-A0D5627984B3}"/>
              </a:ext>
            </a:extLst>
          </p:cNvPr>
          <p:cNvCxnSpPr>
            <a:cxnSpLocks/>
          </p:cNvCxnSpPr>
          <p:nvPr/>
        </p:nvCxnSpPr>
        <p:spPr>
          <a:xfrm>
            <a:off x="8565992" y="7904966"/>
            <a:ext cx="0" cy="885474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9130A6D-E406-410C-923A-E57BD82F5D3F}"/>
              </a:ext>
            </a:extLst>
          </p:cNvPr>
          <p:cNvCxnSpPr>
            <a:cxnSpLocks/>
          </p:cNvCxnSpPr>
          <p:nvPr/>
        </p:nvCxnSpPr>
        <p:spPr>
          <a:xfrm flipV="1">
            <a:off x="23002188" y="7947492"/>
            <a:ext cx="5083" cy="5379114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BFCB632-A40D-409B-9168-1013ED346277}"/>
              </a:ext>
            </a:extLst>
          </p:cNvPr>
          <p:cNvCxnSpPr>
            <a:cxnSpLocks/>
          </p:cNvCxnSpPr>
          <p:nvPr/>
        </p:nvCxnSpPr>
        <p:spPr>
          <a:xfrm>
            <a:off x="8565992" y="8772152"/>
            <a:ext cx="605883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74">
            <a:extLst>
              <a:ext uri="{FF2B5EF4-FFF2-40B4-BE49-F238E27FC236}">
                <a16:creationId xmlns:a16="http://schemas.microsoft.com/office/drawing/2014/main" id="{EF452EC1-243C-4C39-879A-9BA310735CA5}"/>
              </a:ext>
            </a:extLst>
          </p:cNvPr>
          <p:cNvGrpSpPr/>
          <p:nvPr/>
        </p:nvGrpSpPr>
        <p:grpSpPr>
          <a:xfrm>
            <a:off x="0" y="1600200"/>
            <a:ext cx="11049001" cy="815608"/>
            <a:chOff x="7469267" y="10108716"/>
            <a:chExt cx="11050278" cy="81570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BC99F02-5F6C-487D-846A-FA1CEED34BC3}"/>
                </a:ext>
              </a:extLst>
            </p:cNvPr>
            <p:cNvSpPr/>
            <p:nvPr/>
          </p:nvSpPr>
          <p:spPr>
            <a:xfrm>
              <a:off x="9092456" y="10108716"/>
              <a:ext cx="9427089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LƯỢNG GIÁC</a:t>
              </a:r>
            </a:p>
          </p:txBody>
        </p:sp>
        <p:grpSp>
          <p:nvGrpSpPr>
            <p:cNvPr id="50" name="Group 46">
              <a:extLst>
                <a:ext uri="{FF2B5EF4-FFF2-40B4-BE49-F238E27FC236}">
                  <a16:creationId xmlns:a16="http://schemas.microsoft.com/office/drawing/2014/main" id="{669987F2-6E68-42B4-BFAD-BC49AE803930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51" name="Round Same Side Corner Rectangle 40">
                <a:extLst>
                  <a:ext uri="{FF2B5EF4-FFF2-40B4-BE49-F238E27FC236}">
                    <a16:creationId xmlns:a16="http://schemas.microsoft.com/office/drawing/2014/main" id="{01EE2EEC-3CBA-47C6-9C8F-AF5DF16751BE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3DDD9B0-D682-4FF2-A588-2A1AE292635D}"/>
                  </a:ext>
                </a:extLst>
              </p:cNvPr>
              <p:cNvSpPr txBox="1"/>
              <p:nvPr/>
            </p:nvSpPr>
            <p:spPr>
              <a:xfrm>
                <a:off x="7997761" y="7688759"/>
                <a:ext cx="429606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</a:p>
            </p:txBody>
          </p:sp>
        </p:grpSp>
      </p:grpSp>
      <p:sp>
        <p:nvSpPr>
          <p:cNvPr id="82" name="AutoShape 98">
            <a:extLst>
              <a:ext uri="{FF2B5EF4-FFF2-40B4-BE49-F238E27FC236}">
                <a16:creationId xmlns:a16="http://schemas.microsoft.com/office/drawing/2014/main" id="{CF1BF28E-9811-4C76-9486-D618A3D71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0" y="5667734"/>
            <a:ext cx="7369810" cy="21746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E599"/>
              </a:gs>
            </a:gsLst>
            <a:lin ang="5400000" scaled="1"/>
          </a:gradFill>
          <a:ln w="12700">
            <a:solidFill>
              <a:srgbClr val="FFD966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44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AutoShape 98">
            <a:extLst>
              <a:ext uri="{FF2B5EF4-FFF2-40B4-BE49-F238E27FC236}">
                <a16:creationId xmlns:a16="http://schemas.microsoft.com/office/drawing/2014/main" id="{5C834016-3146-446C-8A90-BF655BAD2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94" y="5622348"/>
            <a:ext cx="7369810" cy="3069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E599"/>
              </a:gs>
            </a:gsLst>
            <a:lin ang="5400000" scaled="1"/>
          </a:gradFill>
          <a:ln w="12700">
            <a:solidFill>
              <a:srgbClr val="FFD966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000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C30A2FE-17E6-4CC0-B269-EE250E647A49}"/>
              </a:ext>
            </a:extLst>
          </p:cNvPr>
          <p:cNvCxnSpPr/>
          <p:nvPr/>
        </p:nvCxnSpPr>
        <p:spPr>
          <a:xfrm rot="5400000">
            <a:off x="20260065" y="5172465"/>
            <a:ext cx="780275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C94936D-C697-4324-BC9C-EEE284654A6C}"/>
              </a:ext>
            </a:extLst>
          </p:cNvPr>
          <p:cNvCxnSpPr>
            <a:cxnSpLocks/>
          </p:cNvCxnSpPr>
          <p:nvPr/>
        </p:nvCxnSpPr>
        <p:spPr>
          <a:xfrm>
            <a:off x="12232639" y="3894392"/>
            <a:ext cx="8417566" cy="909501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32DE6AF-1853-4A85-935D-D5809796D320}"/>
              </a:ext>
            </a:extLst>
          </p:cNvPr>
          <p:cNvCxnSpPr>
            <a:cxnSpLocks/>
          </p:cNvCxnSpPr>
          <p:nvPr/>
        </p:nvCxnSpPr>
        <p:spPr>
          <a:xfrm flipH="1">
            <a:off x="4038605" y="3894391"/>
            <a:ext cx="8194036" cy="962825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EB20435-235F-4AAE-8C72-A9A083EDF855}"/>
              </a:ext>
            </a:extLst>
          </p:cNvPr>
          <p:cNvCxnSpPr/>
          <p:nvPr/>
        </p:nvCxnSpPr>
        <p:spPr>
          <a:xfrm rot="5400000">
            <a:off x="3663079" y="5227719"/>
            <a:ext cx="771366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A4CEB2D-4271-4848-A3E2-9B8984329F17}"/>
              </a:ext>
            </a:extLst>
          </p:cNvPr>
          <p:cNvCxnSpPr>
            <a:cxnSpLocks/>
          </p:cNvCxnSpPr>
          <p:nvPr/>
        </p:nvCxnSpPr>
        <p:spPr>
          <a:xfrm>
            <a:off x="12232640" y="3894390"/>
            <a:ext cx="0" cy="1611099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7B3747D-BBCA-40AC-81EC-B22558F485D3}"/>
              </a:ext>
            </a:extLst>
          </p:cNvPr>
          <p:cNvCxnSpPr>
            <a:cxnSpLocks/>
          </p:cNvCxnSpPr>
          <p:nvPr/>
        </p:nvCxnSpPr>
        <p:spPr>
          <a:xfrm flipV="1">
            <a:off x="4057650" y="8750519"/>
            <a:ext cx="15240" cy="4665759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D7FB7D9-94CC-4077-B65A-9843A21034B9}"/>
              </a:ext>
            </a:extLst>
          </p:cNvPr>
          <p:cNvCxnSpPr>
            <a:cxnSpLocks/>
          </p:cNvCxnSpPr>
          <p:nvPr/>
        </p:nvCxnSpPr>
        <p:spPr>
          <a:xfrm flipV="1">
            <a:off x="4033522" y="13299440"/>
            <a:ext cx="18968666" cy="105133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26FCCED-51B6-4512-8557-79B65D2C3577}"/>
              </a:ext>
            </a:extLst>
          </p:cNvPr>
          <p:cNvCxnSpPr>
            <a:cxnSpLocks/>
          </p:cNvCxnSpPr>
          <p:nvPr/>
        </p:nvCxnSpPr>
        <p:spPr>
          <a:xfrm>
            <a:off x="8565992" y="10007615"/>
            <a:ext cx="605883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C17CF50-00C1-445B-BAA5-DDF49DC71D3D}"/>
              </a:ext>
            </a:extLst>
          </p:cNvPr>
          <p:cNvCxnSpPr>
            <a:cxnSpLocks/>
          </p:cNvCxnSpPr>
          <p:nvPr/>
        </p:nvCxnSpPr>
        <p:spPr>
          <a:xfrm>
            <a:off x="8579244" y="11227844"/>
            <a:ext cx="605883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28E9012-F1F0-47DE-A35F-E5661C2B3FB9}"/>
              </a:ext>
            </a:extLst>
          </p:cNvPr>
          <p:cNvCxnSpPr>
            <a:cxnSpLocks/>
          </p:cNvCxnSpPr>
          <p:nvPr/>
        </p:nvCxnSpPr>
        <p:spPr>
          <a:xfrm>
            <a:off x="8583168" y="12453712"/>
            <a:ext cx="605883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05FA731-A106-4D36-BFD6-FA60568A39F3}"/>
              </a:ext>
            </a:extLst>
          </p:cNvPr>
          <p:cNvCxnSpPr>
            <a:cxnSpLocks/>
          </p:cNvCxnSpPr>
          <p:nvPr/>
        </p:nvCxnSpPr>
        <p:spPr>
          <a:xfrm>
            <a:off x="8565992" y="8750519"/>
            <a:ext cx="0" cy="1281480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8413142-CF8C-4E4D-84D5-46401185A6B3}"/>
              </a:ext>
            </a:extLst>
          </p:cNvPr>
          <p:cNvCxnSpPr>
            <a:cxnSpLocks/>
          </p:cNvCxnSpPr>
          <p:nvPr/>
        </p:nvCxnSpPr>
        <p:spPr>
          <a:xfrm>
            <a:off x="8564880" y="9971039"/>
            <a:ext cx="0" cy="1281480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EF2F09D-7F0E-4454-B270-FB6305B5E0AC}"/>
              </a:ext>
            </a:extLst>
          </p:cNvPr>
          <p:cNvCxnSpPr>
            <a:cxnSpLocks/>
          </p:cNvCxnSpPr>
          <p:nvPr/>
        </p:nvCxnSpPr>
        <p:spPr>
          <a:xfrm>
            <a:off x="8564880" y="11198366"/>
            <a:ext cx="0" cy="1281480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60E202F-7BF6-440C-85EA-BDEC20BFC48D}"/>
              </a:ext>
            </a:extLst>
          </p:cNvPr>
          <p:cNvGrpSpPr/>
          <p:nvPr/>
        </p:nvGrpSpPr>
        <p:grpSpPr>
          <a:xfrm>
            <a:off x="9171875" y="8322272"/>
            <a:ext cx="12963724" cy="856494"/>
            <a:chOff x="9171875" y="8322272"/>
            <a:chExt cx="13251684" cy="856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AutoShape 92">
                  <a:extLst>
                    <a:ext uri="{FF2B5EF4-FFF2-40B4-BE49-F238E27FC236}">
                      <a16:creationId xmlns:a16="http://schemas.microsoft.com/office/drawing/2014/main" id="{2475D572-0A15-4CCA-BDCE-CA7AF32DE7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71875" y="8322272"/>
                  <a:ext cx="13251684" cy="856494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E599"/>
                    </a:gs>
                  </a:gsLst>
                  <a:lin ang="5400000" scaled="1"/>
                </a:gradFill>
                <a:ln w="12700">
                  <a:solidFill>
                    <a:srgbClr val="FFD96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5F00">
                      <a:alpha val="50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𝒂𝒔𝒊𝒏𝒙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𝒃𝒄𝒐𝒔𝒔𝒙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</m:t>
                      </m:r>
                    </m:oMath>
                  </a14:m>
                  <a:endPara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8" name="AutoShape 92">
                  <a:extLst>
                    <a:ext uri="{FF2B5EF4-FFF2-40B4-BE49-F238E27FC236}">
                      <a16:creationId xmlns:a16="http://schemas.microsoft.com/office/drawing/2014/main" id="{2475D572-0A15-4CCA-BDCE-CA7AF32DE7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71875" y="8322272"/>
                  <a:ext cx="13251684" cy="856494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3"/>
                  <a:stretch>
                    <a:fillRect t="-2073"/>
                  </a:stretch>
                </a:blipFill>
                <a:ln w="12700">
                  <a:solidFill>
                    <a:srgbClr val="FFD96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5F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50E6FA18-B7DF-4A29-873D-D98760E85D70}"/>
                </a:ext>
              </a:extLst>
            </p:cNvPr>
            <p:cNvSpPr/>
            <p:nvPr/>
          </p:nvSpPr>
          <p:spPr>
            <a:xfrm>
              <a:off x="9376697" y="8457707"/>
              <a:ext cx="685799" cy="616104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94B7ABF-09E2-43FF-8426-081C15FF08F3}"/>
              </a:ext>
            </a:extLst>
          </p:cNvPr>
          <p:cNvGrpSpPr/>
          <p:nvPr/>
        </p:nvGrpSpPr>
        <p:grpSpPr>
          <a:xfrm>
            <a:off x="9185127" y="9540188"/>
            <a:ext cx="12964372" cy="934854"/>
            <a:chOff x="9185126" y="9540188"/>
            <a:chExt cx="11879295" cy="9348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AutoShape 93">
                  <a:extLst>
                    <a:ext uri="{FF2B5EF4-FFF2-40B4-BE49-F238E27FC236}">
                      <a16:creationId xmlns:a16="http://schemas.microsoft.com/office/drawing/2014/main" id="{08E8533F-EEA2-4620-B41E-68123E8E7A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85126" y="9540188"/>
                  <a:ext cx="11879295" cy="934854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E599"/>
                    </a:gs>
                  </a:gsLst>
                  <a:lin ang="5400000" scaled="1"/>
                </a:gradFill>
                <a:ln w="12700">
                  <a:solidFill>
                    <a:srgbClr val="FFD96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5F00">
                      <a:alpha val="50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9" name="AutoShape 93">
                  <a:extLst>
                    <a:ext uri="{FF2B5EF4-FFF2-40B4-BE49-F238E27FC236}">
                      <a16:creationId xmlns:a16="http://schemas.microsoft.com/office/drawing/2014/main" id="{08E8533F-EEA2-4620-B41E-68123E8E7A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85126" y="9540188"/>
                  <a:ext cx="11879295" cy="934854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4"/>
                  <a:stretch>
                    <a:fillRect t="-2030"/>
                  </a:stretch>
                </a:blipFill>
                <a:ln w="12700">
                  <a:solidFill>
                    <a:srgbClr val="FFD96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5F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918693EA-4661-4B5F-B083-221F54F4C972}"/>
                </a:ext>
              </a:extLst>
            </p:cNvPr>
            <p:cNvSpPr/>
            <p:nvPr/>
          </p:nvSpPr>
          <p:spPr>
            <a:xfrm>
              <a:off x="9357136" y="9701765"/>
              <a:ext cx="643867" cy="66789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ACF02F3-2C6C-4857-A2BD-6931D1E1C325}"/>
              </a:ext>
            </a:extLst>
          </p:cNvPr>
          <p:cNvGrpSpPr/>
          <p:nvPr/>
        </p:nvGrpSpPr>
        <p:grpSpPr>
          <a:xfrm>
            <a:off x="9185127" y="10758146"/>
            <a:ext cx="12964371" cy="922097"/>
            <a:chOff x="9185127" y="10758146"/>
            <a:chExt cx="12964371" cy="9220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AutoShape 95">
                  <a:extLst>
                    <a:ext uri="{FF2B5EF4-FFF2-40B4-BE49-F238E27FC236}">
                      <a16:creationId xmlns:a16="http://schemas.microsoft.com/office/drawing/2014/main" id="{BFCA271C-8FA4-4ABC-8BD6-B95745DFE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85127" y="10758146"/>
                  <a:ext cx="12964371" cy="922097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E599"/>
                    </a:gs>
                  </a:gsLst>
                  <a:lin ang="5400000" scaled="1"/>
                </a:gradFill>
                <a:ln w="12700">
                  <a:solidFill>
                    <a:srgbClr val="FFD96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5F00">
                      <a:alpha val="50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d>
                          <m:dPr>
                            <m:ctrlP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AutoShape 95">
                  <a:extLst>
                    <a:ext uri="{FF2B5EF4-FFF2-40B4-BE49-F238E27FC236}">
                      <a16:creationId xmlns:a16="http://schemas.microsoft.com/office/drawing/2014/main" id="{BFCA271C-8FA4-4ABC-8BD6-B95745DFEA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85127" y="10758146"/>
                  <a:ext cx="12964371" cy="922097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rgbClr val="FFD96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5F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BE508CD5-259C-41A1-8380-6D5E3E54F717}"/>
                </a:ext>
              </a:extLst>
            </p:cNvPr>
            <p:cNvSpPr/>
            <p:nvPr/>
          </p:nvSpPr>
          <p:spPr>
            <a:xfrm>
              <a:off x="9389729" y="10924815"/>
              <a:ext cx="685799" cy="616104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EAC50C7-EA8E-4AEA-864A-7D6C0DC7D8D3}"/>
              </a:ext>
            </a:extLst>
          </p:cNvPr>
          <p:cNvGrpSpPr/>
          <p:nvPr/>
        </p:nvGrpSpPr>
        <p:grpSpPr>
          <a:xfrm>
            <a:off x="9205005" y="11963347"/>
            <a:ext cx="12974537" cy="947610"/>
            <a:chOff x="9205005" y="11963347"/>
            <a:chExt cx="12974537" cy="9476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AutoShape 94">
                  <a:extLst>
                    <a:ext uri="{FF2B5EF4-FFF2-40B4-BE49-F238E27FC236}">
                      <a16:creationId xmlns:a16="http://schemas.microsoft.com/office/drawing/2014/main" id="{39C1CA22-675D-40D3-AAA8-9F106F3EB0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05005" y="11963347"/>
                  <a:ext cx="12974537" cy="947610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E599"/>
                    </a:gs>
                  </a:gsLst>
                  <a:lin ang="5400000" scaled="1"/>
                </a:gradFill>
                <a:ln w="12700">
                  <a:solidFill>
                    <a:srgbClr val="FFD96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5F00">
                      <a:alpha val="50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𝒕𝒂𝒏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𝒄𝒐𝒕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𝒄𝒐𝒕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0" name="AutoShape 94">
                  <a:extLst>
                    <a:ext uri="{FF2B5EF4-FFF2-40B4-BE49-F238E27FC236}">
                      <a16:creationId xmlns:a16="http://schemas.microsoft.com/office/drawing/2014/main" id="{39C1CA22-675D-40D3-AAA8-9F106F3EB0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205005" y="11963347"/>
                  <a:ext cx="12974537" cy="947610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rgbClr val="FFD96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5F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EECB4BAE-A1A0-48CB-BEE2-BB3DD7AE1F69}"/>
                </a:ext>
              </a:extLst>
            </p:cNvPr>
            <p:cNvSpPr/>
            <p:nvPr/>
          </p:nvSpPr>
          <p:spPr>
            <a:xfrm>
              <a:off x="9394809" y="12151360"/>
              <a:ext cx="685799" cy="616104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129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3" grpId="0" animBg="1"/>
      <p:bldP spid="44" grpId="0" animBg="1"/>
      <p:bldP spid="82" grpId="0" animBg="1"/>
      <p:bldP spid="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501987-DD6B-46A7-BE94-CE101EEDC8A0}"/>
              </a:ext>
            </a:extLst>
          </p:cNvPr>
          <p:cNvGrpSpPr/>
          <p:nvPr/>
        </p:nvGrpSpPr>
        <p:grpSpPr>
          <a:xfrm>
            <a:off x="498384" y="2557935"/>
            <a:ext cx="23321363" cy="3029137"/>
            <a:chOff x="498384" y="2557935"/>
            <a:chExt cx="23321363" cy="3029137"/>
          </a:xfrm>
        </p:grpSpPr>
        <p:sp>
          <p:nvSpPr>
            <p:cNvPr id="37" name="Rounded Rectangle 36"/>
            <p:cNvSpPr/>
            <p:nvPr/>
          </p:nvSpPr>
          <p:spPr>
            <a:xfrm>
              <a:off x="498384" y="2785438"/>
              <a:ext cx="23321363" cy="2801634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7">
              <a:extLst>
                <a:ext uri="{FF2B5EF4-FFF2-40B4-BE49-F238E27FC236}">
                  <a16:creationId xmlns:a16="http://schemas.microsoft.com/office/drawing/2014/main" id="{0AA0451D-CE3C-4C7E-AA53-7874858504DD}"/>
                </a:ext>
              </a:extLst>
            </p:cNvPr>
            <p:cNvGrpSpPr/>
            <p:nvPr/>
          </p:nvGrpSpPr>
          <p:grpSpPr>
            <a:xfrm>
              <a:off x="504320" y="2557935"/>
              <a:ext cx="3600000" cy="900000"/>
              <a:chOff x="1311958" y="3405486"/>
              <a:chExt cx="3579192" cy="940513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E4B0EA0C-4416-4678-A7DB-D61194CE47C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650814-1A18-4B24-A04E-F2EFE92BBC2D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grpSp>
            <p:nvGrpSpPr>
              <p:cNvPr id="48" name="Group 70">
                <a:extLst>
                  <a:ext uri="{FF2B5EF4-FFF2-40B4-BE49-F238E27FC236}">
                    <a16:creationId xmlns:a16="http://schemas.microsoft.com/office/drawing/2014/main" id="{9873C205-75EB-4B5A-9A7B-720C121077A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8569B4B-69B1-470B-BB89-76AD85E1DBC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13">
                  <a:extLst>
                    <a:ext uri="{FF2B5EF4-FFF2-40B4-BE49-F238E27FC236}">
                      <a16:creationId xmlns:a16="http://schemas.microsoft.com/office/drawing/2014/main" id="{4A33B7F8-F90A-4CE8-A597-9F52B83E0D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EE70C267-B95F-47DD-9A42-84D60659F5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48084E22-4482-4128-9007-4BF82946A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813D872D-D094-4449-B77E-F7D1F24144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41A5C57B-AC8B-4F5F-9E84-59E735320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412A9244-18D8-45E0-B23F-A6A5A570B5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F35ADDE2-6D6C-453E-AC65-AF225A56DA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id="{C352331F-00EE-4223-954A-4C27514CC6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id="{07D9BEFC-0370-45F7-BDE9-4D330B7735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4BCA8106-DFE5-42E5-88F9-73120F46DA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id="{12DA857C-0D6F-4D1C-B05C-660FD0D98E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id="{7A8C75CC-C745-4090-86A3-6AF268C1D4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id="{315B52A6-118B-46C0-9D43-CA4C32517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id="{C82E70A4-E0C1-4BD3-9979-3F189B464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5C5A79B7-CDBC-4AC0-9D5D-775E26635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176139DD-B7AF-4869-8715-B62BBB884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1A71E814-D614-4729-919E-8D881D701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6C19CB60-9858-40B2-8A63-2CC936A61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CE31C54A-0B93-4623-B5D9-22123B8FC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4C59AF3D-EC65-4F23-AF04-0D059E85E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F1E6CCB2-FAD9-47A3-B979-AF7336DD26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88A989D1-459A-47F7-BBFD-B3E40546C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26189A91-D48A-45F8-AF26-D5A0F61DB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AB4FA1F7-717C-4F36-99AD-B871EBBBA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86A8142-9903-4A6B-8333-6C5901EEBD85}"/>
              </a:ext>
            </a:extLst>
          </p:cNvPr>
          <p:cNvGrpSpPr/>
          <p:nvPr/>
        </p:nvGrpSpPr>
        <p:grpSpPr>
          <a:xfrm>
            <a:off x="504320" y="6013222"/>
            <a:ext cx="23315427" cy="6022713"/>
            <a:chOff x="504320" y="5858409"/>
            <a:chExt cx="23315427" cy="6022713"/>
          </a:xfrm>
        </p:grpSpPr>
        <p:sp>
          <p:nvSpPr>
            <p:cNvPr id="52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534615" y="5861321"/>
              <a:ext cx="23285132" cy="6019801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9" name="Group 60">
              <a:extLst>
                <a:ext uri="{FF2B5EF4-FFF2-40B4-BE49-F238E27FC236}">
                  <a16:creationId xmlns:a16="http://schemas.microsoft.com/office/drawing/2014/main" id="{407012F7-108C-4518-9D54-47D75542C611}"/>
                </a:ext>
              </a:extLst>
            </p:cNvPr>
            <p:cNvGrpSpPr/>
            <p:nvPr/>
          </p:nvGrpSpPr>
          <p:grpSpPr>
            <a:xfrm>
              <a:off x="504320" y="5858409"/>
              <a:ext cx="3600000" cy="900000"/>
              <a:chOff x="1224541" y="6305967"/>
              <a:chExt cx="3568119" cy="885308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6A23177A-EE55-4D95-B3A8-0F2EBA2B46B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8CBE2B-1575-4122-8E73-C615AA16891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Round Diagonal Corner Rectangle 58">
                <a:extLst>
                  <a:ext uri="{FF2B5EF4-FFF2-40B4-BE49-F238E27FC236}">
                    <a16:creationId xmlns:a16="http://schemas.microsoft.com/office/drawing/2014/main" id="{5A34E846-7141-41FA-92C3-AD8591E4B01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27284EA4-B14D-4684-B16E-A9DBD741C1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21293" y="1680065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42950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8B2A32-39B4-486B-974B-61D13C9BC547}"/>
                  </a:ext>
                </a:extLst>
              </p:cNvPr>
              <p:cNvSpPr txBox="1"/>
              <p:nvPr/>
            </p:nvSpPr>
            <p:spPr>
              <a:xfrm>
                <a:off x="5619393" y="3507447"/>
                <a:ext cx="12207240" cy="1030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1214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phương trình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𝒄𝒐𝒔𝒙</m:t>
                    </m:r>
                    <m:r>
                      <a:rPr lang="en-US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5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8B2A32-39B4-486B-974B-61D13C9BC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393" y="3507447"/>
                <a:ext cx="12207240" cy="1030347"/>
              </a:xfrm>
              <a:prstGeom prst="rect">
                <a:avLst/>
              </a:prstGeom>
              <a:blipFill>
                <a:blip r:embed="rId5"/>
                <a:stretch>
                  <a:fillRect l="-2547" t="-7692" b="-33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E219672-4CE9-4715-BBB3-3AF9DFB23E0B}"/>
                  </a:ext>
                </a:extLst>
              </p:cNvPr>
              <p:cNvSpPr txBox="1"/>
              <p:nvPr/>
            </p:nvSpPr>
            <p:spPr>
              <a:xfrm>
                <a:off x="2592731" y="7676601"/>
                <a:ext cx="7251491" cy="1065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12140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</m:t>
                      </m:r>
                      <m:r>
                        <a:rPr lang="en-US" sz="4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𝒄𝒐𝒔𝒙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E219672-4CE9-4715-BBB3-3AF9DFB23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731" y="7676601"/>
                <a:ext cx="7251491" cy="10651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A243AA3-2E96-4EB2-9674-7269E533426E}"/>
                  </a:ext>
                </a:extLst>
              </p:cNvPr>
              <p:cNvSpPr txBox="1"/>
              <p:nvPr/>
            </p:nvSpPr>
            <p:spPr>
              <a:xfrm>
                <a:off x="8231277" y="7354397"/>
                <a:ext cx="7251491" cy="1516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𝒄𝒐𝒔𝒙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A243AA3-2E96-4EB2-9674-7269E5334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277" y="7354397"/>
                <a:ext cx="7251491" cy="15166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0E93EF-195D-4B31-A2F1-4DA1A8054D2F}"/>
                  </a:ext>
                </a:extLst>
              </p:cNvPr>
              <p:cNvSpPr txBox="1"/>
              <p:nvPr/>
            </p:nvSpPr>
            <p:spPr>
              <a:xfrm>
                <a:off x="8001000" y="9256218"/>
                <a:ext cx="9014460" cy="1257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ℤ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0E93EF-195D-4B31-A2F1-4DA1A8054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9256218"/>
                <a:ext cx="9014460" cy="12572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9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501987-DD6B-46A7-BE94-CE101EEDC8A0}"/>
              </a:ext>
            </a:extLst>
          </p:cNvPr>
          <p:cNvGrpSpPr/>
          <p:nvPr/>
        </p:nvGrpSpPr>
        <p:grpSpPr>
          <a:xfrm>
            <a:off x="504320" y="2557935"/>
            <a:ext cx="23346280" cy="2547465"/>
            <a:chOff x="504320" y="2557935"/>
            <a:chExt cx="23346280" cy="2547465"/>
          </a:xfrm>
        </p:grpSpPr>
        <p:sp>
          <p:nvSpPr>
            <p:cNvPr id="37" name="Rounded Rectangle 36"/>
            <p:cNvSpPr/>
            <p:nvPr/>
          </p:nvSpPr>
          <p:spPr>
            <a:xfrm>
              <a:off x="529237" y="2780381"/>
              <a:ext cx="23321363" cy="2325019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7">
              <a:extLst>
                <a:ext uri="{FF2B5EF4-FFF2-40B4-BE49-F238E27FC236}">
                  <a16:creationId xmlns:a16="http://schemas.microsoft.com/office/drawing/2014/main" id="{0AA0451D-CE3C-4C7E-AA53-7874858504DD}"/>
                </a:ext>
              </a:extLst>
            </p:cNvPr>
            <p:cNvGrpSpPr/>
            <p:nvPr/>
          </p:nvGrpSpPr>
          <p:grpSpPr>
            <a:xfrm>
              <a:off x="504320" y="2557935"/>
              <a:ext cx="3600000" cy="900000"/>
              <a:chOff x="1311958" y="3405486"/>
              <a:chExt cx="3579192" cy="940513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E4B0EA0C-4416-4678-A7DB-D61194CE47C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650814-1A18-4B24-A04E-F2EFE92BBC2D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grpSp>
            <p:nvGrpSpPr>
              <p:cNvPr id="48" name="Group 70">
                <a:extLst>
                  <a:ext uri="{FF2B5EF4-FFF2-40B4-BE49-F238E27FC236}">
                    <a16:creationId xmlns:a16="http://schemas.microsoft.com/office/drawing/2014/main" id="{9873C205-75EB-4B5A-9A7B-720C121077A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8569B4B-69B1-470B-BB89-76AD85E1DBC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13">
                  <a:extLst>
                    <a:ext uri="{FF2B5EF4-FFF2-40B4-BE49-F238E27FC236}">
                      <a16:creationId xmlns:a16="http://schemas.microsoft.com/office/drawing/2014/main" id="{4A33B7F8-F90A-4CE8-A597-9F52B83E0D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EE70C267-B95F-47DD-9A42-84D60659F5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48084E22-4482-4128-9007-4BF82946A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813D872D-D094-4449-B77E-F7D1F24144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41A5C57B-AC8B-4F5F-9E84-59E735320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412A9244-18D8-45E0-B23F-A6A5A570B5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F35ADDE2-6D6C-453E-AC65-AF225A56DA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id="{C352331F-00EE-4223-954A-4C27514CC6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id="{07D9BEFC-0370-45F7-BDE9-4D330B7735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4BCA8106-DFE5-42E5-88F9-73120F46DA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id="{12DA857C-0D6F-4D1C-B05C-660FD0D98E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id="{7A8C75CC-C745-4090-86A3-6AF268C1D4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id="{315B52A6-118B-46C0-9D43-CA4C32517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id="{C82E70A4-E0C1-4BD3-9979-3F189B464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5C5A79B7-CDBC-4AC0-9D5D-775E26635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176139DD-B7AF-4869-8715-B62BBB884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1A71E814-D614-4729-919E-8D881D701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6C19CB60-9858-40B2-8A63-2CC936A61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CE31C54A-0B93-4623-B5D9-22123B8FC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4C59AF3D-EC65-4F23-AF04-0D059E85E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F1E6CCB2-FAD9-47A3-B979-AF7336DD26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88A989D1-459A-47F7-BBFD-B3E40546C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26189A91-D48A-45F8-AF26-D5A0F61DB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AB4FA1F7-717C-4F36-99AD-B871EBBBA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86A8142-9903-4A6B-8333-6C5901EEBD85}"/>
              </a:ext>
            </a:extLst>
          </p:cNvPr>
          <p:cNvGrpSpPr/>
          <p:nvPr/>
        </p:nvGrpSpPr>
        <p:grpSpPr>
          <a:xfrm>
            <a:off x="504320" y="5410199"/>
            <a:ext cx="23285132" cy="7738327"/>
            <a:chOff x="504320" y="5858409"/>
            <a:chExt cx="23285132" cy="6981786"/>
          </a:xfrm>
        </p:grpSpPr>
        <p:sp>
          <p:nvSpPr>
            <p:cNvPr id="52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504320" y="5905995"/>
              <a:ext cx="23285132" cy="693420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9" name="Group 60">
              <a:extLst>
                <a:ext uri="{FF2B5EF4-FFF2-40B4-BE49-F238E27FC236}">
                  <a16:creationId xmlns:a16="http://schemas.microsoft.com/office/drawing/2014/main" id="{407012F7-108C-4518-9D54-47D75542C611}"/>
                </a:ext>
              </a:extLst>
            </p:cNvPr>
            <p:cNvGrpSpPr/>
            <p:nvPr/>
          </p:nvGrpSpPr>
          <p:grpSpPr>
            <a:xfrm>
              <a:off x="504320" y="5858409"/>
              <a:ext cx="3600000" cy="900000"/>
              <a:chOff x="1224541" y="6305967"/>
              <a:chExt cx="3568119" cy="885308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6A23177A-EE55-4D95-B3A8-0F2EBA2B46B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8CBE2B-1575-4122-8E73-C615AA16891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Round Diagonal Corner Rectangle 58">
                <a:extLst>
                  <a:ext uri="{FF2B5EF4-FFF2-40B4-BE49-F238E27FC236}">
                    <a16:creationId xmlns:a16="http://schemas.microsoft.com/office/drawing/2014/main" id="{5A34E846-7141-41FA-92C3-AD8591E4B01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27284EA4-B14D-4684-B16E-A9DBD741C1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21293" y="1680065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42950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</a:t>
              </a: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 TỰ LUẬN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757903" y="10082462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559D066-9E90-434E-8161-A10B18B7E552}"/>
                  </a:ext>
                </a:extLst>
              </p:cNvPr>
              <p:cNvSpPr txBox="1"/>
              <p:nvPr/>
            </p:nvSpPr>
            <p:spPr>
              <a:xfrm>
                <a:off x="533400" y="3733800"/>
                <a:ext cx="23521952" cy="900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𝟐𝟎𝟐𝟏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phương trình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𝒄𝒐𝒕𝒙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bao nhiêu nghiệm?</a:t>
                </a: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559D066-9E90-434E-8161-A10B18B7E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733800"/>
                <a:ext cx="23521952" cy="900439"/>
              </a:xfrm>
              <a:prstGeom prst="rect">
                <a:avLst/>
              </a:prstGeom>
              <a:blipFill>
                <a:blip r:embed="rId3"/>
                <a:stretch>
                  <a:fillRect l="-1192" t="-8844" b="-34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72AAD41-F61D-414D-8E74-C283F846C7B1}"/>
                  </a:ext>
                </a:extLst>
              </p:cNvPr>
              <p:cNvSpPr txBox="1"/>
              <p:nvPr/>
            </p:nvSpPr>
            <p:spPr>
              <a:xfrm>
                <a:off x="862049" y="6553200"/>
                <a:ext cx="4548151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72AAD41-F61D-414D-8E74-C283F846C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49" y="6553200"/>
                <a:ext cx="4548151" cy="799963"/>
              </a:xfrm>
              <a:prstGeom prst="rect">
                <a:avLst/>
              </a:prstGeom>
              <a:blipFill>
                <a:blip r:embed="rId4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B1CFD9E-BFBA-415B-90AC-D1AA9CB11C45}"/>
                  </a:ext>
                </a:extLst>
              </p:cNvPr>
              <p:cNvSpPr txBox="1"/>
              <p:nvPr/>
            </p:nvSpPr>
            <p:spPr>
              <a:xfrm>
                <a:off x="1077738" y="7593366"/>
                <a:ext cx="6770862" cy="856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𝒄𝒐𝒕𝒙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B1CFD9E-BFBA-415B-90AC-D1AA9CB11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38" y="7593366"/>
                <a:ext cx="6770862" cy="856645"/>
              </a:xfrm>
              <a:prstGeom prst="rect">
                <a:avLst/>
              </a:prstGeom>
              <a:blipFill>
                <a:blip r:embed="rId5"/>
                <a:stretch>
                  <a:fillRect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5BB70C-7DC8-4310-8473-904C84D9D819}"/>
                  </a:ext>
                </a:extLst>
              </p:cNvPr>
              <p:cNvSpPr txBox="1"/>
              <p:nvPr/>
            </p:nvSpPr>
            <p:spPr>
              <a:xfrm>
                <a:off x="1038863" y="8763000"/>
                <a:ext cx="12804300" cy="1127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𝟐𝟎𝟐𝟏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5BB70C-7DC8-4310-8473-904C84D9D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863" y="8763000"/>
                <a:ext cx="12804300" cy="1127103"/>
              </a:xfrm>
              <a:prstGeom prst="rect">
                <a:avLst/>
              </a:prstGeom>
              <a:blipFill>
                <a:blip r:embed="rId6"/>
                <a:stretch>
                  <a:fillRect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1F29164-F274-4DAA-A5C1-E7010098555B}"/>
                  </a:ext>
                </a:extLst>
              </p:cNvPr>
              <p:cNvSpPr txBox="1"/>
              <p:nvPr/>
            </p:nvSpPr>
            <p:spPr>
              <a:xfrm>
                <a:off x="1048843" y="10058400"/>
                <a:ext cx="22278336" cy="818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;...;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𝟐𝟎𝟐𝟎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1F29164-F274-4DAA-A5C1-E70100985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43" y="10058400"/>
                <a:ext cx="22278336" cy="818366"/>
              </a:xfrm>
              <a:prstGeom prst="rect">
                <a:avLst/>
              </a:prstGeom>
              <a:blipFill>
                <a:blip r:embed="rId7"/>
                <a:stretch>
                  <a:fillRect t="-11940" b="-3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F1CC7E5-A513-40B0-9C3D-EA394F033A6F}"/>
                  </a:ext>
                </a:extLst>
              </p:cNvPr>
              <p:cNvSpPr txBox="1"/>
              <p:nvPr/>
            </p:nvSpPr>
            <p:spPr>
              <a:xfrm>
                <a:off x="1602438" y="11125200"/>
                <a:ext cx="2186716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𝟐𝟎𝟐𝟏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𝟐𝟎𝟐𝟏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F1CC7E5-A513-40B0-9C3D-EA394F033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438" y="11125200"/>
                <a:ext cx="21867162" cy="1446550"/>
              </a:xfrm>
              <a:prstGeom prst="rect">
                <a:avLst/>
              </a:prstGeom>
              <a:blipFill>
                <a:blip r:embed="rId8"/>
                <a:stretch>
                  <a:fillRect l="-1143" t="-8861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E96587A-A837-4323-961F-CC9B84ADE902}"/>
                  </a:ext>
                </a:extLst>
              </p:cNvPr>
              <p:cNvSpPr txBox="1"/>
              <p:nvPr/>
            </p:nvSpPr>
            <p:spPr>
              <a:xfrm>
                <a:off x="7522362" y="7391400"/>
                <a:ext cx="6193638" cy="1257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𝒄𝒐𝒕𝒙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𝒄𝒐𝒕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E96587A-A837-4323-961F-CC9B84ADE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362" y="7391400"/>
                <a:ext cx="6193638" cy="12572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888D7CE-CD26-4426-AFE7-368F8D5426C7}"/>
                  </a:ext>
                </a:extLst>
              </p:cNvPr>
              <p:cNvSpPr txBox="1"/>
              <p:nvPr/>
            </p:nvSpPr>
            <p:spPr>
              <a:xfrm>
                <a:off x="13843162" y="7620000"/>
                <a:ext cx="6193638" cy="992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888D7CE-CD26-4426-AFE7-368F8D542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162" y="7620000"/>
                <a:ext cx="6193638" cy="9921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F792B28-A2FF-4815-91FF-6F6BB95F69E1}"/>
                  </a:ext>
                </a:extLst>
              </p:cNvPr>
              <p:cNvSpPr txBox="1"/>
              <p:nvPr/>
            </p:nvSpPr>
            <p:spPr>
              <a:xfrm>
                <a:off x="13258800" y="8913036"/>
                <a:ext cx="7391400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𝟐𝟎𝟐𝟏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F792B28-A2FF-4815-91FF-6F6BB95F6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800" y="8913036"/>
                <a:ext cx="7391400" cy="10703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5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7" grpId="0"/>
      <p:bldP spid="58" grpId="0"/>
      <p:bldP spid="80" grpId="0"/>
      <p:bldP spid="81" grpId="0"/>
      <p:bldP spid="82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3">
            <a:extLst>
              <a:ext uri="{FF2B5EF4-FFF2-40B4-BE49-F238E27FC236}">
                <a16:creationId xmlns:a16="http://schemas.microsoft.com/office/drawing/2014/main" id="{9DBF1FA1-103B-4A66-9EED-B1946369A622}"/>
              </a:ext>
            </a:extLst>
          </p:cNvPr>
          <p:cNvPicPr/>
          <p:nvPr/>
        </p:nvPicPr>
        <p:blipFill rotWithShape="1">
          <a:blip r:embed="rId2"/>
          <a:srcRect l="8267" t="17670" r="230" b="29946"/>
          <a:stretch/>
        </p:blipFill>
        <p:spPr bwMode="auto">
          <a:xfrm>
            <a:off x="7445702" y="3288692"/>
            <a:ext cx="15820934" cy="3439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71" name="Rectangle 97">
            <a:extLst>
              <a:ext uri="{FF2B5EF4-FFF2-40B4-BE49-F238E27FC236}">
                <a16:creationId xmlns:a16="http://schemas.microsoft.com/office/drawing/2014/main" id="{F880260B-F8DA-44A8-80E0-3B6B5DF27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609600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2" name="Rectangle 98">
            <a:extLst>
              <a:ext uri="{FF2B5EF4-FFF2-40B4-BE49-F238E27FC236}">
                <a16:creationId xmlns:a16="http://schemas.microsoft.com/office/drawing/2014/main" id="{4C4BAF07-C562-42B1-88BC-AA629B584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609600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3" name="Rectangle 109">
            <a:extLst>
              <a:ext uri="{FF2B5EF4-FFF2-40B4-BE49-F238E27FC236}">
                <a16:creationId xmlns:a16="http://schemas.microsoft.com/office/drawing/2014/main" id="{95F56FD4-58C0-4B21-8D47-E3C9596D3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609600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4" name="Rectangle 110">
            <a:extLst>
              <a:ext uri="{FF2B5EF4-FFF2-40B4-BE49-F238E27FC236}">
                <a16:creationId xmlns:a16="http://schemas.microsoft.com/office/drawing/2014/main" id="{3233F92D-6E99-47C5-9A94-AA8496CFD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609600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6" name="Rectangle 111">
            <a:extLst>
              <a:ext uri="{FF2B5EF4-FFF2-40B4-BE49-F238E27FC236}">
                <a16:creationId xmlns:a16="http://schemas.microsoft.com/office/drawing/2014/main" id="{D3B58478-1A95-414A-87EC-A928A473A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609600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AutoShape 104">
                <a:extLst>
                  <a:ext uri="{FF2B5EF4-FFF2-40B4-BE49-F238E27FC236}">
                    <a16:creationId xmlns:a16="http://schemas.microsoft.com/office/drawing/2014/main" id="{E9A6A992-48DE-4877-BCAA-1126D03A6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8341" y="1524000"/>
                <a:ext cx="5547663" cy="1120297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. 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𝒔𝒊𝒏𝒙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AutoShape 104">
                <a:extLst>
                  <a:ext uri="{FF2B5EF4-FFF2-40B4-BE49-F238E27FC236}">
                    <a16:creationId xmlns:a16="http://schemas.microsoft.com/office/drawing/2014/main" id="{E9A6A992-48DE-4877-BCAA-1126D03A6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8341" y="1524000"/>
                <a:ext cx="5547663" cy="1120297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 l="-212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AutoShape 101">
                <a:extLst>
                  <a:ext uri="{FF2B5EF4-FFF2-40B4-BE49-F238E27FC236}">
                    <a16:creationId xmlns:a16="http://schemas.microsoft.com/office/drawing/2014/main" id="{C766198E-0B56-44E5-BFCD-6EE57CF0A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3607" y="1560318"/>
                <a:ext cx="5502593" cy="91745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TGT: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AutoShape 101">
                <a:extLst>
                  <a:ext uri="{FF2B5EF4-FFF2-40B4-BE49-F238E27FC236}">
                    <a16:creationId xmlns:a16="http://schemas.microsoft.com/office/drawing/2014/main" id="{C766198E-0B56-44E5-BFCD-6EE57CF0A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33607" y="1560318"/>
                <a:ext cx="5502593" cy="917457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t="-2073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AutoShape 101">
                <a:extLst>
                  <a:ext uri="{FF2B5EF4-FFF2-40B4-BE49-F238E27FC236}">
                    <a16:creationId xmlns:a16="http://schemas.microsoft.com/office/drawing/2014/main" id="{216BDAC0-ED4B-4048-A24B-D9013CE3B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5810" y="2587488"/>
                <a:ext cx="8935750" cy="91745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tuần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AutoShape 101">
                <a:extLst>
                  <a:ext uri="{FF2B5EF4-FFF2-40B4-BE49-F238E27FC236}">
                    <a16:creationId xmlns:a16="http://schemas.microsoft.com/office/drawing/2014/main" id="{216BDAC0-ED4B-4048-A24B-D9013CE3B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75810" y="2587488"/>
                <a:ext cx="8935750" cy="917454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 t="-2062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AutoShape 101">
                <a:extLst>
                  <a:ext uri="{FF2B5EF4-FFF2-40B4-BE49-F238E27FC236}">
                    <a16:creationId xmlns:a16="http://schemas.microsoft.com/office/drawing/2014/main" id="{88511588-C62B-44D6-93D9-B57CAAB91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66739" y="1560319"/>
                <a:ext cx="2317172" cy="917456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0">
                        <a:solidFill>
                          <a:srgbClr val="80808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AutoShape 101">
                <a:extLst>
                  <a:ext uri="{FF2B5EF4-FFF2-40B4-BE49-F238E27FC236}">
                    <a16:creationId xmlns:a16="http://schemas.microsoft.com/office/drawing/2014/main" id="{88511588-C62B-44D6-93D9-B57CAAB91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66739" y="1560319"/>
                <a:ext cx="2317172" cy="917456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l="-446" t="-2073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13343EF3-12B3-4D4D-AC7D-CC4B49472530}"/>
              </a:ext>
            </a:extLst>
          </p:cNvPr>
          <p:cNvCxnSpPr>
            <a:cxnSpLocks/>
          </p:cNvCxnSpPr>
          <p:nvPr/>
        </p:nvCxnSpPr>
        <p:spPr>
          <a:xfrm flipV="1">
            <a:off x="6477046" y="2073122"/>
            <a:ext cx="957362" cy="11023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17A3414B-3E2D-4D61-B69E-B33B8CC1CF60}"/>
              </a:ext>
            </a:extLst>
          </p:cNvPr>
          <p:cNvCxnSpPr>
            <a:cxnSpLocks/>
          </p:cNvCxnSpPr>
          <p:nvPr/>
        </p:nvCxnSpPr>
        <p:spPr>
          <a:xfrm flipV="1">
            <a:off x="5749495" y="2079596"/>
            <a:ext cx="727551" cy="583954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6AC1C12-092C-4AF2-8DDB-F657672A3439}"/>
              </a:ext>
            </a:extLst>
          </p:cNvPr>
          <p:cNvCxnSpPr>
            <a:cxnSpLocks/>
          </p:cNvCxnSpPr>
          <p:nvPr/>
        </p:nvCxnSpPr>
        <p:spPr>
          <a:xfrm>
            <a:off x="5759618" y="2654448"/>
            <a:ext cx="763107" cy="4183223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57EC230-034E-451F-AE6C-3995F261379D}"/>
              </a:ext>
            </a:extLst>
          </p:cNvPr>
          <p:cNvCxnSpPr>
            <a:cxnSpLocks/>
          </p:cNvCxnSpPr>
          <p:nvPr/>
        </p:nvCxnSpPr>
        <p:spPr>
          <a:xfrm>
            <a:off x="6522725" y="6837671"/>
            <a:ext cx="947206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528E456-F5FB-44C9-B261-0FB5C6D56102}"/>
              </a:ext>
            </a:extLst>
          </p:cNvPr>
          <p:cNvCxnSpPr>
            <a:cxnSpLocks/>
          </p:cNvCxnSpPr>
          <p:nvPr/>
        </p:nvCxnSpPr>
        <p:spPr>
          <a:xfrm>
            <a:off x="4569506" y="2663549"/>
            <a:ext cx="1179989" cy="0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88">
            <a:extLst>
              <a:ext uri="{FF2B5EF4-FFF2-40B4-BE49-F238E27FC236}">
                <a16:creationId xmlns:a16="http://schemas.microsoft.com/office/drawing/2014/main" id="{67E5CC83-E399-4319-BC20-BF90DE6F35E7}"/>
              </a:ext>
            </a:extLst>
          </p:cNvPr>
          <p:cNvSpPr/>
          <p:nvPr/>
        </p:nvSpPr>
        <p:spPr>
          <a:xfrm>
            <a:off x="716280" y="1837200"/>
            <a:ext cx="3803631" cy="163477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HÀM SỐ LƯỢNG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AutoShape 104">
                <a:extLst>
                  <a:ext uri="{FF2B5EF4-FFF2-40B4-BE49-F238E27FC236}">
                    <a16:creationId xmlns:a16="http://schemas.microsoft.com/office/drawing/2014/main" id="{6B89551D-2565-4763-8DDC-1626C661C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1593" y="6328000"/>
                <a:ext cx="5547663" cy="1120297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. 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𝒄𝒐𝒔𝒙</m:t>
                    </m:r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AutoShape 104">
                <a:extLst>
                  <a:ext uri="{FF2B5EF4-FFF2-40B4-BE49-F238E27FC236}">
                    <a16:creationId xmlns:a16="http://schemas.microsoft.com/office/drawing/2014/main" id="{6B89551D-2565-4763-8DDC-1626C661C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1593" y="6328000"/>
                <a:ext cx="5547663" cy="1120297"/>
              </a:xfrm>
              <a:prstGeom prst="roundRect">
                <a:avLst>
                  <a:gd name="adj" fmla="val 50000"/>
                </a:avLst>
              </a:prstGeom>
              <a:blipFill>
                <a:blip r:embed="rId7"/>
                <a:stretch>
                  <a:fillRect l="-216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AutoShape 101">
                <a:extLst>
                  <a:ext uri="{FF2B5EF4-FFF2-40B4-BE49-F238E27FC236}">
                    <a16:creationId xmlns:a16="http://schemas.microsoft.com/office/drawing/2014/main" id="{497BF680-8D16-47A9-8090-79B90C305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3607" y="6465159"/>
                <a:ext cx="5502593" cy="91745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TGT: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4" name="AutoShape 101">
                <a:extLst>
                  <a:ext uri="{FF2B5EF4-FFF2-40B4-BE49-F238E27FC236}">
                    <a16:creationId xmlns:a16="http://schemas.microsoft.com/office/drawing/2014/main" id="{497BF680-8D16-47A9-8090-79B90C305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33607" y="6465159"/>
                <a:ext cx="5502593" cy="917457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l="-213" t="-2591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AutoShape 101">
                <a:extLst>
                  <a:ext uri="{FF2B5EF4-FFF2-40B4-BE49-F238E27FC236}">
                    <a16:creationId xmlns:a16="http://schemas.microsoft.com/office/drawing/2014/main" id="{D2876D7B-6C16-4014-A0E2-A9F841762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66739" y="6465160"/>
                <a:ext cx="2317172" cy="917456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0">
                        <a:solidFill>
                          <a:srgbClr val="80808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5" name="AutoShape 101">
                <a:extLst>
                  <a:ext uri="{FF2B5EF4-FFF2-40B4-BE49-F238E27FC236}">
                    <a16:creationId xmlns:a16="http://schemas.microsoft.com/office/drawing/2014/main" id="{D2876D7B-6C16-4014-A0E2-A9F841762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66739" y="6465160"/>
                <a:ext cx="2317172" cy="917456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 l="-482" t="-2591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AutoShape 101">
                <a:extLst>
                  <a:ext uri="{FF2B5EF4-FFF2-40B4-BE49-F238E27FC236}">
                    <a16:creationId xmlns:a16="http://schemas.microsoft.com/office/drawing/2014/main" id="{2DB2B842-7717-4EEA-BEFB-84350DB53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66738" y="7479528"/>
                <a:ext cx="9262319" cy="91745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tuần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4" name="AutoShape 101">
                <a:extLst>
                  <a:ext uri="{FF2B5EF4-FFF2-40B4-BE49-F238E27FC236}">
                    <a16:creationId xmlns:a16="http://schemas.microsoft.com/office/drawing/2014/main" id="{2DB2B842-7717-4EEA-BEFB-84350DB53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66738" y="7479528"/>
                <a:ext cx="9262319" cy="917454"/>
              </a:xfrm>
              <a:prstGeom prst="roundRect">
                <a:avLst>
                  <a:gd name="adj" fmla="val 16667"/>
                </a:avLst>
              </a:prstGeom>
              <a:blipFill>
                <a:blip r:embed="rId10"/>
                <a:stretch>
                  <a:fillRect l="-129" t="-2073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163DC080-C4D7-4E6A-A90C-62C16F637B6C}"/>
              </a:ext>
            </a:extLst>
          </p:cNvPr>
          <p:cNvCxnSpPr>
            <a:cxnSpLocks/>
          </p:cNvCxnSpPr>
          <p:nvPr/>
        </p:nvCxnSpPr>
        <p:spPr>
          <a:xfrm>
            <a:off x="13106400" y="2048615"/>
            <a:ext cx="1777735" cy="18022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539974A4-7622-4330-AD14-C81F5A14187B}"/>
              </a:ext>
            </a:extLst>
          </p:cNvPr>
          <p:cNvCxnSpPr>
            <a:cxnSpLocks/>
          </p:cNvCxnSpPr>
          <p:nvPr/>
        </p:nvCxnSpPr>
        <p:spPr>
          <a:xfrm>
            <a:off x="13497075" y="2066638"/>
            <a:ext cx="10646" cy="1017808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49B80C14-AAA9-4890-9A9C-DA2767368CE2}"/>
              </a:ext>
            </a:extLst>
          </p:cNvPr>
          <p:cNvCxnSpPr/>
          <p:nvPr/>
        </p:nvCxnSpPr>
        <p:spPr>
          <a:xfrm>
            <a:off x="13481833" y="3084446"/>
            <a:ext cx="1412462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5B2916F0-8E45-4ED4-9E2C-1891FE00C3A2}"/>
              </a:ext>
            </a:extLst>
          </p:cNvPr>
          <p:cNvCxnSpPr>
            <a:cxnSpLocks/>
          </p:cNvCxnSpPr>
          <p:nvPr/>
        </p:nvCxnSpPr>
        <p:spPr>
          <a:xfrm>
            <a:off x="13114576" y="6893408"/>
            <a:ext cx="1777735" cy="18022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1C8ED146-D254-4E61-93C1-7D6A51EF249F}"/>
              </a:ext>
            </a:extLst>
          </p:cNvPr>
          <p:cNvCxnSpPr>
            <a:cxnSpLocks/>
          </p:cNvCxnSpPr>
          <p:nvPr/>
        </p:nvCxnSpPr>
        <p:spPr>
          <a:xfrm>
            <a:off x="13505180" y="6911428"/>
            <a:ext cx="2541" cy="1013369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19665827-1889-4643-9235-18F37C84CC7A}"/>
              </a:ext>
            </a:extLst>
          </p:cNvPr>
          <p:cNvCxnSpPr/>
          <p:nvPr/>
        </p:nvCxnSpPr>
        <p:spPr>
          <a:xfrm>
            <a:off x="13479849" y="7924797"/>
            <a:ext cx="1412462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C7ECDD3E-1F7E-499F-9413-A290E7CCED00}"/>
              </a:ext>
            </a:extLst>
          </p:cNvPr>
          <p:cNvCxnSpPr>
            <a:cxnSpLocks/>
          </p:cNvCxnSpPr>
          <p:nvPr/>
        </p:nvCxnSpPr>
        <p:spPr>
          <a:xfrm>
            <a:off x="13507834" y="3099718"/>
            <a:ext cx="1248" cy="692567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CDB2221-F5C6-4A5C-A3A1-6DE94618F8DC}"/>
              </a:ext>
            </a:extLst>
          </p:cNvPr>
          <p:cNvCxnSpPr>
            <a:cxnSpLocks/>
          </p:cNvCxnSpPr>
          <p:nvPr/>
        </p:nvCxnSpPr>
        <p:spPr>
          <a:xfrm flipV="1">
            <a:off x="13502155" y="6096000"/>
            <a:ext cx="0" cy="792148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693315AC-79EE-4787-8271-6FDABD8B1230}"/>
              </a:ext>
            </a:extLst>
          </p:cNvPr>
          <p:cNvCxnSpPr>
            <a:cxnSpLocks/>
          </p:cNvCxnSpPr>
          <p:nvPr/>
        </p:nvCxnSpPr>
        <p:spPr>
          <a:xfrm>
            <a:off x="3245087" y="4665946"/>
            <a:ext cx="4231651" cy="3425417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37CBB4D-0F48-4C81-8527-BD7BCAA8F69D}"/>
              </a:ext>
            </a:extLst>
          </p:cNvPr>
          <p:cNvCxnSpPr/>
          <p:nvPr/>
        </p:nvCxnSpPr>
        <p:spPr>
          <a:xfrm rot="5400000" flipV="1">
            <a:off x="2743879" y="4164737"/>
            <a:ext cx="338792" cy="663623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1372A2FE-024D-4026-8890-27E066A6956B}"/>
              </a:ext>
            </a:extLst>
          </p:cNvPr>
          <p:cNvCxnSpPr/>
          <p:nvPr/>
        </p:nvCxnSpPr>
        <p:spPr>
          <a:xfrm rot="5400000">
            <a:off x="2116494" y="4204502"/>
            <a:ext cx="368677" cy="619461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FC4074DD-4843-4C8B-BB98-97A89813D479}"/>
              </a:ext>
            </a:extLst>
          </p:cNvPr>
          <p:cNvCxnSpPr>
            <a:cxnSpLocks/>
          </p:cNvCxnSpPr>
          <p:nvPr/>
        </p:nvCxnSpPr>
        <p:spPr>
          <a:xfrm>
            <a:off x="1991103" y="4682261"/>
            <a:ext cx="0" cy="2155415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59CF2C0-19C2-449D-9C8B-1CD3D34BC830}"/>
              </a:ext>
            </a:extLst>
          </p:cNvPr>
          <p:cNvCxnSpPr>
            <a:cxnSpLocks/>
          </p:cNvCxnSpPr>
          <p:nvPr/>
        </p:nvCxnSpPr>
        <p:spPr>
          <a:xfrm>
            <a:off x="2607366" y="3504942"/>
            <a:ext cx="0" cy="812100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AutoShape 104">
                <a:extLst>
                  <a:ext uri="{FF2B5EF4-FFF2-40B4-BE49-F238E27FC236}">
                    <a16:creationId xmlns:a16="http://schemas.microsoft.com/office/drawing/2014/main" id="{D3A71E8E-A28E-447A-B69C-375809EAB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" y="6946974"/>
                <a:ext cx="5516923" cy="10986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. 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66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0066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0066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𝒄𝒐𝒕𝒙</m:t>
                    </m:r>
                  </m:oMath>
                </a14:m>
                <a:r>
                  <a:rPr lang="en-US" sz="4000" b="1" dirty="0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5" name="AutoShape 104">
                <a:extLst>
                  <a:ext uri="{FF2B5EF4-FFF2-40B4-BE49-F238E27FC236}">
                    <a16:creationId xmlns:a16="http://schemas.microsoft.com/office/drawing/2014/main" id="{D3A71E8E-A28E-447A-B69C-375809EAB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6946974"/>
                <a:ext cx="5516923" cy="1098620"/>
              </a:xfrm>
              <a:prstGeom prst="roundRect">
                <a:avLst>
                  <a:gd name="adj" fmla="val 50000"/>
                </a:avLst>
              </a:prstGeom>
              <a:blipFill>
                <a:blip r:embed="rId11"/>
                <a:stretch>
                  <a:fillRect l="-212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AutoShape 93">
                <a:extLst>
                  <a:ext uri="{FF2B5EF4-FFF2-40B4-BE49-F238E27FC236}">
                    <a16:creationId xmlns:a16="http://schemas.microsoft.com/office/drawing/2014/main" id="{45BADBF7-A953-439F-B730-B040C7415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317" y="8224872"/>
                <a:ext cx="4012394" cy="75118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TXĐ: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66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i="1" smtClean="0">
                        <a:solidFill>
                          <a:srgbClr val="0066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solidFill>
                              <a:srgbClr val="0066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66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4400" b="1" i="1">
                            <a:solidFill>
                              <a:srgbClr val="0066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6" name="AutoShape 93">
                <a:extLst>
                  <a:ext uri="{FF2B5EF4-FFF2-40B4-BE49-F238E27FC236}">
                    <a16:creationId xmlns:a16="http://schemas.microsoft.com/office/drawing/2014/main" id="{45BADBF7-A953-439F-B730-B040C7415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317" y="8224872"/>
                <a:ext cx="4012394" cy="751180"/>
              </a:xfrm>
              <a:prstGeom prst="roundRect">
                <a:avLst>
                  <a:gd name="adj" fmla="val 16667"/>
                </a:avLst>
              </a:prstGeom>
              <a:blipFill>
                <a:blip r:embed="rId12"/>
                <a:stretch>
                  <a:fillRect l="-267" t="-2073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AutoShape 101">
                <a:extLst>
                  <a:ext uri="{FF2B5EF4-FFF2-40B4-BE49-F238E27FC236}">
                    <a16:creationId xmlns:a16="http://schemas.microsoft.com/office/drawing/2014/main" id="{AA982A9F-C22A-49DF-A824-2A204C5E4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7883" y="9109562"/>
                <a:ext cx="8586298" cy="944452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4400" b="1" dirty="0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tuần </a:t>
                </a:r>
                <a:r>
                  <a:rPr lang="en-US" sz="4400" b="1" dirty="0" err="1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4400" b="1" dirty="0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sz="4400" b="1" dirty="0" err="1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4400" b="1" dirty="0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66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endParaRPr lang="en-US" sz="4400" dirty="0">
                  <a:solidFill>
                    <a:srgbClr val="0066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7" name="AutoShape 101">
                <a:extLst>
                  <a:ext uri="{FF2B5EF4-FFF2-40B4-BE49-F238E27FC236}">
                    <a16:creationId xmlns:a16="http://schemas.microsoft.com/office/drawing/2014/main" id="{AA982A9F-C22A-49DF-A824-2A204C5E4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7883" y="9109562"/>
                <a:ext cx="8586298" cy="944452"/>
              </a:xfrm>
              <a:prstGeom prst="roundRect">
                <a:avLst>
                  <a:gd name="adj" fmla="val 16667"/>
                </a:avLst>
              </a:prstGeom>
              <a:blipFill>
                <a:blip r:embed="rId13"/>
                <a:stretch>
                  <a:fillRect t="-2591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9" name="Picture 168">
            <a:extLst>
              <a:ext uri="{FF2B5EF4-FFF2-40B4-BE49-F238E27FC236}">
                <a16:creationId xmlns:a16="http://schemas.microsoft.com/office/drawing/2014/main" id="{91F874CC-2C85-434E-847B-70CC15A6DC73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190603"/>
            <a:ext cx="8077200" cy="34161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7C0A852-2523-4C92-8BE0-7D087E81FD65}"/>
              </a:ext>
            </a:extLst>
          </p:cNvPr>
          <p:cNvCxnSpPr>
            <a:cxnSpLocks/>
          </p:cNvCxnSpPr>
          <p:nvPr/>
        </p:nvCxnSpPr>
        <p:spPr>
          <a:xfrm>
            <a:off x="475297" y="8609727"/>
            <a:ext cx="655320" cy="1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E480CB2-49EF-4DEF-9E64-BF7E423F6164}"/>
              </a:ext>
            </a:extLst>
          </p:cNvPr>
          <p:cNvCxnSpPr>
            <a:cxnSpLocks/>
          </p:cNvCxnSpPr>
          <p:nvPr/>
        </p:nvCxnSpPr>
        <p:spPr>
          <a:xfrm>
            <a:off x="500030" y="8629155"/>
            <a:ext cx="5" cy="952633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18028D23-2621-4D70-A0FA-3CD759845E13}"/>
              </a:ext>
            </a:extLst>
          </p:cNvPr>
          <p:cNvCxnSpPr>
            <a:cxnSpLocks/>
          </p:cNvCxnSpPr>
          <p:nvPr/>
        </p:nvCxnSpPr>
        <p:spPr>
          <a:xfrm>
            <a:off x="500035" y="8082742"/>
            <a:ext cx="0" cy="517720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37EDE5D0-D1B7-4891-9082-CBC13FA2EBC8}"/>
              </a:ext>
            </a:extLst>
          </p:cNvPr>
          <p:cNvCxnSpPr>
            <a:cxnSpLocks/>
          </p:cNvCxnSpPr>
          <p:nvPr/>
        </p:nvCxnSpPr>
        <p:spPr>
          <a:xfrm>
            <a:off x="500030" y="9581788"/>
            <a:ext cx="0" cy="2229212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42E65869-04C2-4526-B031-FE089B2492D6}"/>
              </a:ext>
            </a:extLst>
          </p:cNvPr>
          <p:cNvCxnSpPr>
            <a:cxnSpLocks/>
          </p:cNvCxnSpPr>
          <p:nvPr/>
        </p:nvCxnSpPr>
        <p:spPr>
          <a:xfrm>
            <a:off x="487997" y="9585386"/>
            <a:ext cx="655320" cy="1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AutoShape 104">
                <a:extLst>
                  <a:ext uri="{FF2B5EF4-FFF2-40B4-BE49-F238E27FC236}">
                    <a16:creationId xmlns:a16="http://schemas.microsoft.com/office/drawing/2014/main" id="{9160114A-7F4F-4AC7-9773-7116A35EF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4408" y="7588609"/>
                <a:ext cx="5737146" cy="10986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.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𝒕𝒂𝒏𝒙</m:t>
                    </m:r>
                  </m:oMath>
                </a14:m>
                <a:r>
                  <a:rPr lang="en-US" sz="40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1" name="AutoShape 104">
                <a:extLst>
                  <a:ext uri="{FF2B5EF4-FFF2-40B4-BE49-F238E27FC236}">
                    <a16:creationId xmlns:a16="http://schemas.microsoft.com/office/drawing/2014/main" id="{9160114A-7F4F-4AC7-9773-7116A35EF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4408" y="7588609"/>
                <a:ext cx="5737146" cy="1098620"/>
              </a:xfrm>
              <a:prstGeom prst="roundRect">
                <a:avLst>
                  <a:gd name="adj" fmla="val 50000"/>
                </a:avLst>
              </a:prstGeom>
              <a:blipFill>
                <a:blip r:embed="rId15"/>
                <a:stretch>
                  <a:fillRect l="-106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AutoShape 93">
                <a:extLst>
                  <a:ext uri="{FF2B5EF4-FFF2-40B4-BE49-F238E27FC236}">
                    <a16:creationId xmlns:a16="http://schemas.microsoft.com/office/drawing/2014/main" id="{5A5285A6-46FD-4854-98B5-17948E5CD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3650" y="8834119"/>
                <a:ext cx="5186335" cy="135648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TXĐ: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 smtClean="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44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2" name="AutoShape 93">
                <a:extLst>
                  <a:ext uri="{FF2B5EF4-FFF2-40B4-BE49-F238E27FC236}">
                    <a16:creationId xmlns:a16="http://schemas.microsoft.com/office/drawing/2014/main" id="{5A5285A6-46FD-4854-98B5-17948E5CD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73650" y="8834119"/>
                <a:ext cx="5186335" cy="1356483"/>
              </a:xfrm>
              <a:prstGeom prst="roundRect">
                <a:avLst>
                  <a:gd name="adj" fmla="val 16667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AutoShape 101">
                <a:extLst>
                  <a:ext uri="{FF2B5EF4-FFF2-40B4-BE49-F238E27FC236}">
                    <a16:creationId xmlns:a16="http://schemas.microsoft.com/office/drawing/2014/main" id="{6CD5B988-B7BE-4714-87DB-79C02EF2B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47780" y="10502966"/>
                <a:ext cx="5148345" cy="166905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tuần </a:t>
                </a:r>
                <a:r>
                  <a:rPr lang="en-US" sz="44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sz="44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3" name="AutoShape 101">
                <a:extLst>
                  <a:ext uri="{FF2B5EF4-FFF2-40B4-BE49-F238E27FC236}">
                    <a16:creationId xmlns:a16="http://schemas.microsoft.com/office/drawing/2014/main" id="{6CD5B988-B7BE-4714-87DB-79C02EF2B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47780" y="10502966"/>
                <a:ext cx="5148345" cy="1669050"/>
              </a:xfrm>
              <a:prstGeom prst="roundRect">
                <a:avLst>
                  <a:gd name="adj" fmla="val 16667"/>
                </a:avLst>
              </a:prstGeom>
              <a:blipFill>
                <a:blip r:embed="rId17"/>
                <a:stretch>
                  <a:fillRect t="-1286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" name="Picture 205" descr="Giải bài 1 trang 17 sgk Đại số 11 | Để học tốt Toán 11">
            <a:extLst>
              <a:ext uri="{FF2B5EF4-FFF2-40B4-BE49-F238E27FC236}">
                <a16:creationId xmlns:a16="http://schemas.microsoft.com/office/drawing/2014/main" id="{2E7226F1-083C-49C6-8F91-499D8FBB97F7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496" y="8629155"/>
            <a:ext cx="7696504" cy="50868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57FBA4D4-5D5C-4268-B651-028F55322C80}"/>
              </a:ext>
            </a:extLst>
          </p:cNvPr>
          <p:cNvCxnSpPr>
            <a:cxnSpLocks/>
          </p:cNvCxnSpPr>
          <p:nvPr/>
        </p:nvCxnSpPr>
        <p:spPr>
          <a:xfrm>
            <a:off x="10790819" y="9507836"/>
            <a:ext cx="655320" cy="1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1DA43EBF-CF1D-4C52-8F16-79D083264452}"/>
              </a:ext>
            </a:extLst>
          </p:cNvPr>
          <p:cNvCxnSpPr>
            <a:cxnSpLocks/>
          </p:cNvCxnSpPr>
          <p:nvPr/>
        </p:nvCxnSpPr>
        <p:spPr>
          <a:xfrm>
            <a:off x="10804498" y="9507836"/>
            <a:ext cx="0" cy="1781219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4ECF9F25-D9F1-40B9-A5C7-88EDF5520442}"/>
              </a:ext>
            </a:extLst>
          </p:cNvPr>
          <p:cNvCxnSpPr>
            <a:cxnSpLocks/>
          </p:cNvCxnSpPr>
          <p:nvPr/>
        </p:nvCxnSpPr>
        <p:spPr>
          <a:xfrm>
            <a:off x="10804498" y="8686800"/>
            <a:ext cx="0" cy="821036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9D56F690-3A67-4E38-AA66-B8B211668E5F}"/>
              </a:ext>
            </a:extLst>
          </p:cNvPr>
          <p:cNvCxnSpPr>
            <a:cxnSpLocks/>
          </p:cNvCxnSpPr>
          <p:nvPr/>
        </p:nvCxnSpPr>
        <p:spPr>
          <a:xfrm>
            <a:off x="10808872" y="11289054"/>
            <a:ext cx="0" cy="1902128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E794D83D-0EF0-4D96-B900-4574A92C18C0}"/>
              </a:ext>
            </a:extLst>
          </p:cNvPr>
          <p:cNvCxnSpPr>
            <a:cxnSpLocks/>
          </p:cNvCxnSpPr>
          <p:nvPr/>
        </p:nvCxnSpPr>
        <p:spPr>
          <a:xfrm>
            <a:off x="10790819" y="11289055"/>
            <a:ext cx="655320" cy="1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94DB06F5-34CD-43F3-92CA-C6EEA32E8297}"/>
              </a:ext>
            </a:extLst>
          </p:cNvPr>
          <p:cNvCxnSpPr>
            <a:cxnSpLocks/>
          </p:cNvCxnSpPr>
          <p:nvPr/>
        </p:nvCxnSpPr>
        <p:spPr>
          <a:xfrm>
            <a:off x="491744" y="11810999"/>
            <a:ext cx="879856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B64C98DF-1117-49D6-9EEB-446771C75041}"/>
              </a:ext>
            </a:extLst>
          </p:cNvPr>
          <p:cNvCxnSpPr>
            <a:cxnSpLocks/>
          </p:cNvCxnSpPr>
          <p:nvPr/>
        </p:nvCxnSpPr>
        <p:spPr>
          <a:xfrm>
            <a:off x="10801252" y="13172439"/>
            <a:ext cx="5324073" cy="18743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6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109" grpId="0" animBg="1"/>
      <p:bldP spid="113" grpId="0" animBg="1"/>
      <p:bldP spid="114" grpId="0" animBg="1"/>
      <p:bldP spid="115" grpId="0" animBg="1"/>
      <p:bldP spid="124" grpId="0" animBg="1"/>
      <p:bldP spid="165" grpId="0" animBg="1"/>
      <p:bldP spid="166" grpId="0" animBg="1"/>
      <p:bldP spid="167" grpId="0" animBg="1"/>
      <p:bldP spid="201" grpId="0" animBg="1"/>
      <p:bldP spid="202" grpId="0" animBg="1"/>
      <p:bldP spid="2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501987-DD6B-46A7-BE94-CE101EEDC8A0}"/>
              </a:ext>
            </a:extLst>
          </p:cNvPr>
          <p:cNvGrpSpPr/>
          <p:nvPr/>
        </p:nvGrpSpPr>
        <p:grpSpPr>
          <a:xfrm>
            <a:off x="468892" y="2972784"/>
            <a:ext cx="23321363" cy="2592664"/>
            <a:chOff x="504320" y="2557935"/>
            <a:chExt cx="23321363" cy="2109448"/>
          </a:xfrm>
        </p:grpSpPr>
        <p:sp>
          <p:nvSpPr>
            <p:cNvPr id="37" name="Rounded Rectangle 36"/>
            <p:cNvSpPr/>
            <p:nvPr/>
          </p:nvSpPr>
          <p:spPr>
            <a:xfrm>
              <a:off x="504320" y="2764498"/>
              <a:ext cx="23321363" cy="190288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7">
              <a:extLst>
                <a:ext uri="{FF2B5EF4-FFF2-40B4-BE49-F238E27FC236}">
                  <a16:creationId xmlns:a16="http://schemas.microsoft.com/office/drawing/2014/main" id="{0AA0451D-CE3C-4C7E-AA53-7874858504DD}"/>
                </a:ext>
              </a:extLst>
            </p:cNvPr>
            <p:cNvGrpSpPr/>
            <p:nvPr/>
          </p:nvGrpSpPr>
          <p:grpSpPr>
            <a:xfrm>
              <a:off x="504320" y="2557935"/>
              <a:ext cx="3600000" cy="900000"/>
              <a:chOff x="1311958" y="3405486"/>
              <a:chExt cx="3579192" cy="940513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E4B0EA0C-4416-4678-A7DB-D61194CE47C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650814-1A18-4B24-A04E-F2EFE92BBC2D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48" name="Group 70">
                <a:extLst>
                  <a:ext uri="{FF2B5EF4-FFF2-40B4-BE49-F238E27FC236}">
                    <a16:creationId xmlns:a16="http://schemas.microsoft.com/office/drawing/2014/main" id="{9873C205-75EB-4B5A-9A7B-720C121077A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8569B4B-69B1-470B-BB89-76AD85E1DBC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13">
                  <a:extLst>
                    <a:ext uri="{FF2B5EF4-FFF2-40B4-BE49-F238E27FC236}">
                      <a16:creationId xmlns:a16="http://schemas.microsoft.com/office/drawing/2014/main" id="{4A33B7F8-F90A-4CE8-A597-9F52B83E0D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EE70C267-B95F-47DD-9A42-84D60659F5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48084E22-4482-4128-9007-4BF82946A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813D872D-D094-4449-B77E-F7D1F24144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41A5C57B-AC8B-4F5F-9E84-59E735320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412A9244-18D8-45E0-B23F-A6A5A570B5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F35ADDE2-6D6C-453E-AC65-AF225A56DA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id="{C352331F-00EE-4223-954A-4C27514CC6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id="{07D9BEFC-0370-45F7-BDE9-4D330B7735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4BCA8106-DFE5-42E5-88F9-73120F46DA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id="{12DA857C-0D6F-4D1C-B05C-660FD0D98E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id="{7A8C75CC-C745-4090-86A3-6AF268C1D4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id="{315B52A6-118B-46C0-9D43-CA4C32517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id="{C82E70A4-E0C1-4BD3-9979-3F189B464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5C5A79B7-CDBC-4AC0-9D5D-775E26635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176139DD-B7AF-4869-8715-B62BBB884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1A71E814-D614-4729-919E-8D881D701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6C19CB60-9858-40B2-8A63-2CC936A61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CE31C54A-0B93-4623-B5D9-22123B8FC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4C59AF3D-EC65-4F23-AF04-0D059E85E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F1E6CCB2-FAD9-47A3-B979-AF7336DD26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88A989D1-459A-47F7-BBFD-B3E40546C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26189A91-D48A-45F8-AF26-D5A0F61DB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AB4FA1F7-717C-4F36-99AD-B871EBBBA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86A8142-9903-4A6B-8333-6C5901EEBD85}"/>
              </a:ext>
            </a:extLst>
          </p:cNvPr>
          <p:cNvGrpSpPr/>
          <p:nvPr/>
        </p:nvGrpSpPr>
        <p:grpSpPr>
          <a:xfrm>
            <a:off x="504320" y="6156248"/>
            <a:ext cx="23324151" cy="7168672"/>
            <a:chOff x="504320" y="5858409"/>
            <a:chExt cx="23324151" cy="7168672"/>
          </a:xfrm>
        </p:grpSpPr>
        <p:sp>
          <p:nvSpPr>
            <p:cNvPr id="52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543339" y="5940481"/>
              <a:ext cx="23285132" cy="708660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9" name="Group 60">
              <a:extLst>
                <a:ext uri="{FF2B5EF4-FFF2-40B4-BE49-F238E27FC236}">
                  <a16:creationId xmlns:a16="http://schemas.microsoft.com/office/drawing/2014/main" id="{407012F7-108C-4518-9D54-47D75542C611}"/>
                </a:ext>
              </a:extLst>
            </p:cNvPr>
            <p:cNvGrpSpPr/>
            <p:nvPr/>
          </p:nvGrpSpPr>
          <p:grpSpPr>
            <a:xfrm>
              <a:off x="504320" y="5858409"/>
              <a:ext cx="3600000" cy="900000"/>
              <a:chOff x="1224541" y="6305967"/>
              <a:chExt cx="3568119" cy="885308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6A23177A-EE55-4D95-B3A8-0F2EBA2B46B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8CBE2B-1575-4122-8E73-C615AA16891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Round Diagonal Corner Rectangle 58">
                <a:extLst>
                  <a:ext uri="{FF2B5EF4-FFF2-40B4-BE49-F238E27FC236}">
                    <a16:creationId xmlns:a16="http://schemas.microsoft.com/office/drawing/2014/main" id="{5A34E846-7141-41FA-92C3-AD8591E4B01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27284EA4-B14D-4684-B16E-A9DBD741C1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21293" y="1680065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42950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</a:t>
              </a: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 TỰ LUẬN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757903" y="10528570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8C36F9F-9209-4484-A6B2-DD3C8C3B1988}"/>
                  </a:ext>
                </a:extLst>
              </p:cNvPr>
              <p:cNvSpPr txBox="1"/>
              <p:nvPr/>
            </p:nvSpPr>
            <p:spPr>
              <a:xfrm>
                <a:off x="5759490" y="3772590"/>
                <a:ext cx="12207240" cy="926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48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p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vi-VN" sz="48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vi-VN" sz="48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vi-VN" sz="48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vi-VN" sz="48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8C36F9F-9209-4484-A6B2-DD3C8C3B1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490" y="3772590"/>
                <a:ext cx="12207240" cy="926087"/>
              </a:xfrm>
              <a:prstGeom prst="rect">
                <a:avLst/>
              </a:prstGeom>
              <a:blipFill>
                <a:blip r:embed="rId3"/>
                <a:stretch>
                  <a:fillRect l="-2298"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185478B-A616-4274-9552-3E5D5DF84A7C}"/>
                  </a:ext>
                </a:extLst>
              </p:cNvPr>
              <p:cNvSpPr txBox="1"/>
              <p:nvPr/>
            </p:nvSpPr>
            <p:spPr>
              <a:xfrm>
                <a:off x="565468" y="6964411"/>
                <a:ext cx="9950132" cy="856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185478B-A616-4274-9552-3E5D5DF84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68" y="6964411"/>
                <a:ext cx="9950132" cy="856645"/>
              </a:xfrm>
              <a:prstGeom prst="rect">
                <a:avLst/>
              </a:prstGeom>
              <a:blipFill>
                <a:blip r:embed="rId4"/>
                <a:stretch>
                  <a:fillRect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2DEC6D2-7E8C-4325-AE15-35B9405F5F90}"/>
                  </a:ext>
                </a:extLst>
              </p:cNvPr>
              <p:cNvSpPr txBox="1"/>
              <p:nvPr/>
            </p:nvSpPr>
            <p:spPr>
              <a:xfrm>
                <a:off x="8763000" y="6400800"/>
                <a:ext cx="8229600" cy="1725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𝒔𝒊𝒏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𝒄𝒐𝒔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2DEC6D2-7E8C-4325-AE15-35B9405F5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6400800"/>
                <a:ext cx="8229600" cy="1725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CCB03E0-677E-4043-B94D-509D989DED25}"/>
                  </a:ext>
                </a:extLst>
              </p:cNvPr>
              <p:cNvSpPr txBox="1"/>
              <p:nvPr/>
            </p:nvSpPr>
            <p:spPr>
              <a:xfrm>
                <a:off x="6125168" y="8308589"/>
                <a:ext cx="12213770" cy="1431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CCB03E0-677E-4043-B94D-509D989DE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168" y="8308589"/>
                <a:ext cx="12213770" cy="1431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7212061-FF7E-4A87-9098-DC85673E16E8}"/>
                  </a:ext>
                </a:extLst>
              </p:cNvPr>
              <p:cNvSpPr txBox="1"/>
              <p:nvPr/>
            </p:nvSpPr>
            <p:spPr>
              <a:xfrm>
                <a:off x="8741230" y="10228117"/>
                <a:ext cx="12213770" cy="1127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𝝅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7212061-FF7E-4A87-9098-DC85673E1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230" y="10228117"/>
                <a:ext cx="12213770" cy="1127103"/>
              </a:xfrm>
              <a:prstGeom prst="rect">
                <a:avLst/>
              </a:prstGeom>
              <a:blipFill>
                <a:blip r:embed="rId7"/>
                <a:stretch>
                  <a:fillRect b="-10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E451F4-D934-468C-AEF7-218A54AACFB0}"/>
                  </a:ext>
                </a:extLst>
              </p:cNvPr>
              <p:cNvSpPr txBox="1"/>
              <p:nvPr/>
            </p:nvSpPr>
            <p:spPr>
              <a:xfrm>
                <a:off x="1077738" y="11842752"/>
                <a:ext cx="19140170" cy="1250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tập nghiệm của phương trình đã cho là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|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E451F4-D934-468C-AEF7-218A54AAC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38" y="11842752"/>
                <a:ext cx="19140170" cy="1250663"/>
              </a:xfrm>
              <a:prstGeom prst="rect">
                <a:avLst/>
              </a:prstGeom>
              <a:blipFill>
                <a:blip r:embed="rId8"/>
                <a:stretch>
                  <a:fillRect b="-7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110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501987-DD6B-46A7-BE94-CE101EEDC8A0}"/>
              </a:ext>
            </a:extLst>
          </p:cNvPr>
          <p:cNvGrpSpPr/>
          <p:nvPr/>
        </p:nvGrpSpPr>
        <p:grpSpPr>
          <a:xfrm>
            <a:off x="504320" y="2557935"/>
            <a:ext cx="23346280" cy="2547465"/>
            <a:chOff x="504320" y="2557935"/>
            <a:chExt cx="23346280" cy="2547465"/>
          </a:xfrm>
        </p:grpSpPr>
        <p:sp>
          <p:nvSpPr>
            <p:cNvPr id="37" name="Rounded Rectangle 36"/>
            <p:cNvSpPr/>
            <p:nvPr/>
          </p:nvSpPr>
          <p:spPr>
            <a:xfrm>
              <a:off x="529237" y="2804385"/>
              <a:ext cx="23321363" cy="230101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7">
              <a:extLst>
                <a:ext uri="{FF2B5EF4-FFF2-40B4-BE49-F238E27FC236}">
                  <a16:creationId xmlns:a16="http://schemas.microsoft.com/office/drawing/2014/main" id="{0AA0451D-CE3C-4C7E-AA53-7874858504DD}"/>
                </a:ext>
              </a:extLst>
            </p:cNvPr>
            <p:cNvGrpSpPr/>
            <p:nvPr/>
          </p:nvGrpSpPr>
          <p:grpSpPr>
            <a:xfrm>
              <a:off x="504320" y="2557935"/>
              <a:ext cx="3600000" cy="900000"/>
              <a:chOff x="1311958" y="3405486"/>
              <a:chExt cx="3579192" cy="940513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E4B0EA0C-4416-4678-A7DB-D61194CE47C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650814-1A18-4B24-A04E-F2EFE92BBC2D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grpSp>
            <p:nvGrpSpPr>
              <p:cNvPr id="48" name="Group 70">
                <a:extLst>
                  <a:ext uri="{FF2B5EF4-FFF2-40B4-BE49-F238E27FC236}">
                    <a16:creationId xmlns:a16="http://schemas.microsoft.com/office/drawing/2014/main" id="{9873C205-75EB-4B5A-9A7B-720C121077A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8569B4B-69B1-470B-BB89-76AD85E1DBC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13">
                  <a:extLst>
                    <a:ext uri="{FF2B5EF4-FFF2-40B4-BE49-F238E27FC236}">
                      <a16:creationId xmlns:a16="http://schemas.microsoft.com/office/drawing/2014/main" id="{4A33B7F8-F90A-4CE8-A597-9F52B83E0D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EE70C267-B95F-47DD-9A42-84D60659F5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48084E22-4482-4128-9007-4BF82946A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813D872D-D094-4449-B77E-F7D1F24144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41A5C57B-AC8B-4F5F-9E84-59E735320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412A9244-18D8-45E0-B23F-A6A5A570B5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F35ADDE2-6D6C-453E-AC65-AF225A56DA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id="{C352331F-00EE-4223-954A-4C27514CC6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id="{07D9BEFC-0370-45F7-BDE9-4D330B7735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4BCA8106-DFE5-42E5-88F9-73120F46DA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id="{12DA857C-0D6F-4D1C-B05C-660FD0D98E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id="{7A8C75CC-C745-4090-86A3-6AF268C1D4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id="{315B52A6-118B-46C0-9D43-CA4C32517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id="{C82E70A4-E0C1-4BD3-9979-3F189B464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5C5A79B7-CDBC-4AC0-9D5D-775E26635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176139DD-B7AF-4869-8715-B62BBB884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1A71E814-D614-4729-919E-8D881D701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6C19CB60-9858-40B2-8A63-2CC936A61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CE31C54A-0B93-4623-B5D9-22123B8FC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4C59AF3D-EC65-4F23-AF04-0D059E85E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F1E6CCB2-FAD9-47A3-B979-AF7336DD26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88A989D1-459A-47F7-BBFD-B3E40546C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26189A91-D48A-45F8-AF26-D5A0F61DB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AB4FA1F7-717C-4F36-99AD-B871EBBBA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86A8142-9903-4A6B-8333-6C5901EEBD85}"/>
              </a:ext>
            </a:extLst>
          </p:cNvPr>
          <p:cNvGrpSpPr/>
          <p:nvPr/>
        </p:nvGrpSpPr>
        <p:grpSpPr>
          <a:xfrm>
            <a:off x="504320" y="5393585"/>
            <a:ext cx="23346280" cy="7865216"/>
            <a:chOff x="504320" y="5841794"/>
            <a:chExt cx="23346280" cy="7865216"/>
          </a:xfrm>
        </p:grpSpPr>
        <p:sp>
          <p:nvSpPr>
            <p:cNvPr id="52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565468" y="5841794"/>
              <a:ext cx="23285132" cy="7865216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9" name="Group 60">
              <a:extLst>
                <a:ext uri="{FF2B5EF4-FFF2-40B4-BE49-F238E27FC236}">
                  <a16:creationId xmlns:a16="http://schemas.microsoft.com/office/drawing/2014/main" id="{407012F7-108C-4518-9D54-47D75542C611}"/>
                </a:ext>
              </a:extLst>
            </p:cNvPr>
            <p:cNvGrpSpPr/>
            <p:nvPr/>
          </p:nvGrpSpPr>
          <p:grpSpPr>
            <a:xfrm>
              <a:off x="504320" y="5858409"/>
              <a:ext cx="3600000" cy="900000"/>
              <a:chOff x="1224541" y="6305967"/>
              <a:chExt cx="3568119" cy="885308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6A23177A-EE55-4D95-B3A8-0F2EBA2B46B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8CBE2B-1575-4122-8E73-C615AA16891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Round Diagonal Corner Rectangle 58">
                <a:extLst>
                  <a:ext uri="{FF2B5EF4-FFF2-40B4-BE49-F238E27FC236}">
                    <a16:creationId xmlns:a16="http://schemas.microsoft.com/office/drawing/2014/main" id="{5A34E846-7141-41FA-92C3-AD8591E4B01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27284EA4-B14D-4684-B16E-A9DBD741C1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21293" y="1680065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42950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757903" y="10528570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A89CA69-348D-4A4F-9711-7D1767B41478}"/>
                  </a:ext>
                </a:extLst>
              </p:cNvPr>
              <p:cNvSpPr txBox="1"/>
              <p:nvPr/>
            </p:nvSpPr>
            <p:spPr>
              <a:xfrm>
                <a:off x="862048" y="3770880"/>
                <a:ext cx="22455151" cy="932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ctr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phương trình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A89CA69-348D-4A4F-9711-7D1767B41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48" y="3770880"/>
                <a:ext cx="22455151" cy="932243"/>
              </a:xfrm>
              <a:prstGeom prst="rect">
                <a:avLst/>
              </a:prstGeom>
              <a:blipFill>
                <a:blip r:embed="rId3"/>
                <a:stretch>
                  <a:fillRect t="-5882" b="-3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D17B9FB-009C-46DA-A09B-38D864814ED0}"/>
                  </a:ext>
                </a:extLst>
              </p:cNvPr>
              <p:cNvSpPr txBox="1"/>
              <p:nvPr/>
            </p:nvSpPr>
            <p:spPr>
              <a:xfrm>
                <a:off x="4468133" y="6013501"/>
                <a:ext cx="15191467" cy="856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D17B9FB-009C-46DA-A09B-38D864814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133" y="6013501"/>
                <a:ext cx="15191467" cy="856645"/>
              </a:xfrm>
              <a:prstGeom prst="rect">
                <a:avLst/>
              </a:prstGeom>
              <a:blipFill>
                <a:blip r:embed="rId4"/>
                <a:stretch>
                  <a:fillRect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B455A7D-688B-4E12-97AC-9E49AD666018}"/>
                  </a:ext>
                </a:extLst>
              </p:cNvPr>
              <p:cNvSpPr txBox="1"/>
              <p:nvPr/>
            </p:nvSpPr>
            <p:spPr>
              <a:xfrm>
                <a:off x="5540830" y="7081938"/>
                <a:ext cx="12213770" cy="1127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B455A7D-688B-4E12-97AC-9E49AD666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830" y="7081938"/>
                <a:ext cx="12213770" cy="1127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A3D2A4A-17BD-4166-9521-2CA2E44D0741}"/>
                  </a:ext>
                </a:extLst>
              </p:cNvPr>
              <p:cNvSpPr txBox="1"/>
              <p:nvPr/>
            </p:nvSpPr>
            <p:spPr>
              <a:xfrm>
                <a:off x="5041034" y="8155037"/>
                <a:ext cx="9613033" cy="1065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A3D2A4A-17BD-4166-9521-2CA2E44D0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034" y="8155037"/>
                <a:ext cx="9613033" cy="10651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49D6DB5-793B-45B3-9759-59FDCC9F0339}"/>
                  </a:ext>
                </a:extLst>
              </p:cNvPr>
              <p:cNvSpPr txBox="1"/>
              <p:nvPr/>
            </p:nvSpPr>
            <p:spPr>
              <a:xfrm>
                <a:off x="5143673" y="8637711"/>
                <a:ext cx="15191467" cy="3435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𝟏𝟖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𝟓𝟒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49D6DB5-793B-45B3-9759-59FDCC9F0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673" y="8637711"/>
                <a:ext cx="15191467" cy="34352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06F52B8-F3BB-484B-986B-33CC343F380A}"/>
                  </a:ext>
                </a:extLst>
              </p:cNvPr>
              <p:cNvSpPr txBox="1"/>
              <p:nvPr/>
            </p:nvSpPr>
            <p:spPr>
              <a:xfrm>
                <a:off x="3429000" y="12035935"/>
                <a:ext cx="19586240" cy="1217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06F52B8-F3BB-484B-986B-33CC343F3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2035935"/>
                <a:ext cx="19586240" cy="1217256"/>
              </a:xfrm>
              <a:prstGeom prst="rect">
                <a:avLst/>
              </a:prstGeom>
              <a:blipFill>
                <a:blip r:embed="rId8"/>
                <a:stretch>
                  <a:fillRect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7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501987-DD6B-46A7-BE94-CE101EEDC8A0}"/>
              </a:ext>
            </a:extLst>
          </p:cNvPr>
          <p:cNvGrpSpPr/>
          <p:nvPr/>
        </p:nvGrpSpPr>
        <p:grpSpPr>
          <a:xfrm>
            <a:off x="504320" y="2557935"/>
            <a:ext cx="23346280" cy="2924672"/>
            <a:chOff x="504320" y="2557935"/>
            <a:chExt cx="23346280" cy="2924672"/>
          </a:xfrm>
        </p:grpSpPr>
        <p:sp>
          <p:nvSpPr>
            <p:cNvPr id="37" name="Rounded Rectangle 36"/>
            <p:cNvSpPr/>
            <p:nvPr/>
          </p:nvSpPr>
          <p:spPr>
            <a:xfrm>
              <a:off x="529237" y="2754307"/>
              <a:ext cx="23321363" cy="2728300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7">
              <a:extLst>
                <a:ext uri="{FF2B5EF4-FFF2-40B4-BE49-F238E27FC236}">
                  <a16:creationId xmlns:a16="http://schemas.microsoft.com/office/drawing/2014/main" id="{0AA0451D-CE3C-4C7E-AA53-7874858504DD}"/>
                </a:ext>
              </a:extLst>
            </p:cNvPr>
            <p:cNvGrpSpPr/>
            <p:nvPr/>
          </p:nvGrpSpPr>
          <p:grpSpPr>
            <a:xfrm>
              <a:off x="504320" y="2557935"/>
              <a:ext cx="3600000" cy="900000"/>
              <a:chOff x="1311958" y="3405486"/>
              <a:chExt cx="3579192" cy="940513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E4B0EA0C-4416-4678-A7DB-D61194CE47C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650814-1A18-4B24-A04E-F2EFE92BBC2D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8" name="Group 70">
                <a:extLst>
                  <a:ext uri="{FF2B5EF4-FFF2-40B4-BE49-F238E27FC236}">
                    <a16:creationId xmlns:a16="http://schemas.microsoft.com/office/drawing/2014/main" id="{9873C205-75EB-4B5A-9A7B-720C121077A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8569B4B-69B1-470B-BB89-76AD85E1DBC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13">
                  <a:extLst>
                    <a:ext uri="{FF2B5EF4-FFF2-40B4-BE49-F238E27FC236}">
                      <a16:creationId xmlns:a16="http://schemas.microsoft.com/office/drawing/2014/main" id="{4A33B7F8-F90A-4CE8-A597-9F52B83E0D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EE70C267-B95F-47DD-9A42-84D60659F5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48084E22-4482-4128-9007-4BF82946A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813D872D-D094-4449-B77E-F7D1F24144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41A5C57B-AC8B-4F5F-9E84-59E735320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412A9244-18D8-45E0-B23F-A6A5A570B5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F35ADDE2-6D6C-453E-AC65-AF225A56DA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id="{C352331F-00EE-4223-954A-4C27514CC6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id="{07D9BEFC-0370-45F7-BDE9-4D330B7735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4BCA8106-DFE5-42E5-88F9-73120F46DA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id="{12DA857C-0D6F-4D1C-B05C-660FD0D98E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id="{7A8C75CC-C745-4090-86A3-6AF268C1D4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id="{315B52A6-118B-46C0-9D43-CA4C32517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id="{C82E70A4-E0C1-4BD3-9979-3F189B464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5C5A79B7-CDBC-4AC0-9D5D-775E26635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176139DD-B7AF-4869-8715-B62BBB884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1A71E814-D614-4729-919E-8D881D701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6C19CB60-9858-40B2-8A63-2CC936A61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CE31C54A-0B93-4623-B5D9-22123B8FC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4C59AF3D-EC65-4F23-AF04-0D059E85E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F1E6CCB2-FAD9-47A3-B979-AF7336DD26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88A989D1-459A-47F7-BBFD-B3E40546C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26189A91-D48A-45F8-AF26-D5A0F61DB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AB4FA1F7-717C-4F36-99AD-B871EBBBA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2" name="Rounded Rectangle 52">
            <a:extLst>
              <a:ext uri="{FF2B5EF4-FFF2-40B4-BE49-F238E27FC236}">
                <a16:creationId xmlns:a16="http://schemas.microsoft.com/office/drawing/2014/main" id="{759B51B4-5503-487D-8BB6-7122D6F91EED}"/>
              </a:ext>
            </a:extLst>
          </p:cNvPr>
          <p:cNvSpPr/>
          <p:nvPr/>
        </p:nvSpPr>
        <p:spPr>
          <a:xfrm>
            <a:off x="565468" y="5770792"/>
            <a:ext cx="23285132" cy="7487921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Group 60">
            <a:extLst>
              <a:ext uri="{FF2B5EF4-FFF2-40B4-BE49-F238E27FC236}">
                <a16:creationId xmlns:a16="http://schemas.microsoft.com/office/drawing/2014/main" id="{407012F7-108C-4518-9D54-47D75542C611}"/>
              </a:ext>
            </a:extLst>
          </p:cNvPr>
          <p:cNvGrpSpPr/>
          <p:nvPr/>
        </p:nvGrpSpPr>
        <p:grpSpPr>
          <a:xfrm>
            <a:off x="504320" y="5562602"/>
            <a:ext cx="3600000" cy="859493"/>
            <a:chOff x="1224541" y="6305967"/>
            <a:chExt cx="3568119" cy="845462"/>
          </a:xfrm>
        </p:grpSpPr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A23177A-EE55-4D95-B3A8-0F2EBA2B46B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8CBE2B-1575-4122-8E73-C615AA16891C}"/>
                </a:ext>
              </a:extLst>
            </p:cNvPr>
            <p:cNvSpPr txBox="1"/>
            <p:nvPr/>
          </p:nvSpPr>
          <p:spPr>
            <a:xfrm>
              <a:off x="2296330" y="6305967"/>
              <a:ext cx="2258013" cy="756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Round Diagonal Corner Rectangle 58">
              <a:extLst>
                <a:ext uri="{FF2B5EF4-FFF2-40B4-BE49-F238E27FC236}">
                  <a16:creationId xmlns:a16="http://schemas.microsoft.com/office/drawing/2014/main" id="{5A34E846-7141-41FA-92C3-AD8591E4B014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27284EA4-B14D-4684-B16E-A9DBD741C1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21293" y="1680065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42950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</a:t>
              </a: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 TỰ LUẬN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757903" y="10528570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24D3B55-50CE-4A7C-B1AE-F9D473D43B81}"/>
                  </a:ext>
                </a:extLst>
              </p:cNvPr>
              <p:cNvSpPr txBox="1"/>
              <p:nvPr/>
            </p:nvSpPr>
            <p:spPr>
              <a:xfrm>
                <a:off x="4126440" y="3276600"/>
                <a:ext cx="18200159" cy="2036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30555" indent="-630555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fName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fName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24D3B55-50CE-4A7C-B1AE-F9D473D43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440" y="3276600"/>
                <a:ext cx="18200159" cy="2036455"/>
              </a:xfrm>
              <a:prstGeom prst="rect">
                <a:avLst/>
              </a:prstGeom>
              <a:blipFill>
                <a:blip r:embed="rId3"/>
                <a:stretch>
                  <a:fillRect t="-5389" b="-1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3BFE521-5C18-4DC0-BEC5-448B9E7F03DF}"/>
                  </a:ext>
                </a:extLst>
              </p:cNvPr>
              <p:cNvSpPr txBox="1"/>
              <p:nvPr/>
            </p:nvSpPr>
            <p:spPr>
              <a:xfrm>
                <a:off x="-32179" y="6418473"/>
                <a:ext cx="13768351" cy="93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3BFE521-5C18-4DC0-BEC5-448B9E7F0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179" y="6418473"/>
                <a:ext cx="13768351" cy="931152"/>
              </a:xfrm>
              <a:prstGeom prst="rect">
                <a:avLst/>
              </a:prstGeom>
              <a:blipFill>
                <a:blip r:embed="rId4"/>
                <a:stretch>
                  <a:fillRect t="-3268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F2D0CF5-9C06-4154-A144-2D59C0CAEC6D}"/>
                  </a:ext>
                </a:extLst>
              </p:cNvPr>
              <p:cNvSpPr txBox="1"/>
              <p:nvPr/>
            </p:nvSpPr>
            <p:spPr>
              <a:xfrm>
                <a:off x="1555059" y="7667206"/>
                <a:ext cx="12213770" cy="1073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F2D0CF5-9C06-4154-A144-2D59C0CAE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059" y="7667206"/>
                <a:ext cx="12213770" cy="10738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492BD56-FD6C-4340-8FC4-E77F8905BD8D}"/>
                  </a:ext>
                </a:extLst>
              </p:cNvPr>
              <p:cNvSpPr txBox="1"/>
              <p:nvPr/>
            </p:nvSpPr>
            <p:spPr>
              <a:xfrm>
                <a:off x="762000" y="9058607"/>
                <a:ext cx="12213770" cy="973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492BD56-FD6C-4340-8FC4-E77F8905B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9058607"/>
                <a:ext cx="12213770" cy="973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504196F-D65C-4C9C-8839-76C18470368C}"/>
                  </a:ext>
                </a:extLst>
              </p:cNvPr>
              <p:cNvSpPr txBox="1"/>
              <p:nvPr/>
            </p:nvSpPr>
            <p:spPr>
              <a:xfrm>
                <a:off x="838200" y="10349788"/>
                <a:ext cx="12213770" cy="991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⇔−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504196F-D65C-4C9C-8839-76C184703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349788"/>
                <a:ext cx="12213770" cy="9912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1EEE33F-84D3-4ECA-8153-C70F8ACCE2A3}"/>
                  </a:ext>
                </a:extLst>
              </p:cNvPr>
              <p:cNvSpPr txBox="1"/>
              <p:nvPr/>
            </p:nvSpPr>
            <p:spPr>
              <a:xfrm>
                <a:off x="1497081" y="11658600"/>
                <a:ext cx="11533119" cy="1213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(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𝒍𝒐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𝒊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1EEE33F-84D3-4ECA-8153-C70F8ACCE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081" y="11658600"/>
                <a:ext cx="11533119" cy="1213345"/>
              </a:xfrm>
              <a:prstGeom prst="rect">
                <a:avLst/>
              </a:prstGeom>
              <a:blipFill>
                <a:blip r:embed="rId8"/>
                <a:stretch>
                  <a:fillRect b="-9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8795B05-BD9E-45BC-9AF1-CC8F539DBFD0}"/>
                  </a:ext>
                </a:extLst>
              </p:cNvPr>
              <p:cNvSpPr txBox="1"/>
              <p:nvPr/>
            </p:nvSpPr>
            <p:spPr>
              <a:xfrm>
                <a:off x="13335000" y="6597937"/>
                <a:ext cx="10727500" cy="1250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8795B05-BD9E-45BC-9AF1-CC8F539DB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0" y="6597937"/>
                <a:ext cx="10727500" cy="1250663"/>
              </a:xfrm>
              <a:prstGeom prst="rect">
                <a:avLst/>
              </a:prstGeom>
              <a:blipFill>
                <a:blip r:embed="rId9"/>
                <a:stretch>
                  <a:fillRect b="-8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46FE837-8F67-4E00-B01C-ACEA2669A083}"/>
                  </a:ext>
                </a:extLst>
              </p:cNvPr>
              <p:cNvSpPr txBox="1"/>
              <p:nvPr/>
            </p:nvSpPr>
            <p:spPr>
              <a:xfrm>
                <a:off x="13258800" y="11115730"/>
                <a:ext cx="10199582" cy="1228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46FE837-8F67-4E00-B01C-ACEA2669A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800" y="11115730"/>
                <a:ext cx="10199582" cy="1228670"/>
              </a:xfrm>
              <a:prstGeom prst="rect">
                <a:avLst/>
              </a:prstGeom>
              <a:blipFill>
                <a:blip r:embed="rId10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FC5BEFE-38DE-4893-A475-18822459DB49}"/>
                  </a:ext>
                </a:extLst>
              </p:cNvPr>
              <p:cNvSpPr txBox="1"/>
              <p:nvPr/>
            </p:nvSpPr>
            <p:spPr>
              <a:xfrm>
                <a:off x="14891657" y="9448800"/>
                <a:ext cx="7892143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FC5BEFE-38DE-4893-A475-18822459D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1657" y="9448800"/>
                <a:ext cx="7892143" cy="1602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7BC94E8-5D38-422D-844B-CC02D159149E}"/>
                  </a:ext>
                </a:extLst>
              </p:cNvPr>
              <p:cNvSpPr txBox="1"/>
              <p:nvPr/>
            </p:nvSpPr>
            <p:spPr>
              <a:xfrm>
                <a:off x="13258800" y="8325634"/>
                <a:ext cx="11286446" cy="818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7BC94E8-5D38-422D-844B-CC02D1591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800" y="8325634"/>
                <a:ext cx="11286446" cy="818366"/>
              </a:xfrm>
              <a:prstGeom prst="rect">
                <a:avLst/>
              </a:prstGeom>
              <a:blipFill>
                <a:blip r:embed="rId12"/>
                <a:stretch>
                  <a:fillRect t="-12687" b="-35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60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8" grpId="0"/>
      <p:bldP spid="81" grpId="0"/>
      <p:bldP spid="82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id="{D52F89C1-C820-41A5-9097-CC667A5678A4}"/>
              </a:ext>
            </a:extLst>
          </p:cNvPr>
          <p:cNvSpPr/>
          <p:nvPr/>
        </p:nvSpPr>
        <p:spPr>
          <a:xfrm>
            <a:off x="359127" y="5029619"/>
            <a:ext cx="23848520" cy="7622247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id="{1158FB2F-7263-4838-9383-E90A2F56B52A}"/>
              </a:ext>
            </a:extLst>
          </p:cNvPr>
          <p:cNvSpPr/>
          <p:nvPr/>
        </p:nvSpPr>
        <p:spPr>
          <a:xfrm>
            <a:off x="412861" y="1670464"/>
            <a:ext cx="23741053" cy="3032093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F1C061F-B785-4557-8521-49252CE16405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2668" y="199752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2861" y="2768723"/>
                <a:ext cx="22927576" cy="158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tổng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 nghiệm của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61" y="2768723"/>
                <a:ext cx="22927576" cy="1589346"/>
              </a:xfrm>
              <a:prstGeom prst="rect">
                <a:avLst/>
              </a:prstGeom>
              <a:blipFill>
                <a:blip r:embed="rId3"/>
                <a:stretch>
                  <a:fillRect l="-1090" t="-4215" b="-16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899999" y="11131700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384412" y="6907323"/>
                <a:ext cx="16646788" cy="1221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412" y="6907323"/>
                <a:ext cx="16646788" cy="12210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/>
              <p:nvPr/>
            </p:nvSpPr>
            <p:spPr>
              <a:xfrm>
                <a:off x="3999589" y="6057401"/>
                <a:ext cx="20155811" cy="852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5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5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500" b="1" i="1" smtClean="0">
                        <a:latin typeface="Cambria Math" panose="02040503050406030204" pitchFamily="18" charset="0"/>
                      </a:rPr>
                      <m:t>)⇔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5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589" y="6057401"/>
                <a:ext cx="20155811" cy="852221"/>
              </a:xfrm>
              <a:prstGeom prst="rect">
                <a:avLst/>
              </a:prstGeom>
              <a:blipFill>
                <a:blip r:embed="rId5"/>
                <a:stretch>
                  <a:fillRect t="-9353" b="-3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/>
              <p:nvPr/>
            </p:nvSpPr>
            <p:spPr>
              <a:xfrm>
                <a:off x="4171438" y="8224852"/>
                <a:ext cx="19168999" cy="2530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  </m:t>
                        </m:r>
                      </m:e>
                    </m:groupCh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 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 </m:t>
                        </m:r>
                      </m:e>
                    </m:groupChr>
                    <m:d>
                      <m:dPr>
                        <m:begChr m:val="[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den>
                            </m:f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den>
                            </m:f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,(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438" y="8224852"/>
                <a:ext cx="19168999" cy="2530180"/>
              </a:xfrm>
              <a:prstGeom prst="rect">
                <a:avLst/>
              </a:prstGeom>
              <a:blipFill>
                <a:blip r:embed="rId6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/>
              <p:nvPr/>
            </p:nvSpPr>
            <p:spPr>
              <a:xfrm>
                <a:off x="4185773" y="10638099"/>
                <a:ext cx="6558427" cy="140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5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5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773" y="10638099"/>
                <a:ext cx="6558427" cy="14074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104" name="Group 67">
            <a:extLst>
              <a:ext uri="{FF2B5EF4-FFF2-40B4-BE49-F238E27FC236}">
                <a16:creationId xmlns:a16="http://schemas.microsoft.com/office/drawing/2014/main" id="{EC542D07-51DE-426E-9BB9-A36EF750A01E}"/>
              </a:ext>
            </a:extLst>
          </p:cNvPr>
          <p:cNvGrpSpPr/>
          <p:nvPr/>
        </p:nvGrpSpPr>
        <p:grpSpPr>
          <a:xfrm>
            <a:off x="372162" y="1547526"/>
            <a:ext cx="3600000" cy="900000"/>
            <a:chOff x="1311958" y="3405486"/>
            <a:chExt cx="3579192" cy="940513"/>
          </a:xfrm>
        </p:grpSpPr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BAD73D08-87ED-4102-BA7A-64B77C0BA5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AD6E55-E308-4DD1-AEC4-7239EF88C903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</a:p>
          </p:txBody>
        </p:sp>
        <p:grpSp>
          <p:nvGrpSpPr>
            <p:cNvPr id="107" name="Group 70">
              <a:extLst>
                <a:ext uri="{FF2B5EF4-FFF2-40B4-BE49-F238E27FC236}">
                  <a16:creationId xmlns:a16="http://schemas.microsoft.com/office/drawing/2014/main" id="{44AC2EC2-8EA6-4B8D-BCE3-AF107EBA5C40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2E4ED06-9964-4299-99F1-7971778CCA0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3">
                <a:extLst>
                  <a:ext uri="{FF2B5EF4-FFF2-40B4-BE49-F238E27FC236}">
                    <a16:creationId xmlns:a16="http://schemas.microsoft.com/office/drawing/2014/main" id="{77DA3A29-EC92-4270-BE07-63012D2519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4">
                <a:extLst>
                  <a:ext uri="{FF2B5EF4-FFF2-40B4-BE49-F238E27FC236}">
                    <a16:creationId xmlns:a16="http://schemas.microsoft.com/office/drawing/2014/main" id="{1BE260C7-B8EA-4B3F-AE12-7B0869F33F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500B20D-BAB8-42E5-8439-259C1A7F0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6">
                <a:extLst>
                  <a:ext uri="{FF2B5EF4-FFF2-40B4-BE49-F238E27FC236}">
                    <a16:creationId xmlns:a16="http://schemas.microsoft.com/office/drawing/2014/main" id="{30379EA9-C6F7-4C4F-B33F-9E24782C4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7">
                <a:extLst>
                  <a:ext uri="{FF2B5EF4-FFF2-40B4-BE49-F238E27FC236}">
                    <a16:creationId xmlns:a16="http://schemas.microsoft.com/office/drawing/2014/main" id="{27FCBDFD-8767-49DD-893C-773FEE7406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8">
                <a:extLst>
                  <a:ext uri="{FF2B5EF4-FFF2-40B4-BE49-F238E27FC236}">
                    <a16:creationId xmlns:a16="http://schemas.microsoft.com/office/drawing/2014/main" id="{3B0C39CB-3E22-42F9-A4A2-D3BA109F65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9">
                <a:extLst>
                  <a:ext uri="{FF2B5EF4-FFF2-40B4-BE49-F238E27FC236}">
                    <a16:creationId xmlns:a16="http://schemas.microsoft.com/office/drawing/2014/main" id="{08D56CEB-1045-4B97-8835-920916282E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0">
                <a:extLst>
                  <a:ext uri="{FF2B5EF4-FFF2-40B4-BE49-F238E27FC236}">
                    <a16:creationId xmlns:a16="http://schemas.microsoft.com/office/drawing/2014/main" id="{1182684F-A8B7-47E5-8D94-0AC5DE8A72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1">
                <a:extLst>
                  <a:ext uri="{FF2B5EF4-FFF2-40B4-BE49-F238E27FC236}">
                    <a16:creationId xmlns:a16="http://schemas.microsoft.com/office/drawing/2014/main" id="{DF46AEF4-C257-42C1-8334-4DC8AB163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2">
                <a:extLst>
                  <a:ext uri="{FF2B5EF4-FFF2-40B4-BE49-F238E27FC236}">
                    <a16:creationId xmlns:a16="http://schemas.microsoft.com/office/drawing/2014/main" id="{94FE7AB6-F703-4715-9C98-191DEB281B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3">
                <a:extLst>
                  <a:ext uri="{FF2B5EF4-FFF2-40B4-BE49-F238E27FC236}">
                    <a16:creationId xmlns:a16="http://schemas.microsoft.com/office/drawing/2014/main" id="{BDD33A17-FD52-46C8-84CF-3543587B9B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4">
                <a:extLst>
                  <a:ext uri="{FF2B5EF4-FFF2-40B4-BE49-F238E27FC236}">
                    <a16:creationId xmlns:a16="http://schemas.microsoft.com/office/drawing/2014/main" id="{A22F8E98-35C0-4933-8EEC-24D9EFC5AB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5">
                <a:extLst>
                  <a:ext uri="{FF2B5EF4-FFF2-40B4-BE49-F238E27FC236}">
                    <a16:creationId xmlns:a16="http://schemas.microsoft.com/office/drawing/2014/main" id="{36315A7B-5C19-4F75-8223-B816C2AA6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6">
                <a:extLst>
                  <a:ext uri="{FF2B5EF4-FFF2-40B4-BE49-F238E27FC236}">
                    <a16:creationId xmlns:a16="http://schemas.microsoft.com/office/drawing/2014/main" id="{42055F44-8375-4251-97F3-7C832466C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7">
                <a:extLst>
                  <a:ext uri="{FF2B5EF4-FFF2-40B4-BE49-F238E27FC236}">
                    <a16:creationId xmlns:a16="http://schemas.microsoft.com/office/drawing/2014/main" id="{E6046A1B-BFEF-4DFE-B7C7-77687381D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8">
                <a:extLst>
                  <a:ext uri="{FF2B5EF4-FFF2-40B4-BE49-F238E27FC236}">
                    <a16:creationId xmlns:a16="http://schemas.microsoft.com/office/drawing/2014/main" id="{255BAC53-794F-4B51-BD33-233B7ED09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9">
                <a:extLst>
                  <a:ext uri="{FF2B5EF4-FFF2-40B4-BE49-F238E27FC236}">
                    <a16:creationId xmlns:a16="http://schemas.microsoft.com/office/drawing/2014/main" id="{866D3367-F699-4B45-9640-397E8CDD2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0">
                <a:extLst>
                  <a:ext uri="{FF2B5EF4-FFF2-40B4-BE49-F238E27FC236}">
                    <a16:creationId xmlns:a16="http://schemas.microsoft.com/office/drawing/2014/main" id="{061CBFD7-90EB-4C38-89F9-8177C393E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1">
                <a:extLst>
                  <a:ext uri="{FF2B5EF4-FFF2-40B4-BE49-F238E27FC236}">
                    <a16:creationId xmlns:a16="http://schemas.microsoft.com/office/drawing/2014/main" id="{EA8B4446-DB38-434F-B592-0E4C186D8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">
                <a:extLst>
                  <a:ext uri="{FF2B5EF4-FFF2-40B4-BE49-F238E27FC236}">
                    <a16:creationId xmlns:a16="http://schemas.microsoft.com/office/drawing/2014/main" id="{9F1A8F7E-C537-4C37-92F0-1E7841E9A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3">
                <a:extLst>
                  <a:ext uri="{FF2B5EF4-FFF2-40B4-BE49-F238E27FC236}">
                    <a16:creationId xmlns:a16="http://schemas.microsoft.com/office/drawing/2014/main" id="{9827A1EF-6095-4B06-B75A-E206BE164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4">
                <a:extLst>
                  <a:ext uri="{FF2B5EF4-FFF2-40B4-BE49-F238E27FC236}">
                    <a16:creationId xmlns:a16="http://schemas.microsoft.com/office/drawing/2014/main" id="{7B4ED5AA-8414-4D22-88FF-1265B5AD1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5">
                <a:extLst>
                  <a:ext uri="{FF2B5EF4-FFF2-40B4-BE49-F238E27FC236}">
                    <a16:creationId xmlns:a16="http://schemas.microsoft.com/office/drawing/2014/main" id="{3D349C2D-414B-4225-BCE6-86A2E1D65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6">
                <a:extLst>
                  <a:ext uri="{FF2B5EF4-FFF2-40B4-BE49-F238E27FC236}">
                    <a16:creationId xmlns:a16="http://schemas.microsoft.com/office/drawing/2014/main" id="{EFE6925A-56E2-46DE-A0C0-EA5443D31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9" name="Group 60">
            <a:extLst>
              <a:ext uri="{FF2B5EF4-FFF2-40B4-BE49-F238E27FC236}">
                <a16:creationId xmlns:a16="http://schemas.microsoft.com/office/drawing/2014/main" id="{438287B0-28B7-42D5-8778-6E10B2649013}"/>
              </a:ext>
            </a:extLst>
          </p:cNvPr>
          <p:cNvGrpSpPr/>
          <p:nvPr/>
        </p:nvGrpSpPr>
        <p:grpSpPr>
          <a:xfrm>
            <a:off x="359127" y="5026581"/>
            <a:ext cx="3600000" cy="859493"/>
            <a:chOff x="1224541" y="6305967"/>
            <a:chExt cx="3568119" cy="845462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22F08DC5-3FE6-4BCB-A200-AA9B65B4849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D47F0E1-2675-43FF-9CE0-FDB2AA453BC9}"/>
                </a:ext>
              </a:extLst>
            </p:cNvPr>
            <p:cNvSpPr txBox="1"/>
            <p:nvPr/>
          </p:nvSpPr>
          <p:spPr>
            <a:xfrm>
              <a:off x="2296330" y="6305967"/>
              <a:ext cx="2258013" cy="756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Round Diagonal Corner Rectangle 58">
              <a:extLst>
                <a:ext uri="{FF2B5EF4-FFF2-40B4-BE49-F238E27FC236}">
                  <a16:creationId xmlns:a16="http://schemas.microsoft.com/office/drawing/2014/main" id="{1B6376C3-91F6-40C1-BBB6-E16D3089FA8E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9E668831-1C28-4A98-BD51-B5553C39D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</p:spTree>
    <p:extLst>
      <p:ext uri="{BB962C8B-B14F-4D97-AF65-F5344CB8AC3E}">
        <p14:creationId xmlns:p14="http://schemas.microsoft.com/office/powerpoint/2010/main" val="105252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8" grpId="0"/>
      <p:bldP spid="73" grpId="0"/>
      <p:bldP spid="74" grpId="0"/>
      <p:bldP spid="75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id="{D52F89C1-C820-41A5-9097-CC667A5678A4}"/>
              </a:ext>
            </a:extLst>
          </p:cNvPr>
          <p:cNvSpPr/>
          <p:nvPr/>
        </p:nvSpPr>
        <p:spPr>
          <a:xfrm>
            <a:off x="343274" y="4805899"/>
            <a:ext cx="23848520" cy="8529101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id="{1158FB2F-7263-4838-9383-E90A2F56B52A}"/>
              </a:ext>
            </a:extLst>
          </p:cNvPr>
          <p:cNvSpPr/>
          <p:nvPr/>
        </p:nvSpPr>
        <p:spPr>
          <a:xfrm>
            <a:off x="412861" y="1733228"/>
            <a:ext cx="23741053" cy="2969329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F1C061F-B785-4557-8521-49252CE16405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2668" y="199752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43274" y="2769507"/>
                <a:ext cx="23964526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số nghiệm của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b="1" i="1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vi-VN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b="1" i="1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vi-VN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74" y="2769507"/>
                <a:ext cx="23964526" cy="1082669"/>
              </a:xfrm>
              <a:prstGeom prst="rect">
                <a:avLst/>
              </a:prstGeom>
              <a:blipFill>
                <a:blip r:embed="rId3"/>
                <a:stretch>
                  <a:fillRect l="-992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20907" y="11030327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001483" y="7518627"/>
                <a:ext cx="21190311" cy="1279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483" y="7518627"/>
                <a:ext cx="21190311" cy="1279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/>
              <p:nvPr/>
            </p:nvSpPr>
            <p:spPr>
              <a:xfrm>
                <a:off x="1797308" y="5842227"/>
                <a:ext cx="15248805" cy="1648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𝟏𝟓</m:t>
                                  </m:r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4500" b="1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308" y="5842227"/>
                <a:ext cx="15248805" cy="16482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/>
              <p:nvPr/>
            </p:nvSpPr>
            <p:spPr>
              <a:xfrm>
                <a:off x="2743126" y="8774579"/>
                <a:ext cx="17935610" cy="3470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1" smtClean="0">
                          <a:latin typeface="Cambria Math" panose="02040503050406030204" pitchFamily="18" charset="0"/>
                        </a:rPr>
                        <m:t>⇔−</m:t>
                      </m:r>
                      <m:r>
                        <a:rPr lang="en-US" sz="4500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5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5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45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5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500" b="1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</m:e>
                            <m:e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500" b="1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  <m:e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d>
                        <m:d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26" y="8774579"/>
                <a:ext cx="17935610" cy="34703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/>
              <p:nvPr/>
            </p:nvSpPr>
            <p:spPr>
              <a:xfrm>
                <a:off x="2743126" y="12045141"/>
                <a:ext cx="10636582" cy="1122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500" b="1"/>
                  <a:t>Do </a:t>
                </a:r>
                <a14:m>
                  <m:oMath xmlns:m="http://schemas.openxmlformats.org/officeDocument/2006/math">
                    <m:r>
                      <a:rPr lang="vi-VN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5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500" b="1"/>
                  <a:t> nên </a:t>
                </a:r>
                <a14:m>
                  <m:oMath xmlns:m="http://schemas.openxmlformats.org/officeDocument/2006/math">
                    <m:r>
                      <a:rPr lang="vi-VN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5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5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5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5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vi-VN" sz="45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5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5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sz="45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26" y="12045141"/>
                <a:ext cx="10636582" cy="1122487"/>
              </a:xfrm>
              <a:prstGeom prst="rect">
                <a:avLst/>
              </a:prstGeom>
              <a:blipFill>
                <a:blip r:embed="rId7"/>
                <a:stretch>
                  <a:fillRect l="-2407"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104" name="Group 67">
            <a:extLst>
              <a:ext uri="{FF2B5EF4-FFF2-40B4-BE49-F238E27FC236}">
                <a16:creationId xmlns:a16="http://schemas.microsoft.com/office/drawing/2014/main" id="{EC542D07-51DE-426E-9BB9-A36EF750A01E}"/>
              </a:ext>
            </a:extLst>
          </p:cNvPr>
          <p:cNvGrpSpPr/>
          <p:nvPr/>
        </p:nvGrpSpPr>
        <p:grpSpPr>
          <a:xfrm>
            <a:off x="372162" y="1547526"/>
            <a:ext cx="3600000" cy="900000"/>
            <a:chOff x="1311958" y="3405486"/>
            <a:chExt cx="3579192" cy="940513"/>
          </a:xfrm>
        </p:grpSpPr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BAD73D08-87ED-4102-BA7A-64B77C0BA5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AD6E55-E308-4DD1-AEC4-7239EF88C903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</a:t>
              </a:r>
            </a:p>
          </p:txBody>
        </p:sp>
        <p:grpSp>
          <p:nvGrpSpPr>
            <p:cNvPr id="107" name="Group 70">
              <a:extLst>
                <a:ext uri="{FF2B5EF4-FFF2-40B4-BE49-F238E27FC236}">
                  <a16:creationId xmlns:a16="http://schemas.microsoft.com/office/drawing/2014/main" id="{44AC2EC2-8EA6-4B8D-BCE3-AF107EBA5C40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2E4ED06-9964-4299-99F1-7971778CCA0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3">
                <a:extLst>
                  <a:ext uri="{FF2B5EF4-FFF2-40B4-BE49-F238E27FC236}">
                    <a16:creationId xmlns:a16="http://schemas.microsoft.com/office/drawing/2014/main" id="{77DA3A29-EC92-4270-BE07-63012D2519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4">
                <a:extLst>
                  <a:ext uri="{FF2B5EF4-FFF2-40B4-BE49-F238E27FC236}">
                    <a16:creationId xmlns:a16="http://schemas.microsoft.com/office/drawing/2014/main" id="{1BE260C7-B8EA-4B3F-AE12-7B0869F33F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500B20D-BAB8-42E5-8439-259C1A7F0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6">
                <a:extLst>
                  <a:ext uri="{FF2B5EF4-FFF2-40B4-BE49-F238E27FC236}">
                    <a16:creationId xmlns:a16="http://schemas.microsoft.com/office/drawing/2014/main" id="{30379EA9-C6F7-4C4F-B33F-9E24782C4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7">
                <a:extLst>
                  <a:ext uri="{FF2B5EF4-FFF2-40B4-BE49-F238E27FC236}">
                    <a16:creationId xmlns:a16="http://schemas.microsoft.com/office/drawing/2014/main" id="{27FCBDFD-8767-49DD-893C-773FEE7406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8">
                <a:extLst>
                  <a:ext uri="{FF2B5EF4-FFF2-40B4-BE49-F238E27FC236}">
                    <a16:creationId xmlns:a16="http://schemas.microsoft.com/office/drawing/2014/main" id="{3B0C39CB-3E22-42F9-A4A2-D3BA109F65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9">
                <a:extLst>
                  <a:ext uri="{FF2B5EF4-FFF2-40B4-BE49-F238E27FC236}">
                    <a16:creationId xmlns:a16="http://schemas.microsoft.com/office/drawing/2014/main" id="{08D56CEB-1045-4B97-8835-920916282E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0">
                <a:extLst>
                  <a:ext uri="{FF2B5EF4-FFF2-40B4-BE49-F238E27FC236}">
                    <a16:creationId xmlns:a16="http://schemas.microsoft.com/office/drawing/2014/main" id="{1182684F-A8B7-47E5-8D94-0AC5DE8A72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1">
                <a:extLst>
                  <a:ext uri="{FF2B5EF4-FFF2-40B4-BE49-F238E27FC236}">
                    <a16:creationId xmlns:a16="http://schemas.microsoft.com/office/drawing/2014/main" id="{DF46AEF4-C257-42C1-8334-4DC8AB163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2">
                <a:extLst>
                  <a:ext uri="{FF2B5EF4-FFF2-40B4-BE49-F238E27FC236}">
                    <a16:creationId xmlns:a16="http://schemas.microsoft.com/office/drawing/2014/main" id="{94FE7AB6-F703-4715-9C98-191DEB281B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3">
                <a:extLst>
                  <a:ext uri="{FF2B5EF4-FFF2-40B4-BE49-F238E27FC236}">
                    <a16:creationId xmlns:a16="http://schemas.microsoft.com/office/drawing/2014/main" id="{BDD33A17-FD52-46C8-84CF-3543587B9B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4">
                <a:extLst>
                  <a:ext uri="{FF2B5EF4-FFF2-40B4-BE49-F238E27FC236}">
                    <a16:creationId xmlns:a16="http://schemas.microsoft.com/office/drawing/2014/main" id="{A22F8E98-35C0-4933-8EEC-24D9EFC5AB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5">
                <a:extLst>
                  <a:ext uri="{FF2B5EF4-FFF2-40B4-BE49-F238E27FC236}">
                    <a16:creationId xmlns:a16="http://schemas.microsoft.com/office/drawing/2014/main" id="{36315A7B-5C19-4F75-8223-B816C2AA6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6">
                <a:extLst>
                  <a:ext uri="{FF2B5EF4-FFF2-40B4-BE49-F238E27FC236}">
                    <a16:creationId xmlns:a16="http://schemas.microsoft.com/office/drawing/2014/main" id="{42055F44-8375-4251-97F3-7C832466C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7">
                <a:extLst>
                  <a:ext uri="{FF2B5EF4-FFF2-40B4-BE49-F238E27FC236}">
                    <a16:creationId xmlns:a16="http://schemas.microsoft.com/office/drawing/2014/main" id="{E6046A1B-BFEF-4DFE-B7C7-77687381D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8">
                <a:extLst>
                  <a:ext uri="{FF2B5EF4-FFF2-40B4-BE49-F238E27FC236}">
                    <a16:creationId xmlns:a16="http://schemas.microsoft.com/office/drawing/2014/main" id="{255BAC53-794F-4B51-BD33-233B7ED09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9">
                <a:extLst>
                  <a:ext uri="{FF2B5EF4-FFF2-40B4-BE49-F238E27FC236}">
                    <a16:creationId xmlns:a16="http://schemas.microsoft.com/office/drawing/2014/main" id="{866D3367-F699-4B45-9640-397E8CDD2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0">
                <a:extLst>
                  <a:ext uri="{FF2B5EF4-FFF2-40B4-BE49-F238E27FC236}">
                    <a16:creationId xmlns:a16="http://schemas.microsoft.com/office/drawing/2014/main" id="{061CBFD7-90EB-4C38-89F9-8177C393E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1">
                <a:extLst>
                  <a:ext uri="{FF2B5EF4-FFF2-40B4-BE49-F238E27FC236}">
                    <a16:creationId xmlns:a16="http://schemas.microsoft.com/office/drawing/2014/main" id="{EA8B4446-DB38-434F-B592-0E4C186D8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">
                <a:extLst>
                  <a:ext uri="{FF2B5EF4-FFF2-40B4-BE49-F238E27FC236}">
                    <a16:creationId xmlns:a16="http://schemas.microsoft.com/office/drawing/2014/main" id="{9F1A8F7E-C537-4C37-92F0-1E7841E9A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3">
                <a:extLst>
                  <a:ext uri="{FF2B5EF4-FFF2-40B4-BE49-F238E27FC236}">
                    <a16:creationId xmlns:a16="http://schemas.microsoft.com/office/drawing/2014/main" id="{9827A1EF-6095-4B06-B75A-E206BE164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4">
                <a:extLst>
                  <a:ext uri="{FF2B5EF4-FFF2-40B4-BE49-F238E27FC236}">
                    <a16:creationId xmlns:a16="http://schemas.microsoft.com/office/drawing/2014/main" id="{7B4ED5AA-8414-4D22-88FF-1265B5AD1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5">
                <a:extLst>
                  <a:ext uri="{FF2B5EF4-FFF2-40B4-BE49-F238E27FC236}">
                    <a16:creationId xmlns:a16="http://schemas.microsoft.com/office/drawing/2014/main" id="{3D349C2D-414B-4225-BCE6-86A2E1D65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6">
                <a:extLst>
                  <a:ext uri="{FF2B5EF4-FFF2-40B4-BE49-F238E27FC236}">
                    <a16:creationId xmlns:a16="http://schemas.microsoft.com/office/drawing/2014/main" id="{EFE6925A-56E2-46DE-A0C0-EA5443D31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7AF76B34-1771-453A-9C15-A2EC97D2077A}"/>
              </a:ext>
            </a:extLst>
          </p:cNvPr>
          <p:cNvSpPr/>
          <p:nvPr/>
        </p:nvSpPr>
        <p:spPr>
          <a:xfrm>
            <a:off x="14026960" y="12260559"/>
            <a:ext cx="55714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 có 5 nghiệm</a:t>
            </a:r>
            <a:endParaRPr lang="en-US" sz="45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0" name="Group 60">
            <a:extLst>
              <a:ext uri="{FF2B5EF4-FFF2-40B4-BE49-F238E27FC236}">
                <a16:creationId xmlns:a16="http://schemas.microsoft.com/office/drawing/2014/main" id="{1C1E80D5-A486-4731-8275-EB9794205DF0}"/>
              </a:ext>
            </a:extLst>
          </p:cNvPr>
          <p:cNvGrpSpPr/>
          <p:nvPr/>
        </p:nvGrpSpPr>
        <p:grpSpPr>
          <a:xfrm>
            <a:off x="372162" y="4787286"/>
            <a:ext cx="3600000" cy="859493"/>
            <a:chOff x="1224541" y="6305967"/>
            <a:chExt cx="3568119" cy="845462"/>
          </a:xfrm>
        </p:grpSpPr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0BED7C01-150F-4EA1-B099-33D4804785F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EDB0D42-BA47-4FA4-8C1B-2C3F84AB52DC}"/>
                </a:ext>
              </a:extLst>
            </p:cNvPr>
            <p:cNvSpPr txBox="1"/>
            <p:nvPr/>
          </p:nvSpPr>
          <p:spPr>
            <a:xfrm>
              <a:off x="2296330" y="6305967"/>
              <a:ext cx="2258013" cy="756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Round Diagonal Corner Rectangle 58">
              <a:extLst>
                <a:ext uri="{FF2B5EF4-FFF2-40B4-BE49-F238E27FC236}">
                  <a16:creationId xmlns:a16="http://schemas.microsoft.com/office/drawing/2014/main" id="{A4B4F8B6-BC43-4F16-B83C-9773EE8955FA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5AF1EF04-6F65-486E-A55F-2D5C9F1F32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</p:spTree>
    <p:extLst>
      <p:ext uri="{BB962C8B-B14F-4D97-AF65-F5344CB8AC3E}">
        <p14:creationId xmlns:p14="http://schemas.microsoft.com/office/powerpoint/2010/main" val="6414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8" grpId="0"/>
      <p:bldP spid="73" grpId="0"/>
      <p:bldP spid="74" grpId="0"/>
      <p:bldP spid="75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id="{D52F89C1-C820-41A5-9097-CC667A5678A4}"/>
              </a:ext>
            </a:extLst>
          </p:cNvPr>
          <p:cNvSpPr/>
          <p:nvPr/>
        </p:nvSpPr>
        <p:spPr>
          <a:xfrm>
            <a:off x="432095" y="5033133"/>
            <a:ext cx="23848520" cy="7622247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id="{1158FB2F-7263-4838-9383-E90A2F56B52A}"/>
              </a:ext>
            </a:extLst>
          </p:cNvPr>
          <p:cNvSpPr/>
          <p:nvPr/>
        </p:nvSpPr>
        <p:spPr>
          <a:xfrm>
            <a:off x="412861" y="1715505"/>
            <a:ext cx="23794786" cy="2987052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28338" y="2354289"/>
                <a:ext cx="20007253" cy="18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338" y="2354289"/>
                <a:ext cx="20007253" cy="1838773"/>
              </a:xfrm>
              <a:prstGeom prst="rect">
                <a:avLst/>
              </a:prstGeom>
              <a:blipFill>
                <a:blip r:embed="rId2"/>
                <a:stretch>
                  <a:fillRect l="-1249" b="-1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821438" y="9220987"/>
                <a:ext cx="16350401" cy="2303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phương trình luôn có nghiệm, suy ra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limLow>
                              <m:limLowPr>
                                <m:ctrlP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𝒎𝒊𝒏</m:t>
                                </m:r>
                              </m:e>
                              <m:lim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lim>
                            </m:limLow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𝒎𝒂𝒙</m:t>
                                </m:r>
                              </m:e>
                              <m:lim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lim>
                            </m:limLow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eqArr>
                      </m:e>
                    </m:d>
                  </m:oMath>
                </a14:m>
                <a:endParaRPr lang="en-US" sz="45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438" y="9220987"/>
                <a:ext cx="16350401" cy="2303131"/>
              </a:xfrm>
              <a:prstGeom prst="rect">
                <a:avLst/>
              </a:prstGeom>
              <a:blipFill>
                <a:blip r:embed="rId3"/>
                <a:stretch>
                  <a:fillRect l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28144" y="6627820"/>
                <a:ext cx="23323619" cy="1170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phương trình ẩn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44" y="6627820"/>
                <a:ext cx="23323619" cy="1170449"/>
              </a:xfrm>
              <a:prstGeom prst="rect">
                <a:avLst/>
              </a:prstGeom>
              <a:blipFill>
                <a:blip r:embed="rId4"/>
                <a:stretch>
                  <a:fillRect l="-1098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/>
              <p:nvPr/>
            </p:nvSpPr>
            <p:spPr>
              <a:xfrm>
                <a:off x="4530303" y="5527176"/>
                <a:ext cx="20155811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303" y="5527176"/>
                <a:ext cx="20155811" cy="784830"/>
              </a:xfrm>
              <a:prstGeom prst="rect">
                <a:avLst/>
              </a:prstGeom>
              <a:blipFill>
                <a:blip r:embed="rId5"/>
                <a:stretch>
                  <a:fillRect l="-1270" t="-18750" b="-36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/>
              <p:nvPr/>
            </p:nvSpPr>
            <p:spPr>
              <a:xfrm>
                <a:off x="892937" y="8054397"/>
                <a:ext cx="22783800" cy="800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này có nghiệm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500" b="1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5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37" y="8054397"/>
                <a:ext cx="22783800" cy="800476"/>
              </a:xfrm>
              <a:prstGeom prst="rect">
                <a:avLst/>
              </a:prstGeom>
              <a:blipFill>
                <a:blip r:embed="rId6"/>
                <a:stretch>
                  <a:fillRect l="-1124" t="-15909" b="-3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/>
              <p:nvPr/>
            </p:nvSpPr>
            <p:spPr>
              <a:xfrm>
                <a:off x="1509607" y="9969065"/>
                <a:ext cx="4311831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07" y="9969065"/>
                <a:ext cx="4311831" cy="784830"/>
              </a:xfrm>
              <a:prstGeom prst="rect">
                <a:avLst/>
              </a:prstGeom>
              <a:blipFill>
                <a:blip r:embed="rId7"/>
                <a:stretch>
                  <a:fillRect t="-17829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104" name="Group 67">
            <a:extLst>
              <a:ext uri="{FF2B5EF4-FFF2-40B4-BE49-F238E27FC236}">
                <a16:creationId xmlns:a16="http://schemas.microsoft.com/office/drawing/2014/main" id="{EC542D07-51DE-426E-9BB9-A36EF750A01E}"/>
              </a:ext>
            </a:extLst>
          </p:cNvPr>
          <p:cNvGrpSpPr/>
          <p:nvPr/>
        </p:nvGrpSpPr>
        <p:grpSpPr>
          <a:xfrm>
            <a:off x="372162" y="1547526"/>
            <a:ext cx="3600000" cy="900000"/>
            <a:chOff x="1311958" y="3405486"/>
            <a:chExt cx="3579192" cy="940513"/>
          </a:xfrm>
        </p:grpSpPr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BAD73D08-87ED-4102-BA7A-64B77C0BA5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AD6E55-E308-4DD1-AEC4-7239EF88C903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8</a:t>
              </a:r>
            </a:p>
          </p:txBody>
        </p:sp>
        <p:grpSp>
          <p:nvGrpSpPr>
            <p:cNvPr id="107" name="Group 70">
              <a:extLst>
                <a:ext uri="{FF2B5EF4-FFF2-40B4-BE49-F238E27FC236}">
                  <a16:creationId xmlns:a16="http://schemas.microsoft.com/office/drawing/2014/main" id="{44AC2EC2-8EA6-4B8D-BCE3-AF107EBA5C40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2E4ED06-9964-4299-99F1-7971778CCA0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3">
                <a:extLst>
                  <a:ext uri="{FF2B5EF4-FFF2-40B4-BE49-F238E27FC236}">
                    <a16:creationId xmlns:a16="http://schemas.microsoft.com/office/drawing/2014/main" id="{77DA3A29-EC92-4270-BE07-63012D2519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4">
                <a:extLst>
                  <a:ext uri="{FF2B5EF4-FFF2-40B4-BE49-F238E27FC236}">
                    <a16:creationId xmlns:a16="http://schemas.microsoft.com/office/drawing/2014/main" id="{1BE260C7-B8EA-4B3F-AE12-7B0869F33F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500B20D-BAB8-42E5-8439-259C1A7F0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6">
                <a:extLst>
                  <a:ext uri="{FF2B5EF4-FFF2-40B4-BE49-F238E27FC236}">
                    <a16:creationId xmlns:a16="http://schemas.microsoft.com/office/drawing/2014/main" id="{30379EA9-C6F7-4C4F-B33F-9E24782C4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7">
                <a:extLst>
                  <a:ext uri="{FF2B5EF4-FFF2-40B4-BE49-F238E27FC236}">
                    <a16:creationId xmlns:a16="http://schemas.microsoft.com/office/drawing/2014/main" id="{27FCBDFD-8767-49DD-893C-773FEE7406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8">
                <a:extLst>
                  <a:ext uri="{FF2B5EF4-FFF2-40B4-BE49-F238E27FC236}">
                    <a16:creationId xmlns:a16="http://schemas.microsoft.com/office/drawing/2014/main" id="{3B0C39CB-3E22-42F9-A4A2-D3BA109F65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9">
                <a:extLst>
                  <a:ext uri="{FF2B5EF4-FFF2-40B4-BE49-F238E27FC236}">
                    <a16:creationId xmlns:a16="http://schemas.microsoft.com/office/drawing/2014/main" id="{08D56CEB-1045-4B97-8835-920916282E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0">
                <a:extLst>
                  <a:ext uri="{FF2B5EF4-FFF2-40B4-BE49-F238E27FC236}">
                    <a16:creationId xmlns:a16="http://schemas.microsoft.com/office/drawing/2014/main" id="{1182684F-A8B7-47E5-8D94-0AC5DE8A72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1">
                <a:extLst>
                  <a:ext uri="{FF2B5EF4-FFF2-40B4-BE49-F238E27FC236}">
                    <a16:creationId xmlns:a16="http://schemas.microsoft.com/office/drawing/2014/main" id="{DF46AEF4-C257-42C1-8334-4DC8AB163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2">
                <a:extLst>
                  <a:ext uri="{FF2B5EF4-FFF2-40B4-BE49-F238E27FC236}">
                    <a16:creationId xmlns:a16="http://schemas.microsoft.com/office/drawing/2014/main" id="{94FE7AB6-F703-4715-9C98-191DEB281B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3">
                <a:extLst>
                  <a:ext uri="{FF2B5EF4-FFF2-40B4-BE49-F238E27FC236}">
                    <a16:creationId xmlns:a16="http://schemas.microsoft.com/office/drawing/2014/main" id="{BDD33A17-FD52-46C8-84CF-3543587B9B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4">
                <a:extLst>
                  <a:ext uri="{FF2B5EF4-FFF2-40B4-BE49-F238E27FC236}">
                    <a16:creationId xmlns:a16="http://schemas.microsoft.com/office/drawing/2014/main" id="{A22F8E98-35C0-4933-8EEC-24D9EFC5AB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5">
                <a:extLst>
                  <a:ext uri="{FF2B5EF4-FFF2-40B4-BE49-F238E27FC236}">
                    <a16:creationId xmlns:a16="http://schemas.microsoft.com/office/drawing/2014/main" id="{36315A7B-5C19-4F75-8223-B816C2AA6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6">
                <a:extLst>
                  <a:ext uri="{FF2B5EF4-FFF2-40B4-BE49-F238E27FC236}">
                    <a16:creationId xmlns:a16="http://schemas.microsoft.com/office/drawing/2014/main" id="{42055F44-8375-4251-97F3-7C832466C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7">
                <a:extLst>
                  <a:ext uri="{FF2B5EF4-FFF2-40B4-BE49-F238E27FC236}">
                    <a16:creationId xmlns:a16="http://schemas.microsoft.com/office/drawing/2014/main" id="{E6046A1B-BFEF-4DFE-B7C7-77687381D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8">
                <a:extLst>
                  <a:ext uri="{FF2B5EF4-FFF2-40B4-BE49-F238E27FC236}">
                    <a16:creationId xmlns:a16="http://schemas.microsoft.com/office/drawing/2014/main" id="{255BAC53-794F-4B51-BD33-233B7ED09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9">
                <a:extLst>
                  <a:ext uri="{FF2B5EF4-FFF2-40B4-BE49-F238E27FC236}">
                    <a16:creationId xmlns:a16="http://schemas.microsoft.com/office/drawing/2014/main" id="{866D3367-F699-4B45-9640-397E8CDD2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0">
                <a:extLst>
                  <a:ext uri="{FF2B5EF4-FFF2-40B4-BE49-F238E27FC236}">
                    <a16:creationId xmlns:a16="http://schemas.microsoft.com/office/drawing/2014/main" id="{061CBFD7-90EB-4C38-89F9-8177C393E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1">
                <a:extLst>
                  <a:ext uri="{FF2B5EF4-FFF2-40B4-BE49-F238E27FC236}">
                    <a16:creationId xmlns:a16="http://schemas.microsoft.com/office/drawing/2014/main" id="{EA8B4446-DB38-434F-B592-0E4C186D8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">
                <a:extLst>
                  <a:ext uri="{FF2B5EF4-FFF2-40B4-BE49-F238E27FC236}">
                    <a16:creationId xmlns:a16="http://schemas.microsoft.com/office/drawing/2014/main" id="{9F1A8F7E-C537-4C37-92F0-1E7841E9A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3">
                <a:extLst>
                  <a:ext uri="{FF2B5EF4-FFF2-40B4-BE49-F238E27FC236}">
                    <a16:creationId xmlns:a16="http://schemas.microsoft.com/office/drawing/2014/main" id="{9827A1EF-6095-4B06-B75A-E206BE164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4">
                <a:extLst>
                  <a:ext uri="{FF2B5EF4-FFF2-40B4-BE49-F238E27FC236}">
                    <a16:creationId xmlns:a16="http://schemas.microsoft.com/office/drawing/2014/main" id="{7B4ED5AA-8414-4D22-88FF-1265B5AD1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5">
                <a:extLst>
                  <a:ext uri="{FF2B5EF4-FFF2-40B4-BE49-F238E27FC236}">
                    <a16:creationId xmlns:a16="http://schemas.microsoft.com/office/drawing/2014/main" id="{3D349C2D-414B-4225-BCE6-86A2E1D65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6">
                <a:extLst>
                  <a:ext uri="{FF2B5EF4-FFF2-40B4-BE49-F238E27FC236}">
                    <a16:creationId xmlns:a16="http://schemas.microsoft.com/office/drawing/2014/main" id="{EFE6925A-56E2-46DE-A0C0-EA5443D31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58A1BFE-4E5A-415A-902F-3CCFD76C5D23}"/>
                  </a:ext>
                </a:extLst>
              </p:cNvPr>
              <p:cNvSpPr/>
              <p:nvPr/>
            </p:nvSpPr>
            <p:spPr>
              <a:xfrm>
                <a:off x="8025976" y="11439195"/>
                <a:ext cx="892795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ậ</m:t>
                    </m:r>
                    <m:r>
                      <a:rPr lang="en-US" sz="4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sSup>
                      <m:sSupPr>
                        <m:ctrlP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5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5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5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5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5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5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5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5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-3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58A1BFE-4E5A-415A-902F-3CCFD76C5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976" y="11439195"/>
                <a:ext cx="8927954" cy="830997"/>
              </a:xfrm>
              <a:prstGeom prst="rect">
                <a:avLst/>
              </a:prstGeom>
              <a:blipFill>
                <a:blip r:embed="rId8"/>
                <a:stretch>
                  <a:fillRect t="-16176" b="-30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60">
            <a:extLst>
              <a:ext uri="{FF2B5EF4-FFF2-40B4-BE49-F238E27FC236}">
                <a16:creationId xmlns:a16="http://schemas.microsoft.com/office/drawing/2014/main" id="{D05595DA-177B-442B-968C-E95E853E2C87}"/>
              </a:ext>
            </a:extLst>
          </p:cNvPr>
          <p:cNvGrpSpPr/>
          <p:nvPr/>
        </p:nvGrpSpPr>
        <p:grpSpPr>
          <a:xfrm>
            <a:off x="425759" y="4962697"/>
            <a:ext cx="3600000" cy="859493"/>
            <a:chOff x="1224541" y="6305967"/>
            <a:chExt cx="3568119" cy="845462"/>
          </a:xfrm>
        </p:grpSpPr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585F68BD-EEB0-4013-91EA-FC76032AA79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C0AB6BE-787D-4925-A5F5-A9D482A4E6EE}"/>
                </a:ext>
              </a:extLst>
            </p:cNvPr>
            <p:cNvSpPr txBox="1"/>
            <p:nvPr/>
          </p:nvSpPr>
          <p:spPr>
            <a:xfrm>
              <a:off x="2296330" y="6305967"/>
              <a:ext cx="2258013" cy="756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Round Diagonal Corner Rectangle 58">
              <a:extLst>
                <a:ext uri="{FF2B5EF4-FFF2-40B4-BE49-F238E27FC236}">
                  <a16:creationId xmlns:a16="http://schemas.microsoft.com/office/drawing/2014/main" id="{C75C3985-D19D-4A2B-917F-E681984E16F6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97BBB6DA-86D6-4840-95A2-73624A71F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</p:spTree>
    <p:extLst>
      <p:ext uri="{BB962C8B-B14F-4D97-AF65-F5344CB8AC3E}">
        <p14:creationId xmlns:p14="http://schemas.microsoft.com/office/powerpoint/2010/main" val="49527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3" grpId="0"/>
      <p:bldP spid="68" grpId="0"/>
      <p:bldP spid="73" grpId="0"/>
      <p:bldP spid="74" grpId="0"/>
      <p:bldP spid="75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id="{D52F89C1-C820-41A5-9097-CC667A5678A4}"/>
              </a:ext>
            </a:extLst>
          </p:cNvPr>
          <p:cNvSpPr/>
          <p:nvPr/>
        </p:nvSpPr>
        <p:spPr>
          <a:xfrm>
            <a:off x="372379" y="5185380"/>
            <a:ext cx="23848520" cy="8479556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id="{1158FB2F-7263-4838-9383-E90A2F56B52A}"/>
              </a:ext>
            </a:extLst>
          </p:cNvPr>
          <p:cNvSpPr/>
          <p:nvPr/>
        </p:nvSpPr>
        <p:spPr>
          <a:xfrm>
            <a:off x="412861" y="1704718"/>
            <a:ext cx="23794786" cy="2997839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02430" y="2790527"/>
                <a:ext cx="16992599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30" y="2790527"/>
                <a:ext cx="16992599" cy="784830"/>
              </a:xfrm>
              <a:prstGeom prst="rect">
                <a:avLst/>
              </a:prstGeom>
              <a:blipFill>
                <a:blip r:embed="rId2"/>
                <a:stretch>
                  <a:fillRect l="-1507" t="-17829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56088" y="9990865"/>
                <a:ext cx="7776652" cy="2195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     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5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88" y="9990865"/>
                <a:ext cx="7776652" cy="2195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53194" y="6989309"/>
                <a:ext cx="15019096" cy="83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94" y="6989309"/>
                <a:ext cx="15019096" cy="839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/>
              <p:nvPr/>
            </p:nvSpPr>
            <p:spPr>
              <a:xfrm>
                <a:off x="1574763" y="5919257"/>
                <a:ext cx="101827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763" y="5919257"/>
                <a:ext cx="1018272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/>
              <p:nvPr/>
            </p:nvSpPr>
            <p:spPr>
              <a:xfrm>
                <a:off x="994186" y="8067384"/>
                <a:ext cx="12515902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86" y="8067384"/>
                <a:ext cx="12515902" cy="768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/>
              <p:nvPr/>
            </p:nvSpPr>
            <p:spPr>
              <a:xfrm>
                <a:off x="1126787" y="9098305"/>
                <a:ext cx="11971943" cy="768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5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87" y="9098305"/>
                <a:ext cx="11971943" cy="7688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104" name="Group 67">
            <a:extLst>
              <a:ext uri="{FF2B5EF4-FFF2-40B4-BE49-F238E27FC236}">
                <a16:creationId xmlns:a16="http://schemas.microsoft.com/office/drawing/2014/main" id="{EC542D07-51DE-426E-9BB9-A36EF750A01E}"/>
              </a:ext>
            </a:extLst>
          </p:cNvPr>
          <p:cNvGrpSpPr/>
          <p:nvPr/>
        </p:nvGrpSpPr>
        <p:grpSpPr>
          <a:xfrm>
            <a:off x="372162" y="1547526"/>
            <a:ext cx="3600000" cy="900000"/>
            <a:chOff x="1311958" y="3405486"/>
            <a:chExt cx="3579192" cy="940513"/>
          </a:xfrm>
        </p:grpSpPr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BAD73D08-87ED-4102-BA7A-64B77C0BA5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AD6E55-E308-4DD1-AEC4-7239EF88C903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9</a:t>
              </a:r>
            </a:p>
          </p:txBody>
        </p:sp>
        <p:grpSp>
          <p:nvGrpSpPr>
            <p:cNvPr id="107" name="Group 70">
              <a:extLst>
                <a:ext uri="{FF2B5EF4-FFF2-40B4-BE49-F238E27FC236}">
                  <a16:creationId xmlns:a16="http://schemas.microsoft.com/office/drawing/2014/main" id="{44AC2EC2-8EA6-4B8D-BCE3-AF107EBA5C40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2E4ED06-9964-4299-99F1-7971778CCA0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3">
                <a:extLst>
                  <a:ext uri="{FF2B5EF4-FFF2-40B4-BE49-F238E27FC236}">
                    <a16:creationId xmlns:a16="http://schemas.microsoft.com/office/drawing/2014/main" id="{77DA3A29-EC92-4270-BE07-63012D2519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4">
                <a:extLst>
                  <a:ext uri="{FF2B5EF4-FFF2-40B4-BE49-F238E27FC236}">
                    <a16:creationId xmlns:a16="http://schemas.microsoft.com/office/drawing/2014/main" id="{1BE260C7-B8EA-4B3F-AE12-7B0869F33F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500B20D-BAB8-42E5-8439-259C1A7F0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6">
                <a:extLst>
                  <a:ext uri="{FF2B5EF4-FFF2-40B4-BE49-F238E27FC236}">
                    <a16:creationId xmlns:a16="http://schemas.microsoft.com/office/drawing/2014/main" id="{30379EA9-C6F7-4C4F-B33F-9E24782C4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7">
                <a:extLst>
                  <a:ext uri="{FF2B5EF4-FFF2-40B4-BE49-F238E27FC236}">
                    <a16:creationId xmlns:a16="http://schemas.microsoft.com/office/drawing/2014/main" id="{27FCBDFD-8767-49DD-893C-773FEE7406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8">
                <a:extLst>
                  <a:ext uri="{FF2B5EF4-FFF2-40B4-BE49-F238E27FC236}">
                    <a16:creationId xmlns:a16="http://schemas.microsoft.com/office/drawing/2014/main" id="{3B0C39CB-3E22-42F9-A4A2-D3BA109F65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9">
                <a:extLst>
                  <a:ext uri="{FF2B5EF4-FFF2-40B4-BE49-F238E27FC236}">
                    <a16:creationId xmlns:a16="http://schemas.microsoft.com/office/drawing/2014/main" id="{08D56CEB-1045-4B97-8835-920916282E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0">
                <a:extLst>
                  <a:ext uri="{FF2B5EF4-FFF2-40B4-BE49-F238E27FC236}">
                    <a16:creationId xmlns:a16="http://schemas.microsoft.com/office/drawing/2014/main" id="{1182684F-A8B7-47E5-8D94-0AC5DE8A72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1">
                <a:extLst>
                  <a:ext uri="{FF2B5EF4-FFF2-40B4-BE49-F238E27FC236}">
                    <a16:creationId xmlns:a16="http://schemas.microsoft.com/office/drawing/2014/main" id="{DF46AEF4-C257-42C1-8334-4DC8AB163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2">
                <a:extLst>
                  <a:ext uri="{FF2B5EF4-FFF2-40B4-BE49-F238E27FC236}">
                    <a16:creationId xmlns:a16="http://schemas.microsoft.com/office/drawing/2014/main" id="{94FE7AB6-F703-4715-9C98-191DEB281B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3">
                <a:extLst>
                  <a:ext uri="{FF2B5EF4-FFF2-40B4-BE49-F238E27FC236}">
                    <a16:creationId xmlns:a16="http://schemas.microsoft.com/office/drawing/2014/main" id="{BDD33A17-FD52-46C8-84CF-3543587B9B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4">
                <a:extLst>
                  <a:ext uri="{FF2B5EF4-FFF2-40B4-BE49-F238E27FC236}">
                    <a16:creationId xmlns:a16="http://schemas.microsoft.com/office/drawing/2014/main" id="{A22F8E98-35C0-4933-8EEC-24D9EFC5AB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5">
                <a:extLst>
                  <a:ext uri="{FF2B5EF4-FFF2-40B4-BE49-F238E27FC236}">
                    <a16:creationId xmlns:a16="http://schemas.microsoft.com/office/drawing/2014/main" id="{36315A7B-5C19-4F75-8223-B816C2AA6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6">
                <a:extLst>
                  <a:ext uri="{FF2B5EF4-FFF2-40B4-BE49-F238E27FC236}">
                    <a16:creationId xmlns:a16="http://schemas.microsoft.com/office/drawing/2014/main" id="{42055F44-8375-4251-97F3-7C832466C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7">
                <a:extLst>
                  <a:ext uri="{FF2B5EF4-FFF2-40B4-BE49-F238E27FC236}">
                    <a16:creationId xmlns:a16="http://schemas.microsoft.com/office/drawing/2014/main" id="{E6046A1B-BFEF-4DFE-B7C7-77687381D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8">
                <a:extLst>
                  <a:ext uri="{FF2B5EF4-FFF2-40B4-BE49-F238E27FC236}">
                    <a16:creationId xmlns:a16="http://schemas.microsoft.com/office/drawing/2014/main" id="{255BAC53-794F-4B51-BD33-233B7ED09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9">
                <a:extLst>
                  <a:ext uri="{FF2B5EF4-FFF2-40B4-BE49-F238E27FC236}">
                    <a16:creationId xmlns:a16="http://schemas.microsoft.com/office/drawing/2014/main" id="{866D3367-F699-4B45-9640-397E8CDD2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0">
                <a:extLst>
                  <a:ext uri="{FF2B5EF4-FFF2-40B4-BE49-F238E27FC236}">
                    <a16:creationId xmlns:a16="http://schemas.microsoft.com/office/drawing/2014/main" id="{061CBFD7-90EB-4C38-89F9-8177C393E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1">
                <a:extLst>
                  <a:ext uri="{FF2B5EF4-FFF2-40B4-BE49-F238E27FC236}">
                    <a16:creationId xmlns:a16="http://schemas.microsoft.com/office/drawing/2014/main" id="{EA8B4446-DB38-434F-B592-0E4C186D8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">
                <a:extLst>
                  <a:ext uri="{FF2B5EF4-FFF2-40B4-BE49-F238E27FC236}">
                    <a16:creationId xmlns:a16="http://schemas.microsoft.com/office/drawing/2014/main" id="{9F1A8F7E-C537-4C37-92F0-1E7841E9A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3">
                <a:extLst>
                  <a:ext uri="{FF2B5EF4-FFF2-40B4-BE49-F238E27FC236}">
                    <a16:creationId xmlns:a16="http://schemas.microsoft.com/office/drawing/2014/main" id="{9827A1EF-6095-4B06-B75A-E206BE164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4">
                <a:extLst>
                  <a:ext uri="{FF2B5EF4-FFF2-40B4-BE49-F238E27FC236}">
                    <a16:creationId xmlns:a16="http://schemas.microsoft.com/office/drawing/2014/main" id="{7B4ED5AA-8414-4D22-88FF-1265B5AD1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5">
                <a:extLst>
                  <a:ext uri="{FF2B5EF4-FFF2-40B4-BE49-F238E27FC236}">
                    <a16:creationId xmlns:a16="http://schemas.microsoft.com/office/drawing/2014/main" id="{3D349C2D-414B-4225-BCE6-86A2E1D65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6">
                <a:extLst>
                  <a:ext uri="{FF2B5EF4-FFF2-40B4-BE49-F238E27FC236}">
                    <a16:creationId xmlns:a16="http://schemas.microsoft.com/office/drawing/2014/main" id="{EFE6925A-56E2-46DE-A0C0-EA5443D31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58A1BFE-4E5A-415A-902F-3CCFD76C5D23}"/>
                  </a:ext>
                </a:extLst>
              </p:cNvPr>
              <p:cNvSpPr/>
              <p:nvPr/>
            </p:nvSpPr>
            <p:spPr>
              <a:xfrm>
                <a:off x="9682288" y="12182184"/>
                <a:ext cx="8927954" cy="127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ậ</m:t>
                      </m:r>
                      <m:r>
                        <a:rPr lang="en-US" sz="4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50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58A1BFE-4E5A-415A-902F-3CCFD76C5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288" y="12182184"/>
                <a:ext cx="8927954" cy="12774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A353B00-337E-4E37-B2C2-9806517D59E9}"/>
                  </a:ext>
                </a:extLst>
              </p:cNvPr>
              <p:cNvSpPr/>
              <p:nvPr/>
            </p:nvSpPr>
            <p:spPr>
              <a:xfrm>
                <a:off x="8787013" y="9990865"/>
                <a:ext cx="11268630" cy="1159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45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A353B00-337E-4E37-B2C2-9806517D5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013" y="9990865"/>
                <a:ext cx="11268630" cy="11592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4929048-1F28-4B40-8061-6599F391A254}"/>
                  </a:ext>
                </a:extLst>
              </p:cNvPr>
              <p:cNvSpPr/>
              <p:nvPr/>
            </p:nvSpPr>
            <p:spPr>
              <a:xfrm>
                <a:off x="8831930" y="11298352"/>
                <a:ext cx="148889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𝑽𝑵</m:t>
                    </m:r>
                    <m:r>
                      <m:rPr>
                        <m:nor/>
                      </m:rP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ì 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4929048-1F28-4B40-8061-6599F391A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930" y="11298352"/>
                <a:ext cx="14888958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60">
            <a:extLst>
              <a:ext uri="{FF2B5EF4-FFF2-40B4-BE49-F238E27FC236}">
                <a16:creationId xmlns:a16="http://schemas.microsoft.com/office/drawing/2014/main" id="{898C4C8F-8EC3-40C0-AB04-C0C600151A11}"/>
              </a:ext>
            </a:extLst>
          </p:cNvPr>
          <p:cNvGrpSpPr/>
          <p:nvPr/>
        </p:nvGrpSpPr>
        <p:grpSpPr>
          <a:xfrm>
            <a:off x="380153" y="5126496"/>
            <a:ext cx="3600000" cy="859493"/>
            <a:chOff x="1224541" y="6305967"/>
            <a:chExt cx="3568119" cy="845462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F5D580A9-B560-4ECB-8EC9-8DD887FB6F6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2899EA9-8CE9-4F63-BADC-9E06EC616341}"/>
                </a:ext>
              </a:extLst>
            </p:cNvPr>
            <p:cNvSpPr txBox="1"/>
            <p:nvPr/>
          </p:nvSpPr>
          <p:spPr>
            <a:xfrm>
              <a:off x="2296330" y="6305967"/>
              <a:ext cx="2258013" cy="756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Round Diagonal Corner Rectangle 58">
              <a:extLst>
                <a:ext uri="{FF2B5EF4-FFF2-40B4-BE49-F238E27FC236}">
                  <a16:creationId xmlns:a16="http://schemas.microsoft.com/office/drawing/2014/main" id="{40698434-085D-452E-9DD6-B2EEC461A918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6FC301B8-70FC-40BD-9187-C4BD827B9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</p:spTree>
    <p:extLst>
      <p:ext uri="{BB962C8B-B14F-4D97-AF65-F5344CB8AC3E}">
        <p14:creationId xmlns:p14="http://schemas.microsoft.com/office/powerpoint/2010/main" val="2125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3" grpId="0"/>
      <p:bldP spid="68" grpId="0"/>
      <p:bldP spid="73" grpId="0"/>
      <p:bldP spid="74" grpId="0"/>
      <p:bldP spid="75" grpId="0"/>
      <p:bldP spid="64" grpId="0"/>
      <p:bldP spid="61" grpId="0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id="{D52F89C1-C820-41A5-9097-CC667A5678A4}"/>
              </a:ext>
            </a:extLst>
          </p:cNvPr>
          <p:cNvSpPr/>
          <p:nvPr/>
        </p:nvSpPr>
        <p:spPr>
          <a:xfrm>
            <a:off x="359127" y="5073960"/>
            <a:ext cx="23848520" cy="8642039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id="{1158FB2F-7263-4838-9383-E90A2F56B52A}"/>
              </a:ext>
            </a:extLst>
          </p:cNvPr>
          <p:cNvSpPr/>
          <p:nvPr/>
        </p:nvSpPr>
        <p:spPr>
          <a:xfrm>
            <a:off x="412861" y="1774067"/>
            <a:ext cx="23794786" cy="2928490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4535949" y="3051678"/>
                <a:ext cx="188892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49" y="3051678"/>
                <a:ext cx="18889275" cy="830997"/>
              </a:xfrm>
              <a:prstGeom prst="rect">
                <a:avLst/>
              </a:prstGeom>
              <a:blipFill>
                <a:blip r:embed="rId2"/>
                <a:stretch>
                  <a:fillRect l="-1452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644098"/>
            <a:ext cx="205350" cy="77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609599" y="9654169"/>
                <a:ext cx="8644665" cy="2440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                        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9654169"/>
                <a:ext cx="8644665" cy="24400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906706" y="6652613"/>
                <a:ext cx="16695494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06" y="6652613"/>
                <a:ext cx="16695494" cy="9260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/>
              <p:nvPr/>
            </p:nvSpPr>
            <p:spPr>
              <a:xfrm>
                <a:off x="4535949" y="5542646"/>
                <a:ext cx="113192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49" y="5542646"/>
                <a:ext cx="1131929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/>
              <p:nvPr/>
            </p:nvSpPr>
            <p:spPr>
              <a:xfrm>
                <a:off x="1047697" y="7730687"/>
                <a:ext cx="13912899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97" y="7730687"/>
                <a:ext cx="13912899" cy="8477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/>
              <p:nvPr/>
            </p:nvSpPr>
            <p:spPr>
              <a:xfrm>
                <a:off x="1180298" y="8761608"/>
                <a:ext cx="1330822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298" y="8761608"/>
                <a:ext cx="13308225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6FA242B-CEE6-4038-A2B6-6B109CBB6633}"/>
              </a:ext>
            </a:extLst>
          </p:cNvPr>
          <p:cNvSpPr txBox="1"/>
          <p:nvPr/>
        </p:nvSpPr>
        <p:spPr>
          <a:xfrm>
            <a:off x="26517599" y="-304800"/>
            <a:ext cx="1471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4" name="Group 67">
            <a:extLst>
              <a:ext uri="{FF2B5EF4-FFF2-40B4-BE49-F238E27FC236}">
                <a16:creationId xmlns:a16="http://schemas.microsoft.com/office/drawing/2014/main" id="{EC542D07-51DE-426E-9BB9-A36EF750A01E}"/>
              </a:ext>
            </a:extLst>
          </p:cNvPr>
          <p:cNvGrpSpPr/>
          <p:nvPr/>
        </p:nvGrpSpPr>
        <p:grpSpPr>
          <a:xfrm>
            <a:off x="372162" y="1547526"/>
            <a:ext cx="3726336" cy="906686"/>
            <a:chOff x="1311958" y="3405486"/>
            <a:chExt cx="3704798" cy="947500"/>
          </a:xfrm>
        </p:grpSpPr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BAD73D08-87ED-4102-BA7A-64B77C0BA5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AD6E55-E308-4DD1-AEC4-7239EF88C903}"/>
                </a:ext>
              </a:extLst>
            </p:cNvPr>
            <p:cNvSpPr txBox="1"/>
            <p:nvPr/>
          </p:nvSpPr>
          <p:spPr>
            <a:xfrm>
              <a:off x="2316645" y="3484582"/>
              <a:ext cx="2700111" cy="868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grpSp>
          <p:nvGrpSpPr>
            <p:cNvPr id="107" name="Group 70">
              <a:extLst>
                <a:ext uri="{FF2B5EF4-FFF2-40B4-BE49-F238E27FC236}">
                  <a16:creationId xmlns:a16="http://schemas.microsoft.com/office/drawing/2014/main" id="{44AC2EC2-8EA6-4B8D-BCE3-AF107EBA5C40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2E4ED06-9964-4299-99F1-7971778CCA0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Freeform 13">
                <a:extLst>
                  <a:ext uri="{FF2B5EF4-FFF2-40B4-BE49-F238E27FC236}">
                    <a16:creationId xmlns:a16="http://schemas.microsoft.com/office/drawing/2014/main" id="{77DA3A29-EC92-4270-BE07-63012D2519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0" name="Freeform 14">
                <a:extLst>
                  <a:ext uri="{FF2B5EF4-FFF2-40B4-BE49-F238E27FC236}">
                    <a16:creationId xmlns:a16="http://schemas.microsoft.com/office/drawing/2014/main" id="{1BE260C7-B8EA-4B3F-AE12-7B0869F33F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500B20D-BAB8-42E5-8439-259C1A7F0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Freeform 16">
                <a:extLst>
                  <a:ext uri="{FF2B5EF4-FFF2-40B4-BE49-F238E27FC236}">
                    <a16:creationId xmlns:a16="http://schemas.microsoft.com/office/drawing/2014/main" id="{30379EA9-C6F7-4C4F-B33F-9E24782C4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17">
                <a:extLst>
                  <a:ext uri="{FF2B5EF4-FFF2-40B4-BE49-F238E27FC236}">
                    <a16:creationId xmlns:a16="http://schemas.microsoft.com/office/drawing/2014/main" id="{27FCBDFD-8767-49DD-893C-773FEE7406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Freeform 18">
                <a:extLst>
                  <a:ext uri="{FF2B5EF4-FFF2-40B4-BE49-F238E27FC236}">
                    <a16:creationId xmlns:a16="http://schemas.microsoft.com/office/drawing/2014/main" id="{3B0C39CB-3E22-42F9-A4A2-D3BA109F65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Freeform 19">
                <a:extLst>
                  <a:ext uri="{FF2B5EF4-FFF2-40B4-BE49-F238E27FC236}">
                    <a16:creationId xmlns:a16="http://schemas.microsoft.com/office/drawing/2014/main" id="{08D56CEB-1045-4B97-8835-920916282E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Freeform 20">
                <a:extLst>
                  <a:ext uri="{FF2B5EF4-FFF2-40B4-BE49-F238E27FC236}">
                    <a16:creationId xmlns:a16="http://schemas.microsoft.com/office/drawing/2014/main" id="{1182684F-A8B7-47E5-8D94-0AC5DE8A72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Freeform 21">
                <a:extLst>
                  <a:ext uri="{FF2B5EF4-FFF2-40B4-BE49-F238E27FC236}">
                    <a16:creationId xmlns:a16="http://schemas.microsoft.com/office/drawing/2014/main" id="{DF46AEF4-C257-42C1-8334-4DC8AB163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22">
                <a:extLst>
                  <a:ext uri="{FF2B5EF4-FFF2-40B4-BE49-F238E27FC236}">
                    <a16:creationId xmlns:a16="http://schemas.microsoft.com/office/drawing/2014/main" id="{94FE7AB6-F703-4715-9C98-191DEB281B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23">
                <a:extLst>
                  <a:ext uri="{FF2B5EF4-FFF2-40B4-BE49-F238E27FC236}">
                    <a16:creationId xmlns:a16="http://schemas.microsoft.com/office/drawing/2014/main" id="{BDD33A17-FD52-46C8-84CF-3543587B9B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24">
                <a:extLst>
                  <a:ext uri="{FF2B5EF4-FFF2-40B4-BE49-F238E27FC236}">
                    <a16:creationId xmlns:a16="http://schemas.microsoft.com/office/drawing/2014/main" id="{A22F8E98-35C0-4933-8EEC-24D9EFC5AB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25">
                <a:extLst>
                  <a:ext uri="{FF2B5EF4-FFF2-40B4-BE49-F238E27FC236}">
                    <a16:creationId xmlns:a16="http://schemas.microsoft.com/office/drawing/2014/main" id="{36315A7B-5C19-4F75-8223-B816C2AA6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26">
                <a:extLst>
                  <a:ext uri="{FF2B5EF4-FFF2-40B4-BE49-F238E27FC236}">
                    <a16:creationId xmlns:a16="http://schemas.microsoft.com/office/drawing/2014/main" id="{42055F44-8375-4251-97F3-7C832466C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Freeform 27">
                <a:extLst>
                  <a:ext uri="{FF2B5EF4-FFF2-40B4-BE49-F238E27FC236}">
                    <a16:creationId xmlns:a16="http://schemas.microsoft.com/office/drawing/2014/main" id="{E6046A1B-BFEF-4DFE-B7C7-77687381D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28">
                <a:extLst>
                  <a:ext uri="{FF2B5EF4-FFF2-40B4-BE49-F238E27FC236}">
                    <a16:creationId xmlns:a16="http://schemas.microsoft.com/office/drawing/2014/main" id="{255BAC53-794F-4B51-BD33-233B7ED09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Freeform 29">
                <a:extLst>
                  <a:ext uri="{FF2B5EF4-FFF2-40B4-BE49-F238E27FC236}">
                    <a16:creationId xmlns:a16="http://schemas.microsoft.com/office/drawing/2014/main" id="{866D3367-F699-4B45-9640-397E8CDD2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Freeform 30">
                <a:extLst>
                  <a:ext uri="{FF2B5EF4-FFF2-40B4-BE49-F238E27FC236}">
                    <a16:creationId xmlns:a16="http://schemas.microsoft.com/office/drawing/2014/main" id="{061CBFD7-90EB-4C38-89F9-8177C393E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Freeform 31">
                <a:extLst>
                  <a:ext uri="{FF2B5EF4-FFF2-40B4-BE49-F238E27FC236}">
                    <a16:creationId xmlns:a16="http://schemas.microsoft.com/office/drawing/2014/main" id="{EA8B4446-DB38-434F-B592-0E4C186D8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Freeform 32">
                <a:extLst>
                  <a:ext uri="{FF2B5EF4-FFF2-40B4-BE49-F238E27FC236}">
                    <a16:creationId xmlns:a16="http://schemas.microsoft.com/office/drawing/2014/main" id="{9F1A8F7E-C537-4C37-92F0-1E7841E9A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Freeform 33">
                <a:extLst>
                  <a:ext uri="{FF2B5EF4-FFF2-40B4-BE49-F238E27FC236}">
                    <a16:creationId xmlns:a16="http://schemas.microsoft.com/office/drawing/2014/main" id="{9827A1EF-6095-4B06-B75A-E206BE164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0" name="Freeform 34">
                <a:extLst>
                  <a:ext uri="{FF2B5EF4-FFF2-40B4-BE49-F238E27FC236}">
                    <a16:creationId xmlns:a16="http://schemas.microsoft.com/office/drawing/2014/main" id="{7B4ED5AA-8414-4D22-88FF-1265B5AD1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1" name="Freeform 35">
                <a:extLst>
                  <a:ext uri="{FF2B5EF4-FFF2-40B4-BE49-F238E27FC236}">
                    <a16:creationId xmlns:a16="http://schemas.microsoft.com/office/drawing/2014/main" id="{3D349C2D-414B-4225-BCE6-86A2E1D65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2" name="Freeform 36">
                <a:extLst>
                  <a:ext uri="{FF2B5EF4-FFF2-40B4-BE49-F238E27FC236}">
                    <a16:creationId xmlns:a16="http://schemas.microsoft.com/office/drawing/2014/main" id="{EFE6925A-56E2-46DE-A0C0-EA5443D31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58A1BFE-4E5A-415A-902F-3CCFD76C5D23}"/>
                  </a:ext>
                </a:extLst>
              </p:cNvPr>
              <p:cNvSpPr/>
              <p:nvPr/>
            </p:nvSpPr>
            <p:spPr>
              <a:xfrm>
                <a:off x="9735799" y="11845487"/>
                <a:ext cx="9924472" cy="1363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ậ</m:t>
                      </m:r>
                      <m:r>
                        <a:rPr lang="en-US" sz="4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80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58A1BFE-4E5A-415A-902F-3CCFD76C5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799" y="11845487"/>
                <a:ext cx="9924472" cy="13631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A353B00-337E-4E37-B2C2-9806517D59E9}"/>
                  </a:ext>
                </a:extLst>
              </p:cNvPr>
              <p:cNvSpPr/>
              <p:nvPr/>
            </p:nvSpPr>
            <p:spPr>
              <a:xfrm>
                <a:off x="8840524" y="9654168"/>
                <a:ext cx="12526409" cy="1159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A353B00-337E-4E37-B2C2-9806517D5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524" y="9654168"/>
                <a:ext cx="12526409" cy="11592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4929048-1F28-4B40-8061-6599F391A254}"/>
                  </a:ext>
                </a:extLst>
              </p:cNvPr>
              <p:cNvSpPr/>
              <p:nvPr/>
            </p:nvSpPr>
            <p:spPr>
              <a:xfrm>
                <a:off x="8885441" y="10961655"/>
                <a:ext cx="16550830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𝑽𝑵</m:t>
                    </m:r>
                    <m:r>
                      <m:rPr>
                        <m:nor/>
                      </m:rPr>
                      <a:rPr lang="en-US" sz="4800" b="1" i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(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ì 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4929048-1F28-4B40-8061-6599F391A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441" y="10961655"/>
                <a:ext cx="16550830" cy="8477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60">
            <a:extLst>
              <a:ext uri="{FF2B5EF4-FFF2-40B4-BE49-F238E27FC236}">
                <a16:creationId xmlns:a16="http://schemas.microsoft.com/office/drawing/2014/main" id="{343CCC43-4DF6-47A7-B81A-A45D9D57BA3D}"/>
              </a:ext>
            </a:extLst>
          </p:cNvPr>
          <p:cNvGrpSpPr/>
          <p:nvPr/>
        </p:nvGrpSpPr>
        <p:grpSpPr>
          <a:xfrm>
            <a:off x="359127" y="5004370"/>
            <a:ext cx="3600000" cy="859493"/>
            <a:chOff x="1224541" y="6305967"/>
            <a:chExt cx="3568119" cy="845462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34876DF0-4B90-413C-918D-5B1B959D5F45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6C2A827-C676-4315-BC4F-1C5AFF79A9EA}"/>
                </a:ext>
              </a:extLst>
            </p:cNvPr>
            <p:cNvSpPr txBox="1"/>
            <p:nvPr/>
          </p:nvSpPr>
          <p:spPr>
            <a:xfrm>
              <a:off x="2296330" y="6305967"/>
              <a:ext cx="2448669" cy="817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8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Round Diagonal Corner Rectangle 58">
              <a:extLst>
                <a:ext uri="{FF2B5EF4-FFF2-40B4-BE49-F238E27FC236}">
                  <a16:creationId xmlns:a16="http://schemas.microsoft.com/office/drawing/2014/main" id="{10242CBD-12C7-4C1B-90C9-67D73D4DD5A1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9F35C4E3-0C17-4FBE-96B5-4F95B439D9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76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3" grpId="0"/>
      <p:bldP spid="68" grpId="0"/>
      <p:bldP spid="73" grpId="0"/>
      <p:bldP spid="74" grpId="0"/>
      <p:bldP spid="75" grpId="0"/>
      <p:bldP spid="64" grpId="0"/>
      <p:bldP spid="61" grpId="0"/>
      <p:bldP spid="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133">
            <a:extLst>
              <a:ext uri="{FF2B5EF4-FFF2-40B4-BE49-F238E27FC236}">
                <a16:creationId xmlns:a16="http://schemas.microsoft.com/office/drawing/2014/main" id="{DD7359E9-5A07-4926-90B2-CFA8C3956A9D}"/>
              </a:ext>
            </a:extLst>
          </p:cNvPr>
          <p:cNvSpPr/>
          <p:nvPr/>
        </p:nvSpPr>
        <p:spPr bwMode="auto">
          <a:xfrm>
            <a:off x="369039" y="2500622"/>
            <a:ext cx="23547165" cy="3205158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69039" y="5941611"/>
            <a:ext cx="23597049" cy="6861914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363244" y="5955041"/>
            <a:ext cx="4636391" cy="880669"/>
            <a:chOff x="1205494" y="6947472"/>
            <a:chExt cx="4349271" cy="880785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8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8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8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13699" y="2475303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8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800" b="1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982263" y="2679426"/>
                <a:ext cx="20935691" cy="1073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2sin(4x-</a:t>
                </a:r>
                <a:r>
                  <a:rPr lang="en-US" sz="4800" b="1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l-GR" sz="4800" b="1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800" b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263" y="2679426"/>
                <a:ext cx="20935691" cy="1073884"/>
              </a:xfrm>
              <a:prstGeom prst="rect">
                <a:avLst/>
              </a:prstGeom>
              <a:blipFill>
                <a:blip r:embed="rId3"/>
                <a:stretch>
                  <a:fillRect l="-1310" t="-738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528979" y="3833430"/>
                <a:ext cx="5485687" cy="1358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l-GR" sz="48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979" y="3833430"/>
                <a:ext cx="5485687" cy="1358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773376" y="3789243"/>
                <a:ext cx="5485687" cy="1470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  <m:r>
                            <a:rPr lang="el-GR" sz="48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8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376" y="3789243"/>
                <a:ext cx="5485687" cy="14704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4173913" y="3856489"/>
                <a:ext cx="5485687" cy="1363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l-GR" sz="48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913" y="3856489"/>
                <a:ext cx="5485687" cy="13634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9659600" y="3948962"/>
                <a:ext cx="5485687" cy="1358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l-GR" sz="48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600" y="3948962"/>
                <a:ext cx="5485687" cy="13583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695335" y="1344555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7"/>
              <a:chOff x="739068" y="1515168"/>
              <a:chExt cx="8177919" cy="960427"/>
            </a:xfrm>
            <a:grpFill/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845999" y="7027193"/>
                <a:ext cx="7038164" cy="1073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2sin(4x-</a:t>
                </a:r>
                <a:r>
                  <a:rPr lang="en-US" sz="4800" b="1" spc="-1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l-GR" sz="4800" b="1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800" b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99" y="7027193"/>
                <a:ext cx="7038164" cy="1073884"/>
              </a:xfrm>
              <a:prstGeom prst="rect">
                <a:avLst/>
              </a:prstGeom>
              <a:blipFill>
                <a:blip r:embed="rId8"/>
                <a:stretch>
                  <a:fillRect l="-3986" t="-738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5833946" y="413607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23778FE-427F-4363-878C-9C9DBDC09675}"/>
                  </a:ext>
                </a:extLst>
              </p:cNvPr>
              <p:cNvSpPr/>
              <p:nvPr/>
            </p:nvSpPr>
            <p:spPr>
              <a:xfrm>
                <a:off x="693599" y="7935036"/>
                <a:ext cx="7038164" cy="1155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sin(4x-</a:t>
                </a:r>
                <a:r>
                  <a:rPr lang="en-US" sz="4800" b="1" spc="-1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l-GR" sz="4800" b="1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800" b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23778FE-427F-4363-878C-9C9DBDC09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99" y="7935036"/>
                <a:ext cx="7038164" cy="1155766"/>
              </a:xfrm>
              <a:prstGeom prst="rect">
                <a:avLst/>
              </a:prstGeom>
              <a:blipFill>
                <a:blip r:embed="rId9"/>
                <a:stretch>
                  <a:fillRect b="-11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9F5E37A-E1BF-46E3-8B09-F95644905BB1}"/>
                  </a:ext>
                </a:extLst>
              </p:cNvPr>
              <p:cNvSpPr/>
              <p:nvPr/>
            </p:nvSpPr>
            <p:spPr>
              <a:xfrm>
                <a:off x="8378659" y="5785001"/>
                <a:ext cx="7425896" cy="3000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𝟐𝟒</m:t>
                                  </m:r>
                                </m:den>
                              </m:f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</m:d>
                          <m:r>
                            <a:rPr lang="en-US" sz="4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9F5E37A-E1BF-46E3-8B09-F95644905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659" y="5785001"/>
                <a:ext cx="7425896" cy="30001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12150F9-FB60-48AB-BFBC-549E95B4CDF9}"/>
                  </a:ext>
                </a:extLst>
              </p:cNvPr>
              <p:cNvSpPr/>
              <p:nvPr/>
            </p:nvSpPr>
            <p:spPr>
              <a:xfrm>
                <a:off x="36312" y="9372568"/>
                <a:ext cx="8835878" cy="2872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eqArr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</m:d>
                          <m:r>
                            <a:rPr lang="en-US" sz="4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12150F9-FB60-48AB-BFBC-549E95B4C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2" y="9372568"/>
                <a:ext cx="8835878" cy="28720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D9ACD7-5C34-45E1-A90E-9FF572DC85CE}"/>
              </a:ext>
            </a:extLst>
          </p:cNvPr>
          <p:cNvCxnSpPr>
            <a:cxnSpLocks/>
          </p:cNvCxnSpPr>
          <p:nvPr/>
        </p:nvCxnSpPr>
        <p:spPr>
          <a:xfrm>
            <a:off x="8531059" y="6087603"/>
            <a:ext cx="1" cy="6714828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2C1C6A8-637B-429A-AA4E-1C8456CFCA0E}"/>
                  </a:ext>
                </a:extLst>
              </p:cNvPr>
              <p:cNvSpPr/>
              <p:nvPr/>
            </p:nvSpPr>
            <p:spPr>
              <a:xfrm>
                <a:off x="8594181" y="8738240"/>
                <a:ext cx="15308785" cy="1170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𝑪𝒉𝒐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en-US" sz="4800" b="1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800" b="1" i="0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4800" b="1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den>
                    </m:f>
                    <m:r>
                      <a:rPr lang="en-US" sz="4800" b="1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dirty="0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800" b="1" i="0" dirty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2C1C6A8-637B-429A-AA4E-1C8456CFCA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181" y="8738240"/>
                <a:ext cx="15308785" cy="1170641"/>
              </a:xfrm>
              <a:prstGeom prst="rect">
                <a:avLst/>
              </a:prstGeom>
              <a:blipFill>
                <a:blip r:embed="rId12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533B2A1-FC38-44DC-A340-58D87B7BF862}"/>
                  </a:ext>
                </a:extLst>
              </p:cNvPr>
              <p:cNvSpPr/>
              <p:nvPr/>
            </p:nvSpPr>
            <p:spPr>
              <a:xfrm>
                <a:off x="8675410" y="10048455"/>
                <a:ext cx="15405744" cy="1166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𝑪𝒉𝒐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800" b="1" i="1" dirty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sz="48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533B2A1-FC38-44DC-A340-58D87B7BF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410" y="10048455"/>
                <a:ext cx="15405744" cy="1166923"/>
              </a:xfrm>
              <a:prstGeom prst="rect">
                <a:avLst/>
              </a:prstGeom>
              <a:blipFill>
                <a:blip r:embed="rId13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E3B7A8F-9070-473E-8B87-15CD3B325E08}"/>
                  </a:ext>
                </a:extLst>
              </p:cNvPr>
              <p:cNvSpPr/>
              <p:nvPr/>
            </p:nvSpPr>
            <p:spPr>
              <a:xfrm>
                <a:off x="8872190" y="11451209"/>
                <a:ext cx="14341320" cy="1074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E3B7A8F-9070-473E-8B87-15CD3B325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190" y="11451209"/>
                <a:ext cx="14341320" cy="1074140"/>
              </a:xfrm>
              <a:prstGeom prst="rect">
                <a:avLst/>
              </a:prstGeom>
              <a:blipFill>
                <a:blip r:embed="rId14"/>
                <a:stretch>
                  <a:fillRect l="-1912" t="-7345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5" grpId="0"/>
      <p:bldP spid="52" grpId="0" animBg="1"/>
      <p:bldP spid="57" grpId="0"/>
      <p:bldP spid="58" grpId="0"/>
      <p:bldP spid="62" grpId="0"/>
      <p:bldP spid="76" grpId="0"/>
      <p:bldP spid="77" grpId="0"/>
      <p:bldP spid="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ounded Rectangle 133">
            <a:extLst>
              <a:ext uri="{FF2B5EF4-FFF2-40B4-BE49-F238E27FC236}">
                <a16:creationId xmlns:a16="http://schemas.microsoft.com/office/drawing/2014/main" id="{C2E7707B-857C-47AE-87AF-EB6B8F4EC8A0}"/>
              </a:ext>
            </a:extLst>
          </p:cNvPr>
          <p:cNvSpPr/>
          <p:nvPr/>
        </p:nvSpPr>
        <p:spPr bwMode="auto">
          <a:xfrm>
            <a:off x="369039" y="2500621"/>
            <a:ext cx="23547165" cy="4336959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54" name="Rounded Rectangle 52">
            <a:extLst>
              <a:ext uri="{FF2B5EF4-FFF2-40B4-BE49-F238E27FC236}">
                <a16:creationId xmlns:a16="http://schemas.microsoft.com/office/drawing/2014/main" id="{87C4D2F4-AE9C-4541-849D-B4EC4FE52A50}"/>
              </a:ext>
            </a:extLst>
          </p:cNvPr>
          <p:cNvSpPr/>
          <p:nvPr/>
        </p:nvSpPr>
        <p:spPr>
          <a:xfrm>
            <a:off x="300942" y="7458624"/>
            <a:ext cx="23782115" cy="5597156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647246-18CC-43EB-B0EC-B34E046D146E}"/>
              </a:ext>
            </a:extLst>
          </p:cNvPr>
          <p:cNvSpPr txBox="1"/>
          <p:nvPr/>
        </p:nvSpPr>
        <p:spPr>
          <a:xfrm>
            <a:off x="4353708" y="2822165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4546451" y="2771064"/>
                <a:ext cx="23712392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4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451" y="2771064"/>
                <a:ext cx="23712392" cy="847733"/>
              </a:xfrm>
              <a:prstGeom prst="rect">
                <a:avLst/>
              </a:prstGeom>
              <a:blipFill>
                <a:blip r:embed="rId2"/>
                <a:stretch>
                  <a:fillRect l="-1183"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64409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sp>
        <p:nvSpPr>
          <p:cNvPr id="43" name="Rectangle 42"/>
          <p:cNvSpPr/>
          <p:nvPr/>
        </p:nvSpPr>
        <p:spPr>
          <a:xfrm>
            <a:off x="6087217" y="9656597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3100462" y="8532208"/>
                <a:ext cx="4041802" cy="1225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462" y="8532208"/>
                <a:ext cx="4041802" cy="12254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1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E6B9D68-DD4A-4CE0-A7A4-0EAB96C5FC2D}"/>
                  </a:ext>
                </a:extLst>
              </p:cNvPr>
              <p:cNvSpPr/>
              <p:nvPr/>
            </p:nvSpPr>
            <p:spPr>
              <a:xfrm>
                <a:off x="1409988" y="3850687"/>
                <a:ext cx="5131028" cy="2440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</m:oMath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E6B9D68-DD4A-4CE0-A7A4-0EAB96C5F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988" y="3850687"/>
                <a:ext cx="5131028" cy="2440027"/>
              </a:xfrm>
              <a:prstGeom prst="rect">
                <a:avLst/>
              </a:prstGeom>
              <a:blipFill>
                <a:blip r:embed="rId4"/>
                <a:stretch>
                  <a:fillRect l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FF1E4BE-29E1-4270-9C8F-8EC5DB589709}"/>
                  </a:ext>
                </a:extLst>
              </p:cNvPr>
              <p:cNvSpPr/>
              <p:nvPr/>
            </p:nvSpPr>
            <p:spPr>
              <a:xfrm>
                <a:off x="13521836" y="3850687"/>
                <a:ext cx="4437560" cy="2813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FF1E4BE-29E1-4270-9C8F-8EC5DB589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1836" y="3850687"/>
                <a:ext cx="4437560" cy="2813591"/>
              </a:xfrm>
              <a:prstGeom prst="rect">
                <a:avLst/>
              </a:prstGeom>
              <a:blipFill>
                <a:blip r:embed="rId5"/>
                <a:stretch>
                  <a:fillRect l="-6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3DB8269-1A7C-4C48-8842-E4A28472233A}"/>
                  </a:ext>
                </a:extLst>
              </p:cNvPr>
              <p:cNvSpPr/>
              <p:nvPr/>
            </p:nvSpPr>
            <p:spPr>
              <a:xfrm>
                <a:off x="18872099" y="3796137"/>
                <a:ext cx="5244206" cy="2440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</m:oMath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3DB8269-1A7C-4C48-8842-E4A284722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099" y="3796137"/>
                <a:ext cx="5244206" cy="2440027"/>
              </a:xfrm>
              <a:prstGeom prst="rect">
                <a:avLst/>
              </a:prstGeom>
              <a:blipFill>
                <a:blip r:embed="rId6"/>
                <a:stretch>
                  <a:fillRect l="-5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540B8AE-1748-4858-89B9-AFD215BB28C8}"/>
                  </a:ext>
                </a:extLst>
              </p:cNvPr>
              <p:cNvSpPr/>
              <p:nvPr/>
            </p:nvSpPr>
            <p:spPr>
              <a:xfrm>
                <a:off x="7508963" y="3850687"/>
                <a:ext cx="4906599" cy="2440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</m:oMath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540B8AE-1748-4858-89B9-AFD215BB2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963" y="3850687"/>
                <a:ext cx="4906599" cy="2440027"/>
              </a:xfrm>
              <a:prstGeom prst="rect">
                <a:avLst/>
              </a:prstGeom>
              <a:blipFill>
                <a:blip r:embed="rId7"/>
                <a:stretch>
                  <a:fillRect l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E790F9-B3AD-4B2A-A303-773A6C2095FC}"/>
                  </a:ext>
                </a:extLst>
              </p:cNvPr>
              <p:cNvSpPr/>
              <p:nvPr/>
            </p:nvSpPr>
            <p:spPr>
              <a:xfrm>
                <a:off x="2114335" y="9192818"/>
                <a:ext cx="5794402" cy="2173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E790F9-B3AD-4B2A-A303-773A6C209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335" y="9192818"/>
                <a:ext cx="5794402" cy="21738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A6402BB-0A59-48FF-B0D7-72BF9E63B25A}"/>
                  </a:ext>
                </a:extLst>
              </p:cNvPr>
              <p:cNvSpPr/>
              <p:nvPr/>
            </p:nvSpPr>
            <p:spPr>
              <a:xfrm>
                <a:off x="2731215" y="10646100"/>
                <a:ext cx="5794402" cy="2166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A6402BB-0A59-48FF-B0D7-72BF9E63B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215" y="10646100"/>
                <a:ext cx="5794402" cy="2166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E941DA-D42F-4C41-9196-5933AD42D996}"/>
              </a:ext>
            </a:extLst>
          </p:cNvPr>
          <p:cNvCxnSpPr>
            <a:cxnSpLocks/>
            <a:stCxn id="54" idx="0"/>
            <a:endCxn id="54" idx="2"/>
          </p:cNvCxnSpPr>
          <p:nvPr/>
        </p:nvCxnSpPr>
        <p:spPr>
          <a:xfrm>
            <a:off x="12192000" y="7458624"/>
            <a:ext cx="0" cy="5597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8D37E64-A042-422C-B843-7D6ED77C30F8}"/>
                  </a:ext>
                </a:extLst>
              </p:cNvPr>
              <p:cNvSpPr/>
              <p:nvPr/>
            </p:nvSpPr>
            <p:spPr>
              <a:xfrm>
                <a:off x="12442763" y="8085747"/>
                <a:ext cx="5620520" cy="2166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8D37E64-A042-422C-B843-7D6ED77C3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763" y="8085747"/>
                <a:ext cx="5620520" cy="2166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8E8ADBC-6985-4874-A091-E9069464E109}"/>
                  </a:ext>
                </a:extLst>
              </p:cNvPr>
              <p:cNvSpPr/>
              <p:nvPr/>
            </p:nvSpPr>
            <p:spPr>
              <a:xfrm>
                <a:off x="12564217" y="10227660"/>
                <a:ext cx="7425896" cy="281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eqArr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</m:d>
                          <m:r>
                            <a:rPr lang="en-US" sz="4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US" sz="48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8E8ADBC-6985-4874-A091-E9069464E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4217" y="10227660"/>
                <a:ext cx="7425896" cy="28135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6FE80CEE-8A65-4A7D-A7F8-754B35E446F2}"/>
              </a:ext>
            </a:extLst>
          </p:cNvPr>
          <p:cNvSpPr/>
          <p:nvPr/>
        </p:nvSpPr>
        <p:spPr>
          <a:xfrm>
            <a:off x="18561590" y="442803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3C3C5A1-7EB9-4693-91E3-043E09B0C1F5}"/>
              </a:ext>
            </a:extLst>
          </p:cNvPr>
          <p:cNvGrpSpPr/>
          <p:nvPr/>
        </p:nvGrpSpPr>
        <p:grpSpPr>
          <a:xfrm>
            <a:off x="267695" y="7435127"/>
            <a:ext cx="4636391" cy="880670"/>
            <a:chOff x="1205494" y="6947472"/>
            <a:chExt cx="4349271" cy="880786"/>
          </a:xfrm>
        </p:grpSpPr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05728F52-F01C-4379-8539-E779E6C1C5B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B0053ED-4D2F-4607-B920-4915BB8246E4}"/>
                </a:ext>
              </a:extLst>
            </p:cNvPr>
            <p:cNvSpPr txBox="1"/>
            <p:nvPr/>
          </p:nvSpPr>
          <p:spPr>
            <a:xfrm>
              <a:off x="2177704" y="6997152"/>
              <a:ext cx="3377061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8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8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Round Diagonal Corner Rectangle 128">
              <a:extLst>
                <a:ext uri="{FF2B5EF4-FFF2-40B4-BE49-F238E27FC236}">
                  <a16:creationId xmlns:a16="http://schemas.microsoft.com/office/drawing/2014/main" id="{645E9157-DC38-486B-8631-213BBD8D0C00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0BB1ACD7-EA8D-41D1-89D7-806C7FDFA7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7" name="Group 47">
            <a:extLst>
              <a:ext uri="{FF2B5EF4-FFF2-40B4-BE49-F238E27FC236}">
                <a16:creationId xmlns:a16="http://schemas.microsoft.com/office/drawing/2014/main" id="{D033D5A5-3160-4C98-B292-3D31D8471D59}"/>
              </a:ext>
            </a:extLst>
          </p:cNvPr>
          <p:cNvGrpSpPr/>
          <p:nvPr/>
        </p:nvGrpSpPr>
        <p:grpSpPr>
          <a:xfrm>
            <a:off x="695335" y="1344555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A8001AF6-B6AE-45C4-B56A-1AD4C92903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2" name="Group 30">
              <a:extLst>
                <a:ext uri="{FF2B5EF4-FFF2-40B4-BE49-F238E27FC236}">
                  <a16:creationId xmlns:a16="http://schemas.microsoft.com/office/drawing/2014/main" id="{AEC17934-AB62-4195-8A4C-0D3756655076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427"/>
              <a:chOff x="739068" y="1515168"/>
              <a:chExt cx="8177919" cy="960427"/>
            </a:xfrm>
            <a:grpFill/>
          </p:grpSpPr>
          <p:sp>
            <p:nvSpPr>
              <p:cNvPr id="73" name="Freeform 71">
                <a:extLst>
                  <a:ext uri="{FF2B5EF4-FFF2-40B4-BE49-F238E27FC236}">
                    <a16:creationId xmlns:a16="http://schemas.microsoft.com/office/drawing/2014/main" id="{ED851909-4293-4355-936B-79F756C91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Oval 72">
                <a:extLst>
                  <a:ext uri="{FF2B5EF4-FFF2-40B4-BE49-F238E27FC236}">
                    <a16:creationId xmlns:a16="http://schemas.microsoft.com/office/drawing/2014/main" id="{E39F2F05-70BF-4F46-963B-CE1929DD5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Freeform 73">
                <a:extLst>
                  <a:ext uri="{FF2B5EF4-FFF2-40B4-BE49-F238E27FC236}">
                    <a16:creationId xmlns:a16="http://schemas.microsoft.com/office/drawing/2014/main" id="{9F17BA0E-CE7D-4B8F-A295-7DD91412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661330AD-2F8D-41A1-A058-4A74F088F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E0347F91-5EBA-4C79-9508-A2D10C3FB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1176801E-5277-4CA8-ABBD-1FFA51B1D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 77">
                <a:extLst>
                  <a:ext uri="{FF2B5EF4-FFF2-40B4-BE49-F238E27FC236}">
                    <a16:creationId xmlns:a16="http://schemas.microsoft.com/office/drawing/2014/main" id="{DD46493D-1C48-4A5C-9887-3F7AED958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78">
                <a:extLst>
                  <a:ext uri="{FF2B5EF4-FFF2-40B4-BE49-F238E27FC236}">
                    <a16:creationId xmlns:a16="http://schemas.microsoft.com/office/drawing/2014/main" id="{F7B00C70-FD29-4524-A4BB-C3778CB3E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79">
                <a:extLst>
                  <a:ext uri="{FF2B5EF4-FFF2-40B4-BE49-F238E27FC236}">
                    <a16:creationId xmlns:a16="http://schemas.microsoft.com/office/drawing/2014/main" id="{EBDB8624-744C-4A05-99C7-999E59480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80">
                <a:extLst>
                  <a:ext uri="{FF2B5EF4-FFF2-40B4-BE49-F238E27FC236}">
                    <a16:creationId xmlns:a16="http://schemas.microsoft.com/office/drawing/2014/main" id="{97B7E823-2187-42D2-9A3A-BAE1A7309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81">
                <a:extLst>
                  <a:ext uri="{FF2B5EF4-FFF2-40B4-BE49-F238E27FC236}">
                    <a16:creationId xmlns:a16="http://schemas.microsoft.com/office/drawing/2014/main" id="{B552C0D8-D209-4307-B881-0E7D77720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reeform 82">
                <a:extLst>
                  <a:ext uri="{FF2B5EF4-FFF2-40B4-BE49-F238E27FC236}">
                    <a16:creationId xmlns:a16="http://schemas.microsoft.com/office/drawing/2014/main" id="{FE5421A5-A321-4149-A731-EC532EED6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43">
                <a:extLst>
                  <a:ext uri="{FF2B5EF4-FFF2-40B4-BE49-F238E27FC236}">
                    <a16:creationId xmlns:a16="http://schemas.microsoft.com/office/drawing/2014/main" id="{C05AE91A-27D5-4729-8646-E39D1314DF5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4B96979-4F97-4AA4-AA9C-4722D8CE2EF0}"/>
              </a:ext>
            </a:extLst>
          </p:cNvPr>
          <p:cNvGrpSpPr/>
          <p:nvPr/>
        </p:nvGrpSpPr>
        <p:grpSpPr>
          <a:xfrm>
            <a:off x="140076" y="2496445"/>
            <a:ext cx="3814032" cy="937131"/>
            <a:chOff x="534987" y="1599334"/>
            <a:chExt cx="4446703" cy="1224869"/>
          </a:xfrm>
        </p:grpSpPr>
        <p:sp>
          <p:nvSpPr>
            <p:cNvPr id="95" name="Isosceles Triangle 44">
              <a:extLst>
                <a:ext uri="{FF2B5EF4-FFF2-40B4-BE49-F238E27FC236}">
                  <a16:creationId xmlns:a16="http://schemas.microsoft.com/office/drawing/2014/main" id="{59A26495-34CB-4567-9FAF-4290380F875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Pentagon 136">
              <a:extLst>
                <a:ext uri="{FF2B5EF4-FFF2-40B4-BE49-F238E27FC236}">
                  <a16:creationId xmlns:a16="http://schemas.microsoft.com/office/drawing/2014/main" id="{729E33FA-432B-48CB-A6EC-92B5CCA731AA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7" name="Group 11">
              <a:extLst>
                <a:ext uri="{FF2B5EF4-FFF2-40B4-BE49-F238E27FC236}">
                  <a16:creationId xmlns:a16="http://schemas.microsoft.com/office/drawing/2014/main" id="{A52A8F5C-9866-4447-B39C-EE0F21DDEAA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00" name="Freeform 140">
                <a:extLst>
                  <a:ext uri="{FF2B5EF4-FFF2-40B4-BE49-F238E27FC236}">
                    <a16:creationId xmlns:a16="http://schemas.microsoft.com/office/drawing/2014/main" id="{149358EC-C7AE-4C53-BA10-0FE99DF67F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1" name="Freeform 141">
                <a:extLst>
                  <a:ext uri="{FF2B5EF4-FFF2-40B4-BE49-F238E27FC236}">
                    <a16:creationId xmlns:a16="http://schemas.microsoft.com/office/drawing/2014/main" id="{EB5C9840-03D9-4C04-91D9-33ED030246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2" name="Freeform 142">
                <a:extLst>
                  <a:ext uri="{FF2B5EF4-FFF2-40B4-BE49-F238E27FC236}">
                    <a16:creationId xmlns:a16="http://schemas.microsoft.com/office/drawing/2014/main" id="{0EBAE869-BDC0-4DD5-9FD1-AD5618263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853FF58-0623-4EFD-89C6-4445D692B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EC4BDF-E3F2-4395-8B87-007C9C646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DFACDCD-29EE-46CA-9E6D-2F026DD87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CF7FC05-82F0-41E8-81FE-C45A005C4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8" name="Chevron 138">
              <a:extLst>
                <a:ext uri="{FF2B5EF4-FFF2-40B4-BE49-F238E27FC236}">
                  <a16:creationId xmlns:a16="http://schemas.microsoft.com/office/drawing/2014/main" id="{FBBD3DFD-2998-4447-9E7B-F449C991515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13">
              <a:extLst>
                <a:ext uri="{FF2B5EF4-FFF2-40B4-BE49-F238E27FC236}">
                  <a16:creationId xmlns:a16="http://schemas.microsoft.com/office/drawing/2014/main" id="{7B630047-0BC5-4708-9998-2D1913D03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8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787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8" grpId="0"/>
      <p:bldP spid="39" grpId="0"/>
      <p:bldP spid="44" grpId="0"/>
      <p:bldP spid="45" grpId="0"/>
      <p:bldP spid="47" grpId="0"/>
      <p:bldP spid="48" grpId="0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D942C48-548E-4734-9A8F-1024B57FACF1}"/>
              </a:ext>
            </a:extLst>
          </p:cNvPr>
          <p:cNvGrpSpPr/>
          <p:nvPr/>
        </p:nvGrpSpPr>
        <p:grpSpPr>
          <a:xfrm>
            <a:off x="443570" y="2566162"/>
            <a:ext cx="23491768" cy="5295611"/>
            <a:chOff x="443570" y="2566162"/>
            <a:chExt cx="23491768" cy="5295611"/>
          </a:xfrm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59084FF8-CC24-4A9C-A367-4104BFC8E992}"/>
                </a:ext>
              </a:extLst>
            </p:cNvPr>
            <p:cNvSpPr/>
            <p:nvPr/>
          </p:nvSpPr>
          <p:spPr>
            <a:xfrm>
              <a:off x="448661" y="2772266"/>
              <a:ext cx="23486677" cy="5089507"/>
            </a:xfrm>
            <a:prstGeom prst="roundRect">
              <a:avLst>
                <a:gd name="adj" fmla="val 313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67">
              <a:extLst>
                <a:ext uri="{FF2B5EF4-FFF2-40B4-BE49-F238E27FC236}">
                  <a16:creationId xmlns:a16="http://schemas.microsoft.com/office/drawing/2014/main" id="{A926B0C7-F7BB-4A27-A739-155F56F668DF}"/>
                </a:ext>
              </a:extLst>
            </p:cNvPr>
            <p:cNvGrpSpPr/>
            <p:nvPr/>
          </p:nvGrpSpPr>
          <p:grpSpPr>
            <a:xfrm>
              <a:off x="443570" y="2566162"/>
              <a:ext cx="3780976" cy="1181233"/>
              <a:chOff x="1311958" y="3405486"/>
              <a:chExt cx="3508887" cy="940513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0E6D9B88-7A95-441E-8948-C7716AE39F2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33367" y="2499000"/>
                <a:ext cx="826207" cy="274874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CD806D-FDD0-4CAE-B8F9-68FEFCDD58F7}"/>
                  </a:ext>
                </a:extLst>
              </p:cNvPr>
              <p:cNvSpPr txBox="1"/>
              <p:nvPr/>
            </p:nvSpPr>
            <p:spPr>
              <a:xfrm>
                <a:off x="2581004" y="3568569"/>
                <a:ext cx="1724480" cy="637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grpSp>
            <p:nvGrpSpPr>
              <p:cNvPr id="52" name="Group 70">
                <a:extLst>
                  <a:ext uri="{FF2B5EF4-FFF2-40B4-BE49-F238E27FC236}">
                    <a16:creationId xmlns:a16="http://schemas.microsoft.com/office/drawing/2014/main" id="{83A33C74-77CA-45D5-AE4E-F23E5FE4A19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992F734-F47B-4913-AF37-B3DAA339337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id="{C3948EAC-8CFD-4FF6-BC29-BD5B6B57DA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1D271343-128D-4BEF-AEB2-B3E5EE9025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E7105E74-88E1-4635-A509-9795E23D9E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E8B72665-CAC0-4332-9BEC-90A81B0C7B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1F5D4CDD-90E5-4BB7-93BB-005AF473C1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D38F2923-7F8F-4AD3-9BBB-7AE0B8E88E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id="{D737F9A5-0C75-4128-8B2F-81E7FBB48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1" name="Freeform 20">
                  <a:extLst>
                    <a:ext uri="{FF2B5EF4-FFF2-40B4-BE49-F238E27FC236}">
                      <a16:creationId xmlns:a16="http://schemas.microsoft.com/office/drawing/2014/main" id="{DF99D580-8616-498D-AA71-D2C6F95A72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id="{B78C87F7-F610-4EDE-9ED0-B6BA913C04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4" name="Freeform 22">
                  <a:extLst>
                    <a:ext uri="{FF2B5EF4-FFF2-40B4-BE49-F238E27FC236}">
                      <a16:creationId xmlns:a16="http://schemas.microsoft.com/office/drawing/2014/main" id="{C64FDDD8-8ED9-414B-ADEB-0A2EECE670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id="{8071D399-60B3-4E21-966A-505BB769EF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E61562A2-2C2F-4C25-AC53-EDE4CC6639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129A7C79-4C7E-47DD-BF3A-D95C440D6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id="{13F335E6-E8B5-465A-A9D2-74F0947AA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id="{64051BD6-D56F-4B8D-948C-559C2720C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C5246CF0-255B-4F07-9A99-099DCCA49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id="{EC5A1A2F-CB94-44FE-AF21-EF7B34210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id="{450D4CA8-73A3-469A-885C-95B62501E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3" name="Freeform 31">
                  <a:extLst>
                    <a:ext uri="{FF2B5EF4-FFF2-40B4-BE49-F238E27FC236}">
                      <a16:creationId xmlns:a16="http://schemas.microsoft.com/office/drawing/2014/main" id="{7DEF7C42-DD18-48A2-906A-139D0D4BE3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4" name="Freeform 32">
                  <a:extLst>
                    <a:ext uri="{FF2B5EF4-FFF2-40B4-BE49-F238E27FC236}">
                      <a16:creationId xmlns:a16="http://schemas.microsoft.com/office/drawing/2014/main" id="{463BFB8E-C88F-45FE-BE8E-942EDB965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5" name="Freeform 33">
                  <a:extLst>
                    <a:ext uri="{FF2B5EF4-FFF2-40B4-BE49-F238E27FC236}">
                      <a16:creationId xmlns:a16="http://schemas.microsoft.com/office/drawing/2014/main" id="{D6F6F416-3CEC-484F-BA25-10DB801FE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6" name="Freeform 34">
                  <a:extLst>
                    <a:ext uri="{FF2B5EF4-FFF2-40B4-BE49-F238E27FC236}">
                      <a16:creationId xmlns:a16="http://schemas.microsoft.com/office/drawing/2014/main" id="{2958E991-D44E-4452-9CF3-B95AB1C1E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7" name="Freeform 35">
                  <a:extLst>
                    <a:ext uri="{FF2B5EF4-FFF2-40B4-BE49-F238E27FC236}">
                      <a16:creationId xmlns:a16="http://schemas.microsoft.com/office/drawing/2014/main" id="{6C181CC7-D559-43EE-BF6F-DD08F864E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8" name="Freeform 36">
                  <a:extLst>
                    <a:ext uri="{FF2B5EF4-FFF2-40B4-BE49-F238E27FC236}">
                      <a16:creationId xmlns:a16="http://schemas.microsoft.com/office/drawing/2014/main" id="{6D6EE483-704C-4EDC-BA34-1C5BB8986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</p:grp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430237" y="8090995"/>
            <a:ext cx="23523523" cy="5422735"/>
            <a:chOff x="277978" y="5302905"/>
            <a:chExt cx="23456078" cy="4553579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77978" y="5317268"/>
              <a:ext cx="23456078" cy="4539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4553" y="2955524"/>
                <a:ext cx="14051854" cy="79187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1] </a:t>
                </a:r>
                <a:r>
                  <a:rPr lang="vi-VN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điền vào chỗ chấm (với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553" y="2955524"/>
                <a:ext cx="14051854" cy="791871"/>
              </a:xfrm>
              <a:prstGeom prst="rect">
                <a:avLst/>
              </a:prstGeom>
              <a:blipFill>
                <a:blip r:embed="rId3"/>
                <a:stretch>
                  <a:fillRect l="-1735" t="-25385" b="-2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FFF34CC6-4DE7-4CCA-ACB2-C2F70978B1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0" y="3924792"/>
                <a:ext cx="14051854" cy="91252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)=...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FFF34CC6-4DE7-4CCA-ACB2-C2F70978B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24792"/>
                <a:ext cx="14051854" cy="912524"/>
              </a:xfrm>
              <a:prstGeom prst="rect">
                <a:avLst/>
              </a:prstGeom>
              <a:blipFill>
                <a:blip r:embed="rId4"/>
                <a:stretch>
                  <a:fillRect l="-1735" t="-22000" b="-7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114664B7-2FDA-415B-9280-F3582FB82D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0" y="4843387"/>
                <a:ext cx="14051854" cy="87293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)=...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114664B7-2FDA-415B-9280-F3582FB82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843387"/>
                <a:ext cx="14051854" cy="872935"/>
              </a:xfrm>
              <a:prstGeom prst="rect">
                <a:avLst/>
              </a:prstGeom>
              <a:blipFill>
                <a:blip r:embed="rId5"/>
                <a:stretch>
                  <a:fillRect l="-1735" t="-23077" b="-12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9C723BA2-6648-4D5B-85E3-787D78C7C0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0" y="5779805"/>
                <a:ext cx="14051854" cy="100053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)=...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9C723BA2-6648-4D5B-85E3-787D78C7C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779805"/>
                <a:ext cx="14051854" cy="1000532"/>
              </a:xfrm>
              <a:prstGeom prst="rect">
                <a:avLst/>
              </a:prstGeom>
              <a:blipFill>
                <a:blip r:embed="rId6"/>
                <a:stretch>
                  <a:fillRect l="-1735" t="-195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9C807B7C-39EE-40CC-BA92-B6CAEB2BCA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0" y="6783676"/>
                <a:ext cx="14051854" cy="91252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)=...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9C807B7C-39EE-40CC-BA92-B6CAEB2BC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783676"/>
                <a:ext cx="14051854" cy="912524"/>
              </a:xfrm>
              <a:prstGeom prst="rect">
                <a:avLst/>
              </a:prstGeom>
              <a:blipFill>
                <a:blip r:embed="rId7"/>
                <a:stretch>
                  <a:fillRect l="-1735" t="-22000" b="-7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7EB7AA11-6208-45A2-94BC-655B2D2ED3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7000" y="8931175"/>
                <a:ext cx="14051854" cy="91252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𝒔𝒊𝒏𝒙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7EB7AA11-6208-45A2-94BC-655B2D2ED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8931175"/>
                <a:ext cx="14051854" cy="912524"/>
              </a:xfrm>
              <a:prstGeom prst="rect">
                <a:avLst/>
              </a:prstGeom>
              <a:blipFill>
                <a:blip r:embed="rId8"/>
                <a:stretch>
                  <a:fillRect l="-1779" t="-21333" b="-7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A112B857-B197-4DE5-963A-7545E9596D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7000" y="9849770"/>
                <a:ext cx="14051854" cy="87293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A112B857-B197-4DE5-963A-7545E9596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9849770"/>
                <a:ext cx="14051854" cy="872935"/>
              </a:xfrm>
              <a:prstGeom prst="rect">
                <a:avLst/>
              </a:prstGeom>
              <a:blipFill>
                <a:blip r:embed="rId9"/>
                <a:stretch>
                  <a:fillRect l="-1779" t="-23077" b="-12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6658D444-2B03-4272-895F-E18624FD97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7000" y="10786188"/>
                <a:ext cx="14051854" cy="100053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𝒕𝒂𝒏𝒙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6658D444-2B03-4272-895F-E18624FD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0786188"/>
                <a:ext cx="14051854" cy="1000532"/>
              </a:xfrm>
              <a:prstGeom prst="rect">
                <a:avLst/>
              </a:prstGeom>
              <a:blipFill>
                <a:blip r:embed="rId10"/>
                <a:stretch>
                  <a:fillRect l="-1779" t="-193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51CA448B-C349-43CB-9CC6-F57781E0C2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7000" y="11790059"/>
                <a:ext cx="14051854" cy="91252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𝒄𝒐𝒕𝒙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51CA448B-C349-43CB-9CC6-F57781E0C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1790059"/>
                <a:ext cx="14051854" cy="912524"/>
              </a:xfrm>
              <a:prstGeom prst="rect">
                <a:avLst/>
              </a:prstGeom>
              <a:blipFill>
                <a:blip r:embed="rId11"/>
                <a:stretch>
                  <a:fillRect l="-1779" t="-21333" b="-7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5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62" grpId="0"/>
      <p:bldP spid="81" grpId="0"/>
      <p:bldP spid="82" grpId="0"/>
      <p:bldP spid="83" grpId="0"/>
      <p:bldP spid="88" grpId="0"/>
      <p:bldP spid="96" grpId="0"/>
      <p:bldP spid="97" grpId="0"/>
      <p:bldP spid="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133">
            <a:extLst>
              <a:ext uri="{FF2B5EF4-FFF2-40B4-BE49-F238E27FC236}">
                <a16:creationId xmlns:a16="http://schemas.microsoft.com/office/drawing/2014/main" id="{8A3C4B3C-997A-4E3E-ABA2-47651EE9C913}"/>
              </a:ext>
            </a:extLst>
          </p:cNvPr>
          <p:cNvSpPr/>
          <p:nvPr/>
        </p:nvSpPr>
        <p:spPr bwMode="auto">
          <a:xfrm>
            <a:off x="369039" y="2500622"/>
            <a:ext cx="23547165" cy="5289126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55" name="Rounded Rectangle 52">
            <a:extLst>
              <a:ext uri="{FF2B5EF4-FFF2-40B4-BE49-F238E27FC236}">
                <a16:creationId xmlns:a16="http://schemas.microsoft.com/office/drawing/2014/main" id="{D52F89C1-C820-41A5-9097-CC667A5678A4}"/>
              </a:ext>
            </a:extLst>
          </p:cNvPr>
          <p:cNvSpPr/>
          <p:nvPr/>
        </p:nvSpPr>
        <p:spPr>
          <a:xfrm>
            <a:off x="267740" y="8286672"/>
            <a:ext cx="23848520" cy="4743528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F1C061F-B785-4557-8521-49252CE16405}"/>
              </a:ext>
            </a:extLst>
          </p:cNvPr>
          <p:cNvSpPr txBox="1"/>
          <p:nvPr/>
        </p:nvSpPr>
        <p:spPr>
          <a:xfrm>
            <a:off x="4171438" y="2317197"/>
            <a:ext cx="1798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2668" y="1997526"/>
            <a:ext cx="1798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4032187" y="2792490"/>
                <a:ext cx="1938484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 </a:t>
                </a: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187" y="2792490"/>
                <a:ext cx="19384841" cy="1446550"/>
              </a:xfrm>
              <a:prstGeom prst="rect">
                <a:avLst/>
              </a:prstGeom>
              <a:blipFill>
                <a:blip r:embed="rId2"/>
                <a:stretch>
                  <a:fillRect l="-1258" t="-886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61332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99999" y="11131700"/>
            <a:ext cx="1219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4420225" y="9525000"/>
                <a:ext cx="96005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2(2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x-1) – cosx + 1=0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225" y="9525000"/>
                <a:ext cx="9600575" cy="784767"/>
              </a:xfrm>
              <a:prstGeom prst="rect">
                <a:avLst/>
              </a:prstGeom>
              <a:blipFill>
                <a:blip r:embed="rId3"/>
                <a:stretch>
                  <a:fillRect t="-15625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/>
              <p:nvPr/>
            </p:nvSpPr>
            <p:spPr>
              <a:xfrm>
                <a:off x="4032188" y="8613185"/>
                <a:ext cx="86925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188" y="8613185"/>
                <a:ext cx="869258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D388118-F3D4-4D99-BBF2-8B4BC2ADB2BE}"/>
              </a:ext>
            </a:extLst>
          </p:cNvPr>
          <p:cNvGrpSpPr/>
          <p:nvPr/>
        </p:nvGrpSpPr>
        <p:grpSpPr>
          <a:xfrm>
            <a:off x="3666733" y="6136699"/>
            <a:ext cx="17190278" cy="1284026"/>
            <a:chOff x="6486994" y="2219047"/>
            <a:chExt cx="8389051" cy="642013"/>
          </a:xfrm>
          <a:noFill/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FB24E0D-E0FD-4D41-AEAE-FA4BFEB7D860}"/>
                </a:ext>
              </a:extLst>
            </p:cNvPr>
            <p:cNvSpPr/>
            <p:nvPr/>
          </p:nvSpPr>
          <p:spPr>
            <a:xfrm>
              <a:off x="6486994" y="2243792"/>
              <a:ext cx="3466013" cy="617268"/>
            </a:xfrm>
            <a:prstGeom prst="rect">
              <a:avLst/>
            </a:prstGeom>
            <a:grpFill/>
            <a:ln w="190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BB168E0-3F58-461F-BD7B-159D6A7B41AC}"/>
                </a:ext>
              </a:extLst>
            </p:cNvPr>
            <p:cNvSpPr/>
            <p:nvPr/>
          </p:nvSpPr>
          <p:spPr>
            <a:xfrm>
              <a:off x="11289523" y="2219047"/>
              <a:ext cx="3586522" cy="617268"/>
            </a:xfrm>
            <a:prstGeom prst="rect">
              <a:avLst/>
            </a:prstGeom>
            <a:grpFill/>
            <a:ln w="190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220D8B5-B916-4AC4-857B-13261122E23E}"/>
              </a:ext>
            </a:extLst>
          </p:cNvPr>
          <p:cNvSpPr/>
          <p:nvPr/>
        </p:nvSpPr>
        <p:spPr>
          <a:xfrm>
            <a:off x="13518659" y="4453462"/>
            <a:ext cx="7336146" cy="1234536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CB55F9-FAC7-4CC5-89AB-2EAC3D25062D}"/>
              </a:ext>
            </a:extLst>
          </p:cNvPr>
          <p:cNvSpPr/>
          <p:nvPr/>
        </p:nvSpPr>
        <p:spPr>
          <a:xfrm>
            <a:off x="3741658" y="4571972"/>
            <a:ext cx="6900386" cy="1234536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2519B3-9CA2-4959-BBE8-F3CCDBF959F6}"/>
                  </a:ext>
                </a:extLst>
              </p:cNvPr>
              <p:cNvSpPr/>
              <p:nvPr/>
            </p:nvSpPr>
            <p:spPr>
              <a:xfrm>
                <a:off x="4388243" y="4688105"/>
                <a:ext cx="4751750" cy="784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2519B3-9CA2-4959-BBE8-F3CCDBF95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243" y="4688105"/>
                <a:ext cx="4751750" cy="784767"/>
              </a:xfrm>
              <a:prstGeom prst="rect">
                <a:avLst/>
              </a:prstGeom>
              <a:blipFill>
                <a:blip r:embed="rId5"/>
                <a:stretch>
                  <a:fillRect l="-5263" t="-14729" b="-348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D3DA697-7B2B-4EA2-9FA3-3A6353232148}"/>
                  </a:ext>
                </a:extLst>
              </p:cNvPr>
              <p:cNvSpPr/>
              <p:nvPr/>
            </p:nvSpPr>
            <p:spPr>
              <a:xfrm>
                <a:off x="14818515" y="4635861"/>
                <a:ext cx="3233578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D3DA697-7B2B-4EA2-9FA3-3A6353232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8515" y="4635861"/>
                <a:ext cx="3233578" cy="769441"/>
              </a:xfrm>
              <a:prstGeom prst="rect">
                <a:avLst/>
              </a:prstGeom>
              <a:blipFill>
                <a:blip r:embed="rId6"/>
                <a:stretch>
                  <a:fillRect l="-7736" t="-16535" b="-354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D49A56B-915B-4267-A8FC-FBADE20102E8}"/>
                  </a:ext>
                </a:extLst>
              </p:cNvPr>
              <p:cNvSpPr/>
              <p:nvPr/>
            </p:nvSpPr>
            <p:spPr>
              <a:xfrm>
                <a:off x="14818515" y="6198304"/>
                <a:ext cx="4814267" cy="784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D49A56B-915B-4267-A8FC-FBADE2010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8515" y="6198304"/>
                <a:ext cx="4814267" cy="784767"/>
              </a:xfrm>
              <a:prstGeom prst="rect">
                <a:avLst/>
              </a:prstGeom>
              <a:blipFill>
                <a:blip r:embed="rId7"/>
                <a:stretch>
                  <a:fillRect l="-5190" t="-15504" b="-348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F430617-3FFF-4E79-9D86-534D3D4393AE}"/>
                  </a:ext>
                </a:extLst>
              </p:cNvPr>
              <p:cNvSpPr/>
              <p:nvPr/>
            </p:nvSpPr>
            <p:spPr>
              <a:xfrm>
                <a:off x="4310771" y="6326631"/>
                <a:ext cx="5006627" cy="784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-4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F430617-3FFF-4E79-9D86-534D3D439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71" y="6326631"/>
                <a:ext cx="5006627" cy="784767"/>
              </a:xfrm>
              <a:prstGeom prst="rect">
                <a:avLst/>
              </a:prstGeom>
              <a:blipFill>
                <a:blip r:embed="rId8"/>
                <a:stretch>
                  <a:fillRect l="-4872" t="-15504" b="-348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BC01622-854C-43FB-8A90-B64238F10870}"/>
                  </a:ext>
                </a:extLst>
              </p:cNvPr>
              <p:cNvSpPr/>
              <p:nvPr/>
            </p:nvSpPr>
            <p:spPr>
              <a:xfrm>
                <a:off x="4413188" y="10664854"/>
                <a:ext cx="7626412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 – cosx - 1=0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BC01622-854C-43FB-8A90-B64238F10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188" y="10664854"/>
                <a:ext cx="7626412" cy="784767"/>
              </a:xfrm>
              <a:prstGeom prst="rect">
                <a:avLst/>
              </a:prstGeom>
              <a:blipFill>
                <a:blip r:embed="rId9"/>
                <a:stretch>
                  <a:fillRect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C981E60-0B3C-4E5C-B641-785E17BE3DC4}"/>
                  </a:ext>
                </a:extLst>
              </p:cNvPr>
              <p:cNvSpPr/>
              <p:nvPr/>
            </p:nvSpPr>
            <p:spPr>
              <a:xfrm>
                <a:off x="4413187" y="11669632"/>
                <a:ext cx="1730381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t= cosx, ta có phương trình  4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t - 1=0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C981E60-0B3C-4E5C-B641-785E17BE3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187" y="11669632"/>
                <a:ext cx="17303813" cy="784767"/>
              </a:xfrm>
              <a:prstGeom prst="rect">
                <a:avLst/>
              </a:prstGeom>
              <a:blipFill>
                <a:blip r:embed="rId10"/>
                <a:stretch>
                  <a:fillRect l="-1444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DAF14C0D-E3D9-49D9-9762-6F58665D9E6F}"/>
              </a:ext>
            </a:extLst>
          </p:cNvPr>
          <p:cNvGrpSpPr/>
          <p:nvPr/>
        </p:nvGrpSpPr>
        <p:grpSpPr>
          <a:xfrm>
            <a:off x="215721" y="8011157"/>
            <a:ext cx="4636391" cy="819112"/>
            <a:chOff x="1205494" y="6947472"/>
            <a:chExt cx="4349271" cy="819220"/>
          </a:xfrm>
        </p:grpSpPr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24DC9036-8209-4EBA-A318-9B7233CFD72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AAB0A5-7D43-4886-941B-D197CBC2F5B3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Round Diagonal Corner Rectangle 128">
              <a:extLst>
                <a:ext uri="{FF2B5EF4-FFF2-40B4-BE49-F238E27FC236}">
                  <a16:creationId xmlns:a16="http://schemas.microsoft.com/office/drawing/2014/main" id="{076061ED-9B66-4B81-9B38-F5E167119E3A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4E38703B-936D-4FC2-B948-CFFA8AFB4C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4C07CD50-B387-4CA8-9693-40C2D910C9B6}"/>
              </a:ext>
            </a:extLst>
          </p:cNvPr>
          <p:cNvSpPr/>
          <p:nvPr/>
        </p:nvSpPr>
        <p:spPr>
          <a:xfrm>
            <a:off x="14278515" y="600718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4" name="Group 47">
            <a:extLst>
              <a:ext uri="{FF2B5EF4-FFF2-40B4-BE49-F238E27FC236}">
                <a16:creationId xmlns:a16="http://schemas.microsoft.com/office/drawing/2014/main" id="{BA39CCE3-21AF-4B9C-9959-5FC006A6606C}"/>
              </a:ext>
            </a:extLst>
          </p:cNvPr>
          <p:cNvGrpSpPr/>
          <p:nvPr/>
        </p:nvGrpSpPr>
        <p:grpSpPr>
          <a:xfrm>
            <a:off x="695335" y="1344555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id="{9C544E5D-8CF3-4670-B4F6-D55B23E37E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7" name="Group 30">
              <a:extLst>
                <a:ext uri="{FF2B5EF4-FFF2-40B4-BE49-F238E27FC236}">
                  <a16:creationId xmlns:a16="http://schemas.microsoft.com/office/drawing/2014/main" id="{02601E15-05C5-4298-A074-55B6FCE2706D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78" name="Freeform 71">
                <a:extLst>
                  <a:ext uri="{FF2B5EF4-FFF2-40B4-BE49-F238E27FC236}">
                    <a16:creationId xmlns:a16="http://schemas.microsoft.com/office/drawing/2014/main" id="{A0AF829E-A9EE-4E7F-8541-63805A7A2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Oval 72">
                <a:extLst>
                  <a:ext uri="{FF2B5EF4-FFF2-40B4-BE49-F238E27FC236}">
                    <a16:creationId xmlns:a16="http://schemas.microsoft.com/office/drawing/2014/main" id="{642D1E32-F2E8-44B8-B4A4-45BD10752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reeform 73">
                <a:extLst>
                  <a:ext uri="{FF2B5EF4-FFF2-40B4-BE49-F238E27FC236}">
                    <a16:creationId xmlns:a16="http://schemas.microsoft.com/office/drawing/2014/main" id="{F437C66A-AF64-44CE-97A2-69D9AD8C0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74">
                <a:extLst>
                  <a:ext uri="{FF2B5EF4-FFF2-40B4-BE49-F238E27FC236}">
                    <a16:creationId xmlns:a16="http://schemas.microsoft.com/office/drawing/2014/main" id="{76B64F6E-FC5D-4349-BA5D-FEE314B1B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 75">
                <a:extLst>
                  <a:ext uri="{FF2B5EF4-FFF2-40B4-BE49-F238E27FC236}">
                    <a16:creationId xmlns:a16="http://schemas.microsoft.com/office/drawing/2014/main" id="{3F0D6047-5137-4070-B6B9-7AB259AA2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76">
                <a:extLst>
                  <a:ext uri="{FF2B5EF4-FFF2-40B4-BE49-F238E27FC236}">
                    <a16:creationId xmlns:a16="http://schemas.microsoft.com/office/drawing/2014/main" id="{3BBD3A98-30B6-44EB-8A0E-18954E63A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77">
                <a:extLst>
                  <a:ext uri="{FF2B5EF4-FFF2-40B4-BE49-F238E27FC236}">
                    <a16:creationId xmlns:a16="http://schemas.microsoft.com/office/drawing/2014/main" id="{D9C2742C-FA12-4093-ADF6-1A7BCDF2B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Freeform 78">
                <a:extLst>
                  <a:ext uri="{FF2B5EF4-FFF2-40B4-BE49-F238E27FC236}">
                    <a16:creationId xmlns:a16="http://schemas.microsoft.com/office/drawing/2014/main" id="{AD8D95F9-66D0-42F2-AAD4-4F581B327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79">
                <a:extLst>
                  <a:ext uri="{FF2B5EF4-FFF2-40B4-BE49-F238E27FC236}">
                    <a16:creationId xmlns:a16="http://schemas.microsoft.com/office/drawing/2014/main" id="{8CAD5FF1-90CF-4457-BDA6-F1B4D9545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80">
                <a:extLst>
                  <a:ext uri="{FF2B5EF4-FFF2-40B4-BE49-F238E27FC236}">
                    <a16:creationId xmlns:a16="http://schemas.microsoft.com/office/drawing/2014/main" id="{3F0B6045-10C7-4FEA-BDDD-E0E0D5FE5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81">
                <a:extLst>
                  <a:ext uri="{FF2B5EF4-FFF2-40B4-BE49-F238E27FC236}">
                    <a16:creationId xmlns:a16="http://schemas.microsoft.com/office/drawing/2014/main" id="{9279EE65-9F26-454B-96E8-C10E4F550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reeform 82">
                <a:extLst>
                  <a:ext uri="{FF2B5EF4-FFF2-40B4-BE49-F238E27FC236}">
                    <a16:creationId xmlns:a16="http://schemas.microsoft.com/office/drawing/2014/main" id="{37B41528-990F-4722-9E5D-68E65C3A7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43">
                <a:extLst>
                  <a:ext uri="{FF2B5EF4-FFF2-40B4-BE49-F238E27FC236}">
                    <a16:creationId xmlns:a16="http://schemas.microsoft.com/office/drawing/2014/main" id="{72B4DA70-4A55-47BF-AE16-B4E8304AEDC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94EFFE1-AAF2-492F-BADD-0D1FC68A8B19}"/>
              </a:ext>
            </a:extLst>
          </p:cNvPr>
          <p:cNvGrpSpPr/>
          <p:nvPr/>
        </p:nvGrpSpPr>
        <p:grpSpPr>
          <a:xfrm>
            <a:off x="139866" y="2436958"/>
            <a:ext cx="3814032" cy="937131"/>
            <a:chOff x="534987" y="1599334"/>
            <a:chExt cx="4446703" cy="1224869"/>
          </a:xfrm>
        </p:grpSpPr>
        <p:sp>
          <p:nvSpPr>
            <p:cNvPr id="93" name="Isosceles Triangle 44">
              <a:extLst>
                <a:ext uri="{FF2B5EF4-FFF2-40B4-BE49-F238E27FC236}">
                  <a16:creationId xmlns:a16="http://schemas.microsoft.com/office/drawing/2014/main" id="{F8DB0DA0-2E47-45AD-958B-DB636DCFA24A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Pentagon 136">
              <a:extLst>
                <a:ext uri="{FF2B5EF4-FFF2-40B4-BE49-F238E27FC236}">
                  <a16:creationId xmlns:a16="http://schemas.microsoft.com/office/drawing/2014/main" id="{BEB923FD-80AB-4ED4-8A6E-4EB2E50ECD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5" name="Group 11">
              <a:extLst>
                <a:ext uri="{FF2B5EF4-FFF2-40B4-BE49-F238E27FC236}">
                  <a16:creationId xmlns:a16="http://schemas.microsoft.com/office/drawing/2014/main" id="{E33E9C4E-F76D-4667-B57A-EEAC07B5DA18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98" name="Freeform 140">
                <a:extLst>
                  <a:ext uri="{FF2B5EF4-FFF2-40B4-BE49-F238E27FC236}">
                    <a16:creationId xmlns:a16="http://schemas.microsoft.com/office/drawing/2014/main" id="{80007F7C-240E-4E39-9C38-F924A07192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9" name="Freeform 141">
                <a:extLst>
                  <a:ext uri="{FF2B5EF4-FFF2-40B4-BE49-F238E27FC236}">
                    <a16:creationId xmlns:a16="http://schemas.microsoft.com/office/drawing/2014/main" id="{B24CCF21-95C1-47FF-8937-E73BF83367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Freeform 142">
                <a:extLst>
                  <a:ext uri="{FF2B5EF4-FFF2-40B4-BE49-F238E27FC236}">
                    <a16:creationId xmlns:a16="http://schemas.microsoft.com/office/drawing/2014/main" id="{390C7F14-BDD3-457B-A545-B08ABAF22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51FBE29-3A55-4C7B-9298-9D3F456C3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5A5714D-C605-4F24-BEA4-A318B6A05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46F1D9D-F05F-4651-B110-481F892FD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94D36293-6CB3-4722-9291-B8C8F7B0D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6" name="Chevron 138">
              <a:extLst>
                <a:ext uri="{FF2B5EF4-FFF2-40B4-BE49-F238E27FC236}">
                  <a16:creationId xmlns:a16="http://schemas.microsoft.com/office/drawing/2014/main" id="{CFD74B3D-95DE-46AF-8DDF-A0CF1D377094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TextBox 13">
              <a:extLst>
                <a:ext uri="{FF2B5EF4-FFF2-40B4-BE49-F238E27FC236}">
                  <a16:creationId xmlns:a16="http://schemas.microsoft.com/office/drawing/2014/main" id="{219396A9-01B4-4168-AFED-0AB93ACDC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1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8" grpId="0"/>
      <p:bldP spid="73" grpId="0"/>
      <p:bldP spid="40" grpId="0"/>
      <p:bldP spid="64" grpId="0"/>
      <p:bldP spid="76" grpId="0"/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393475" y="5638800"/>
            <a:ext cx="23597049" cy="7772400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369039" y="2500622"/>
            <a:ext cx="23547165" cy="2933548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197451" y="2403600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228600" y="1458926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3276600" y="2857577"/>
                <a:ext cx="21042910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phương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857577"/>
                <a:ext cx="21042910" cy="1197764"/>
              </a:xfrm>
              <a:prstGeom prst="rect">
                <a:avLst/>
              </a:prstGeom>
              <a:blipFill>
                <a:blip r:embed="rId3"/>
                <a:stretch>
                  <a:fillRect l="-1333" b="-9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/>
              <p:nvPr/>
            </p:nvSpPr>
            <p:spPr>
              <a:xfrm>
                <a:off x="1905000" y="3758088"/>
                <a:ext cx="3492189" cy="1138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758088"/>
                <a:ext cx="3492189" cy="1138902"/>
              </a:xfrm>
              <a:prstGeom prst="rect">
                <a:avLst/>
              </a:prstGeom>
              <a:blipFill>
                <a:blip r:embed="rId4"/>
                <a:stretch>
                  <a:fillRect t="-107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/>
              <p:nvPr/>
            </p:nvSpPr>
            <p:spPr>
              <a:xfrm>
                <a:off x="13335000" y="3758088"/>
                <a:ext cx="4267200" cy="1142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0" y="3758088"/>
                <a:ext cx="4267200" cy="1142877"/>
              </a:xfrm>
              <a:prstGeom prst="rect">
                <a:avLst/>
              </a:prstGeom>
              <a:blipFill>
                <a:blip r:embed="rId5"/>
                <a:stretch>
                  <a:fillRect t="-1064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/>
              <p:nvPr/>
            </p:nvSpPr>
            <p:spPr>
              <a:xfrm>
                <a:off x="7696200" y="3758088"/>
                <a:ext cx="3808848" cy="1226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3758088"/>
                <a:ext cx="3808848" cy="1226426"/>
              </a:xfrm>
              <a:prstGeom prst="rect">
                <a:avLst/>
              </a:prstGeom>
              <a:blipFill>
                <a:blip r:embed="rId6"/>
                <a:stretch>
                  <a:fillRect b="-10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/>
              <p:nvPr/>
            </p:nvSpPr>
            <p:spPr>
              <a:xfrm>
                <a:off x="17678400" y="3758088"/>
                <a:ext cx="3733800" cy="1138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400" y="3758088"/>
                <a:ext cx="3733800" cy="1138902"/>
              </a:xfrm>
              <a:prstGeom prst="rect">
                <a:avLst/>
              </a:prstGeom>
              <a:blipFill>
                <a:blip r:embed="rId7"/>
                <a:stretch>
                  <a:fillRect t="-107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1" name="Group 150"/>
          <p:cNvGrpSpPr/>
          <p:nvPr/>
        </p:nvGrpSpPr>
        <p:grpSpPr>
          <a:xfrm>
            <a:off x="311515" y="5586767"/>
            <a:ext cx="4295074" cy="819112"/>
            <a:chOff x="1205494" y="6947472"/>
            <a:chExt cx="402909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05688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B4B4D08-3FF9-432C-B17F-682F58B9FAB5}"/>
                  </a:ext>
                </a:extLst>
              </p:cNvPr>
              <p:cNvSpPr/>
              <p:nvPr/>
            </p:nvSpPr>
            <p:spPr>
              <a:xfrm>
                <a:off x="4712159" y="5778078"/>
                <a:ext cx="7708675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B4B4D08-3FF9-432C-B17F-682F58B9FA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159" y="5778078"/>
                <a:ext cx="7708675" cy="1105687"/>
              </a:xfrm>
              <a:prstGeom prst="rect">
                <a:avLst/>
              </a:prstGeom>
              <a:blipFill>
                <a:blip r:embed="rId8"/>
                <a:stretch>
                  <a:fillRect l="-3241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780890A-4186-4A61-A8F5-2C4AB16C8DC8}"/>
                  </a:ext>
                </a:extLst>
              </p:cNvPr>
              <p:cNvSpPr/>
              <p:nvPr/>
            </p:nvSpPr>
            <p:spPr>
              <a:xfrm>
                <a:off x="12066727" y="5608336"/>
                <a:ext cx="5410200" cy="1378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780890A-4186-4A61-A8F5-2C4AB16C8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6727" y="5608336"/>
                <a:ext cx="5410200" cy="1378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1C68471-A56C-4202-9B60-B005A1038144}"/>
                  </a:ext>
                </a:extLst>
              </p:cNvPr>
              <p:cNvSpPr/>
              <p:nvPr/>
            </p:nvSpPr>
            <p:spPr>
              <a:xfrm>
                <a:off x="17019727" y="5684536"/>
                <a:ext cx="6781800" cy="1289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1C68471-A56C-4202-9B60-B005A1038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9727" y="5684536"/>
                <a:ext cx="6781800" cy="12897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30DC13-3B91-4C49-BD28-29DCEAE4F53A}"/>
                  </a:ext>
                </a:extLst>
              </p:cNvPr>
              <p:cNvSpPr txBox="1"/>
              <p:nvPr/>
            </p:nvSpPr>
            <p:spPr>
              <a:xfrm>
                <a:off x="1315670" y="7118922"/>
                <a:ext cx="5257800" cy="3337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30DC13-3B91-4C49-BD28-29DCEAE4F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670" y="7118922"/>
                <a:ext cx="5257800" cy="3337324"/>
              </a:xfrm>
              <a:prstGeom prst="rect">
                <a:avLst/>
              </a:prstGeom>
              <a:blipFill>
                <a:blip r:embed="rId11"/>
                <a:stretch>
                  <a:fillRect r="-2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10F71FE-0DA9-4181-A5B8-D12A5408F222}"/>
                  </a:ext>
                </a:extLst>
              </p:cNvPr>
              <p:cNvSpPr txBox="1"/>
              <p:nvPr/>
            </p:nvSpPr>
            <p:spPr>
              <a:xfrm>
                <a:off x="7716470" y="6966522"/>
                <a:ext cx="5257800" cy="3435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10F71FE-0DA9-4181-A5B8-D12A5408F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470" y="6966522"/>
                <a:ext cx="5257800" cy="34356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22AD11-8CC6-45A0-B06E-C30300C19B5C}"/>
                  </a:ext>
                </a:extLst>
              </p:cNvPr>
              <p:cNvSpPr txBox="1"/>
              <p:nvPr/>
            </p:nvSpPr>
            <p:spPr>
              <a:xfrm>
                <a:off x="13355270" y="6966522"/>
                <a:ext cx="8610600" cy="289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𝟐𝟒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22AD11-8CC6-45A0-B06E-C30300C19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5270" y="6966522"/>
                <a:ext cx="8610600" cy="28984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E82ED3-1CF3-495A-BB74-7A7D4CABA83A}"/>
                  </a:ext>
                </a:extLst>
              </p:cNvPr>
              <p:cNvSpPr txBox="1"/>
              <p:nvPr/>
            </p:nvSpPr>
            <p:spPr>
              <a:xfrm>
                <a:off x="553670" y="9709722"/>
                <a:ext cx="5638800" cy="137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𝐓𝐇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ớ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E82ED3-1CF3-495A-BB74-7A7D4CABA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70" y="9709722"/>
                <a:ext cx="5638800" cy="13779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F20C097-4EAE-4FE7-8A5C-4C5EF85AD323}"/>
              </a:ext>
            </a:extLst>
          </p:cNvPr>
          <p:cNvGrpSpPr/>
          <p:nvPr/>
        </p:nvGrpSpPr>
        <p:grpSpPr>
          <a:xfrm>
            <a:off x="6116270" y="9785922"/>
            <a:ext cx="2438400" cy="685800"/>
            <a:chOff x="6705600" y="10287000"/>
            <a:chExt cx="2438400" cy="68580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E8E0254-0F19-4855-8F89-7C7F1C53A5AD}"/>
                </a:ext>
              </a:extLst>
            </p:cNvPr>
            <p:cNvCxnSpPr/>
            <p:nvPr/>
          </p:nvCxnSpPr>
          <p:spPr>
            <a:xfrm>
              <a:off x="6705600" y="10972800"/>
              <a:ext cx="228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1E14643-E1B5-44C1-BF98-4752C0EB6CCE}"/>
                    </a:ext>
                  </a:extLst>
                </p:cNvPr>
                <p:cNvSpPr txBox="1"/>
                <p:nvPr/>
              </p:nvSpPr>
              <p:spPr>
                <a:xfrm>
                  <a:off x="6858000" y="10287000"/>
                  <a:ext cx="2286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32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&gt; 0</a:t>
                  </a: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1E14643-E1B5-44C1-BF98-4752C0EB6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10287000"/>
                  <a:ext cx="2286000" cy="584775"/>
                </a:xfrm>
                <a:prstGeom prst="rect">
                  <a:avLst/>
                </a:prstGeom>
                <a:blipFill>
                  <a:blip r:embed="rId15"/>
                  <a:stretch>
                    <a:fillRect l="-6667" t="-14583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EF5A6AE-69D9-4F63-B797-27E49409D1BA}"/>
                  </a:ext>
                </a:extLst>
              </p:cNvPr>
              <p:cNvSpPr txBox="1"/>
              <p:nvPr/>
            </p:nvSpPr>
            <p:spPr>
              <a:xfrm>
                <a:off x="8630870" y="9557322"/>
                <a:ext cx="3124200" cy="137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EF5A6AE-69D9-4F63-B797-27E49409D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870" y="9557322"/>
                <a:ext cx="3124200" cy="13779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FDD1870-07BE-4687-A987-96B467A3A540}"/>
                  </a:ext>
                </a:extLst>
              </p:cNvPr>
              <p:cNvSpPr txBox="1"/>
              <p:nvPr/>
            </p:nvSpPr>
            <p:spPr>
              <a:xfrm>
                <a:off x="11374070" y="9557322"/>
                <a:ext cx="3581400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&gt;−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FDD1870-07BE-4687-A987-96B467A3A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4070" y="9557322"/>
                <a:ext cx="3581400" cy="13599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DBEEA9-1DF2-4717-A052-628BBDD607B9}"/>
                  </a:ext>
                </a:extLst>
              </p:cNvPr>
              <p:cNvSpPr txBox="1"/>
              <p:nvPr/>
            </p:nvSpPr>
            <p:spPr>
              <a:xfrm>
                <a:off x="14574470" y="9862122"/>
                <a:ext cx="3048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0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DBEEA9-1DF2-4717-A052-628BBDD60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4470" y="9862122"/>
                <a:ext cx="3048000" cy="769441"/>
              </a:xfrm>
              <a:prstGeom prst="rect">
                <a:avLst/>
              </a:prstGeom>
              <a:blipFill>
                <a:blip r:embed="rId18"/>
                <a:stretch>
                  <a:fillRect t="-17460" r="-460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90C9E7A-F277-4DEC-89AE-E13FE85FB28C}"/>
                  </a:ext>
                </a:extLst>
              </p:cNvPr>
              <p:cNvSpPr txBox="1"/>
              <p:nvPr/>
            </p:nvSpPr>
            <p:spPr>
              <a:xfrm>
                <a:off x="322737" y="11127542"/>
                <a:ext cx="6477000" cy="137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𝐓𝐇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ớ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90C9E7A-F277-4DEC-89AE-E13FE85FB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7" y="11127542"/>
                <a:ext cx="6477000" cy="137351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09275BBD-FF57-416F-91A3-49E82DBE3AE2}"/>
              </a:ext>
            </a:extLst>
          </p:cNvPr>
          <p:cNvGrpSpPr/>
          <p:nvPr/>
        </p:nvGrpSpPr>
        <p:grpSpPr>
          <a:xfrm>
            <a:off x="6190137" y="11203742"/>
            <a:ext cx="2438400" cy="1200329"/>
            <a:chOff x="6705600" y="10287000"/>
            <a:chExt cx="2438400" cy="1200329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E2072E83-D91A-42C7-9431-D45A0AF93FCA}"/>
                </a:ext>
              </a:extLst>
            </p:cNvPr>
            <p:cNvCxnSpPr/>
            <p:nvPr/>
          </p:nvCxnSpPr>
          <p:spPr>
            <a:xfrm>
              <a:off x="6705600" y="10972800"/>
              <a:ext cx="228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57063C5C-576F-4D06-9186-27CBED782F5F}"/>
                    </a:ext>
                  </a:extLst>
                </p:cNvPr>
                <p:cNvSpPr txBox="1"/>
                <p:nvPr/>
              </p:nvSpPr>
              <p:spPr>
                <a:xfrm>
                  <a:off x="6858000" y="10287000"/>
                  <a:ext cx="22860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32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&gt; 0</a:t>
                  </a:r>
                </a:p>
                <a:p>
                  <a:endPara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57063C5C-576F-4D06-9186-27CBED782F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10287000"/>
                  <a:ext cx="2286000" cy="1200329"/>
                </a:xfrm>
                <a:prstGeom prst="rect">
                  <a:avLst/>
                </a:prstGeom>
                <a:blipFill>
                  <a:blip r:embed="rId20"/>
                  <a:stretch>
                    <a:fillRect l="-6667" t="-71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8363445-1ACD-4514-B900-04EB51BB76FA}"/>
                  </a:ext>
                </a:extLst>
              </p:cNvPr>
              <p:cNvSpPr txBox="1"/>
              <p:nvPr/>
            </p:nvSpPr>
            <p:spPr>
              <a:xfrm>
                <a:off x="8399937" y="11051342"/>
                <a:ext cx="3886200" cy="137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8363445-1ACD-4514-B900-04EB51BB7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937" y="11051342"/>
                <a:ext cx="3886200" cy="137351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3EFD0F1-5A38-4958-BFB6-124403ADD024}"/>
                  </a:ext>
                </a:extLst>
              </p:cNvPr>
              <p:cNvSpPr txBox="1"/>
              <p:nvPr/>
            </p:nvSpPr>
            <p:spPr>
              <a:xfrm>
                <a:off x="11676537" y="11051342"/>
                <a:ext cx="3581400" cy="1355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&gt;−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3EFD0F1-5A38-4958-BFB6-124403ADD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537" y="11051342"/>
                <a:ext cx="3581400" cy="135556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A5A934F-2856-41F8-83E4-378D64ECA739}"/>
                  </a:ext>
                </a:extLst>
              </p:cNvPr>
              <p:cNvSpPr txBox="1"/>
              <p:nvPr/>
            </p:nvSpPr>
            <p:spPr>
              <a:xfrm>
                <a:off x="15181737" y="11356142"/>
                <a:ext cx="3048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0</a:t>
                </a: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A5A934F-2856-41F8-83E4-378D64ECA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1737" y="11356142"/>
                <a:ext cx="3048000" cy="769441"/>
              </a:xfrm>
              <a:prstGeom prst="rect">
                <a:avLst/>
              </a:prstGeom>
              <a:blipFill>
                <a:blip r:embed="rId23"/>
                <a:stretch>
                  <a:fillRect t="-17460" r="-480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7FA5927-2415-4D17-BC75-0695FB52BA76}"/>
                  </a:ext>
                </a:extLst>
              </p:cNvPr>
              <p:cNvSpPr txBox="1"/>
              <p:nvPr/>
            </p:nvSpPr>
            <p:spPr>
              <a:xfrm>
                <a:off x="18229737" y="11222380"/>
                <a:ext cx="2819400" cy="1063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7FA5927-2415-4D17-BC75-0695FB52B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9737" y="11222380"/>
                <a:ext cx="2819400" cy="1063946"/>
              </a:xfrm>
              <a:prstGeom prst="rect">
                <a:avLst/>
              </a:prstGeom>
              <a:blipFill>
                <a:blip r:embed="rId24"/>
                <a:stretch>
                  <a:fillRect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BBB74FA0-352D-4B22-A45B-7EDC0411442A}"/>
                  </a:ext>
                </a:extLst>
              </p:cNvPr>
              <p:cNvSpPr/>
              <p:nvPr/>
            </p:nvSpPr>
            <p:spPr>
              <a:xfrm>
                <a:off x="861857" y="12505656"/>
                <a:ext cx="19431000" cy="99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là nghiệm dương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BBB74FA0-352D-4B22-A45B-7EDC04114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57" y="12505656"/>
                <a:ext cx="19431000" cy="995144"/>
              </a:xfrm>
              <a:prstGeom prst="rect">
                <a:avLst/>
              </a:prstGeom>
              <a:blipFill>
                <a:blip r:embed="rId25"/>
                <a:stretch>
                  <a:fillRect l="-1255" t="-6707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D73E8B2-58FA-4D79-81C0-A8BFAD11C67B}"/>
                  </a:ext>
                </a:extLst>
              </p:cNvPr>
              <p:cNvSpPr txBox="1"/>
              <p:nvPr/>
            </p:nvSpPr>
            <p:spPr>
              <a:xfrm>
                <a:off x="17927270" y="9804560"/>
                <a:ext cx="2819400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D73E8B2-58FA-4D79-81C0-A8BFAD11C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7270" y="9804560"/>
                <a:ext cx="2819400" cy="995144"/>
              </a:xfrm>
              <a:prstGeom prst="rect">
                <a:avLst/>
              </a:prstGeom>
              <a:blipFill>
                <a:blip r:embed="rId26"/>
                <a:stretch>
                  <a:fillRect t="-6707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0AC00A9E-4A74-4322-8B78-76E9D1ED9205}"/>
              </a:ext>
            </a:extLst>
          </p:cNvPr>
          <p:cNvSpPr/>
          <p:nvPr/>
        </p:nvSpPr>
        <p:spPr>
          <a:xfrm>
            <a:off x="13451713" y="386324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9557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47" grpId="0"/>
      <p:bldP spid="52" grpId="0"/>
      <p:bldP spid="53" grpId="0"/>
      <p:bldP spid="3" grpId="0"/>
      <p:bldP spid="56" grpId="0"/>
      <p:bldP spid="57" grpId="0"/>
      <p:bldP spid="4" grpId="0"/>
      <p:bldP spid="77" grpId="0"/>
      <p:bldP spid="78" grpId="0"/>
      <p:bldP spid="79" grpId="0"/>
      <p:bldP spid="83" grpId="0"/>
      <p:bldP spid="85" grpId="0"/>
      <p:bldP spid="87" grpId="0"/>
      <p:bldP spid="7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298158" y="9245281"/>
            <a:ext cx="23597049" cy="4419600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217055" y="2322515"/>
            <a:ext cx="23547165" cy="6781800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27787" y="2364392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8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7455957" y="1287799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7"/>
              <a:chOff x="739068" y="1515168"/>
              <a:chExt cx="8177919" cy="960427"/>
            </a:xfrm>
            <a:grpFill/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3797086" y="2637135"/>
                <a:ext cx="18868965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phương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86" y="2637135"/>
                <a:ext cx="18868965" cy="847733"/>
              </a:xfrm>
              <a:prstGeom prst="rect">
                <a:avLst/>
              </a:prstGeom>
              <a:blipFill>
                <a:blip r:embed="rId3"/>
                <a:stretch>
                  <a:fillRect l="-1486"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/>
              <p:nvPr/>
            </p:nvSpPr>
            <p:spPr>
              <a:xfrm>
                <a:off x="2076361" y="3305299"/>
                <a:ext cx="8649396" cy="2604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4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361" y="3305299"/>
                <a:ext cx="8649396" cy="26043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/>
              <p:nvPr/>
            </p:nvSpPr>
            <p:spPr>
              <a:xfrm>
                <a:off x="2097477" y="5982923"/>
                <a:ext cx="8610600" cy="3004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477" y="5982923"/>
                <a:ext cx="8610600" cy="30040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/>
              <p:nvPr/>
            </p:nvSpPr>
            <p:spPr>
              <a:xfrm>
                <a:off x="12405758" y="3344958"/>
                <a:ext cx="9082642" cy="2604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4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,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5758" y="3344958"/>
                <a:ext cx="9082642" cy="26043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/>
              <p:nvPr/>
            </p:nvSpPr>
            <p:spPr>
              <a:xfrm>
                <a:off x="12613077" y="6135323"/>
                <a:ext cx="8610600" cy="2604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,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077" y="6135323"/>
                <a:ext cx="8610600" cy="26043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1" name="Group 150"/>
          <p:cNvGrpSpPr/>
          <p:nvPr/>
        </p:nvGrpSpPr>
        <p:grpSpPr>
          <a:xfrm>
            <a:off x="295384" y="9150836"/>
            <a:ext cx="4295074" cy="880669"/>
            <a:chOff x="1205494" y="6947472"/>
            <a:chExt cx="4029091" cy="880785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056881" cy="8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8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8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B4B4D08-3FF9-432C-B17F-682F58B9FAB5}"/>
                  </a:ext>
                </a:extLst>
              </p:cNvPr>
              <p:cNvSpPr/>
              <p:nvPr/>
            </p:nvSpPr>
            <p:spPr>
              <a:xfrm>
                <a:off x="5700158" y="9611402"/>
                <a:ext cx="3429000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fName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B4B4D08-3FF9-432C-B17F-682F58B9FA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158" y="9611402"/>
                <a:ext cx="3429000" cy="1586396"/>
              </a:xfrm>
              <a:prstGeom prst="rect">
                <a:avLst/>
              </a:prstGeom>
              <a:blipFill>
                <a:blip r:embed="rId8"/>
                <a:stretch>
                  <a:fillRect l="-7993" t="-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1C68471-A56C-4202-9B60-B005A1038144}"/>
                  </a:ext>
                </a:extLst>
              </p:cNvPr>
              <p:cNvSpPr/>
              <p:nvPr/>
            </p:nvSpPr>
            <p:spPr>
              <a:xfrm>
                <a:off x="13929758" y="9230402"/>
                <a:ext cx="5029200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fName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1C68471-A56C-4202-9B60-B005A1038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58" y="9230402"/>
                <a:ext cx="5029200" cy="14752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30DC13-3B91-4C49-BD28-29DCEAE4F53A}"/>
                  </a:ext>
                </a:extLst>
              </p:cNvPr>
              <p:cNvSpPr txBox="1"/>
              <p:nvPr/>
            </p:nvSpPr>
            <p:spPr>
              <a:xfrm>
                <a:off x="5444613" y="11457537"/>
                <a:ext cx="5257800" cy="2201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30DC13-3B91-4C49-BD28-29DCEAE4F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13" y="11457537"/>
                <a:ext cx="5257800" cy="22016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10F71FE-0DA9-4181-A5B8-D12A5408F222}"/>
                  </a:ext>
                </a:extLst>
              </p:cNvPr>
              <p:cNvSpPr txBox="1"/>
              <p:nvPr/>
            </p:nvSpPr>
            <p:spPr>
              <a:xfrm>
                <a:off x="10591800" y="10619337"/>
                <a:ext cx="5257800" cy="3866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["/>
                          <m:endChr m:val=""/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en-US" sz="4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</m:e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en-US" sz="4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10F71FE-0DA9-4181-A5B8-D12A5408F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10619337"/>
                <a:ext cx="5257800" cy="3866123"/>
              </a:xfrm>
              <a:prstGeom prst="rect">
                <a:avLst/>
              </a:prstGeom>
              <a:blipFill>
                <a:blip r:embed="rId11"/>
                <a:stretch>
                  <a:fillRect r="-14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22AD11-8CC6-45A0-B06E-C30300C19B5C}"/>
                  </a:ext>
                </a:extLst>
              </p:cNvPr>
              <p:cNvSpPr txBox="1"/>
              <p:nvPr/>
            </p:nvSpPr>
            <p:spPr>
              <a:xfrm>
                <a:off x="15925800" y="10695537"/>
                <a:ext cx="9601200" cy="2440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["/>
                        <m:endChr m:val=""/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4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22AD11-8CC6-45A0-B06E-C30300C19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5800" y="10695537"/>
                <a:ext cx="9601200" cy="24400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D564C4-18C1-4CD8-981B-393BC4242DFE}"/>
                  </a:ext>
                </a:extLst>
              </p:cNvPr>
              <p:cNvSpPr txBox="1"/>
              <p:nvPr/>
            </p:nvSpPr>
            <p:spPr>
              <a:xfrm>
                <a:off x="8976758" y="9611402"/>
                <a:ext cx="5562600" cy="155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D564C4-18C1-4CD8-981B-393BC4242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758" y="9611402"/>
                <a:ext cx="5562600" cy="1552669"/>
              </a:xfrm>
              <a:prstGeom prst="rect">
                <a:avLst/>
              </a:prstGeom>
              <a:blipFill>
                <a:blip r:embed="rId13"/>
                <a:stretch>
                  <a:fillRect l="-2632" b="-19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DEEBA8A5-8F1A-4DFF-8B78-F39C80D0BB06}"/>
              </a:ext>
            </a:extLst>
          </p:cNvPr>
          <p:cNvSpPr/>
          <p:nvPr/>
        </p:nvSpPr>
        <p:spPr>
          <a:xfrm>
            <a:off x="12593537" y="698470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5268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47" grpId="0"/>
      <p:bldP spid="53" grpId="0"/>
      <p:bldP spid="3" grpId="0"/>
      <p:bldP spid="56" grpId="0"/>
      <p:bldP spid="57" grpId="0"/>
      <p:bldP spid="2" grpId="0"/>
      <p:bldP spid="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43188" y="7433628"/>
            <a:ext cx="23597049" cy="529177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568129" y="2765095"/>
            <a:ext cx="23547165" cy="4117485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396541" y="2687572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7455957" y="1287799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4061005" y="2838851"/>
                <a:ext cx="1886896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</a:t>
                </a:r>
                <a:r>
                  <a:rPr kumimoji="0" lang="en-US" sz="4400" b="1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400" b="1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400" b="1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</a:t>
                </a:r>
                <a:r>
                  <a:rPr kumimoji="0" lang="en-US" sz="4400" b="1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005" y="2838851"/>
                <a:ext cx="18868965" cy="1446550"/>
              </a:xfrm>
              <a:prstGeom prst="rect">
                <a:avLst/>
              </a:prstGeom>
              <a:blipFill>
                <a:blip r:embed="rId3"/>
                <a:stretch>
                  <a:fillRect l="-1292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/>
              <p:nvPr/>
            </p:nvSpPr>
            <p:spPr>
              <a:xfrm>
                <a:off x="3633658" y="4391297"/>
                <a:ext cx="6768789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𝐭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658" y="4391297"/>
                <a:ext cx="6768789" cy="773417"/>
              </a:xfrm>
              <a:prstGeom prst="rect">
                <a:avLst/>
              </a:prstGeom>
              <a:blipFill>
                <a:blip r:embed="rId4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/>
              <p:nvPr/>
            </p:nvSpPr>
            <p:spPr>
              <a:xfrm>
                <a:off x="3633658" y="5736565"/>
                <a:ext cx="8216590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658" y="5736565"/>
                <a:ext cx="8216590" cy="773417"/>
              </a:xfrm>
              <a:prstGeom prst="rect">
                <a:avLst/>
              </a:prstGeom>
              <a:blipFill>
                <a:blip r:embed="rId5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/>
              <p:nvPr/>
            </p:nvSpPr>
            <p:spPr>
              <a:xfrm>
                <a:off x="12671605" y="4286651"/>
                <a:ext cx="7085448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1605" y="4286651"/>
                <a:ext cx="7085448" cy="759375"/>
              </a:xfrm>
              <a:prstGeom prst="rect">
                <a:avLst/>
              </a:prstGeom>
              <a:blipFill>
                <a:blip r:embed="rId6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/>
              <p:nvPr/>
            </p:nvSpPr>
            <p:spPr>
              <a:xfrm>
                <a:off x="12747805" y="5734451"/>
                <a:ext cx="6780648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7805" y="5734451"/>
                <a:ext cx="6780648" cy="773417"/>
              </a:xfrm>
              <a:prstGeom prst="rect">
                <a:avLst/>
              </a:prstGeom>
              <a:blipFill>
                <a:blip r:embed="rId7"/>
                <a:stretch>
                  <a:fillRect t="-1732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B8C7781-697D-4F30-B1BA-E2AEAAB14EF2}"/>
                  </a:ext>
                </a:extLst>
              </p:cNvPr>
              <p:cNvSpPr/>
              <p:nvPr/>
            </p:nvSpPr>
            <p:spPr>
              <a:xfrm>
                <a:off x="2819781" y="11040390"/>
                <a:ext cx="1764411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phương trình trở thành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B8C7781-697D-4F30-B1BA-E2AEAAB14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781" y="11040390"/>
                <a:ext cx="17644116" cy="784767"/>
              </a:xfrm>
              <a:prstGeom prst="rect">
                <a:avLst/>
              </a:prstGeom>
              <a:blipFill>
                <a:blip r:embed="rId8"/>
                <a:stretch>
                  <a:fillRect l="-1417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1" name="Group 150"/>
          <p:cNvGrpSpPr/>
          <p:nvPr/>
        </p:nvGrpSpPr>
        <p:grpSpPr>
          <a:xfrm>
            <a:off x="538826" y="7201661"/>
            <a:ext cx="4295074" cy="819112"/>
            <a:chOff x="1205494" y="6947472"/>
            <a:chExt cx="402909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05688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66BC7FB-5CAF-4C0A-B53B-38B18445D7E2}"/>
                  </a:ext>
                </a:extLst>
              </p:cNvPr>
              <p:cNvSpPr/>
              <p:nvPr/>
            </p:nvSpPr>
            <p:spPr>
              <a:xfrm>
                <a:off x="3048000" y="8458200"/>
                <a:ext cx="6248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66BC7FB-5CAF-4C0A-B53B-38B18445D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8458200"/>
                <a:ext cx="624840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0DC7D8A-F4C2-4CFA-BB33-CF19E6EA0D7B}"/>
                  </a:ext>
                </a:extLst>
              </p:cNvPr>
              <p:cNvSpPr/>
              <p:nvPr/>
            </p:nvSpPr>
            <p:spPr>
              <a:xfrm>
                <a:off x="3048000" y="9753600"/>
                <a:ext cx="50292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⇔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𝒄𝒐𝒔𝒙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0DC7D8A-F4C2-4CFA-BB33-CF19E6EA0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9753600"/>
                <a:ext cx="5029200" cy="784767"/>
              </a:xfrm>
              <a:prstGeom prst="rect">
                <a:avLst/>
              </a:prstGeom>
              <a:blipFill>
                <a:blip r:embed="rId10"/>
                <a:stretch>
                  <a:fillRect r="-27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108D081-5909-42D0-8C87-5AF33185D639}"/>
                  </a:ext>
                </a:extLst>
              </p:cNvPr>
              <p:cNvSpPr txBox="1"/>
              <p:nvPr/>
            </p:nvSpPr>
            <p:spPr>
              <a:xfrm>
                <a:off x="9144000" y="8458200"/>
                <a:ext cx="9144000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108D081-5909-42D0-8C87-5AF33185D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8458200"/>
                <a:ext cx="9144000" cy="8565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2A995428-E99F-4F4D-865D-A2A1C615C252}"/>
              </a:ext>
            </a:extLst>
          </p:cNvPr>
          <p:cNvSpPr/>
          <p:nvPr/>
        </p:nvSpPr>
        <p:spPr>
          <a:xfrm>
            <a:off x="12903176" y="573957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056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77" grpId="0"/>
      <p:bldP spid="47" grpId="0"/>
      <p:bldP spid="52" grpId="0"/>
      <p:bldP spid="53" grpId="0"/>
      <p:bldP spid="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43188" y="7433628"/>
            <a:ext cx="23597049" cy="529177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538826" y="2780627"/>
            <a:ext cx="23547165" cy="4117485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342624" y="2682717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7455957" y="1287799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340088" y="3519796"/>
                <a:ext cx="20726400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𝒄𝒐𝒔𝒙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là?</a:t>
                </a: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088" y="3519796"/>
                <a:ext cx="20726400" cy="1461875"/>
              </a:xfrm>
              <a:prstGeom prst="rect">
                <a:avLst/>
              </a:prstGeom>
              <a:blipFill>
                <a:blip r:embed="rId3"/>
                <a:stretch>
                  <a:fillRect l="-1206" t="-7917" b="-1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/>
              <p:nvPr/>
            </p:nvSpPr>
            <p:spPr>
              <a:xfrm>
                <a:off x="1035288" y="5500996"/>
                <a:ext cx="21336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88" y="5500996"/>
                <a:ext cx="2133600" cy="759375"/>
              </a:xfrm>
              <a:prstGeom prst="rect">
                <a:avLst/>
              </a:prstGeom>
              <a:blipFill>
                <a:blip r:embed="rId4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/>
              <p:nvPr/>
            </p:nvSpPr>
            <p:spPr>
              <a:xfrm>
                <a:off x="10865088" y="5577196"/>
                <a:ext cx="2667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088" y="5577196"/>
                <a:ext cx="2667000" cy="759375"/>
              </a:xfrm>
              <a:prstGeom prst="rect">
                <a:avLst/>
              </a:prstGeom>
              <a:blipFill>
                <a:blip r:embed="rId5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/>
              <p:nvPr/>
            </p:nvSpPr>
            <p:spPr>
              <a:xfrm>
                <a:off x="6140688" y="5577196"/>
                <a:ext cx="25146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688" y="5577196"/>
                <a:ext cx="2514600" cy="759375"/>
              </a:xfrm>
              <a:prstGeom prst="rect">
                <a:avLst/>
              </a:prstGeom>
              <a:blipFill>
                <a:blip r:embed="rId6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/>
              <p:nvPr/>
            </p:nvSpPr>
            <p:spPr>
              <a:xfrm>
                <a:off x="15741888" y="5577196"/>
                <a:ext cx="22098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1888" y="5577196"/>
                <a:ext cx="2209800" cy="759375"/>
              </a:xfrm>
              <a:prstGeom prst="rect">
                <a:avLst/>
              </a:prstGeom>
              <a:blipFill>
                <a:blip r:embed="rId7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1" name="Group 150"/>
          <p:cNvGrpSpPr/>
          <p:nvPr/>
        </p:nvGrpSpPr>
        <p:grpSpPr>
          <a:xfrm>
            <a:off x="538826" y="7201661"/>
            <a:ext cx="4295074" cy="819112"/>
            <a:chOff x="1205494" y="6947472"/>
            <a:chExt cx="402909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05688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339171B-0A05-418F-B8F6-A2C2104096DF}"/>
                  </a:ext>
                </a:extLst>
              </p:cNvPr>
              <p:cNvSpPr/>
              <p:nvPr/>
            </p:nvSpPr>
            <p:spPr>
              <a:xfrm>
                <a:off x="1219200" y="8382000"/>
                <a:ext cx="79248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𝒄𝒐𝒔𝒙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339171B-0A05-418F-B8F6-A2C210409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8382000"/>
                <a:ext cx="7924800" cy="784767"/>
              </a:xfrm>
              <a:prstGeom prst="rect">
                <a:avLst/>
              </a:prstGeom>
              <a:blipFill>
                <a:blip r:embed="rId8"/>
                <a:stretch>
                  <a:fillRect l="-3077" t="-14729" r="-615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A32E595-3BD4-4A0E-8BDC-4C598B5CF992}"/>
                  </a:ext>
                </a:extLst>
              </p:cNvPr>
              <p:cNvSpPr txBox="1"/>
              <p:nvPr/>
            </p:nvSpPr>
            <p:spPr>
              <a:xfrm>
                <a:off x="9067800" y="7315200"/>
                <a:ext cx="6781800" cy="2881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d>
                                <m:dPr>
                                  <m:ctrlP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𝒍𝒐</m:t>
                                  </m:r>
                                  <m: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ạ</m:t>
                                  </m:r>
                                  <m: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</m:e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(</m:t>
                              </m:r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𝒏𝒉</m:t>
                              </m:r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ậ</m:t>
                              </m:r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A32E595-3BD4-4A0E-8BDC-4C598B5CF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7315200"/>
                <a:ext cx="6781800" cy="28813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A3F075C-3BE4-4C57-8F8B-454D810C978F}"/>
                  </a:ext>
                </a:extLst>
              </p:cNvPr>
              <p:cNvSpPr/>
              <p:nvPr/>
            </p:nvSpPr>
            <p:spPr>
              <a:xfrm>
                <a:off x="626752" y="10021358"/>
                <a:ext cx="4953000" cy="1155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A3F075C-3BE4-4C57-8F8B-454D810C9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52" y="10021358"/>
                <a:ext cx="4953000" cy="1155766"/>
              </a:xfrm>
              <a:prstGeom prst="rect">
                <a:avLst/>
              </a:prstGeom>
              <a:blipFill>
                <a:blip r:embed="rId10"/>
                <a:stretch>
                  <a:fillRect l="-5665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8D1A527-42CE-4DF2-80F9-AE9C8F3B4364}"/>
                  </a:ext>
                </a:extLst>
              </p:cNvPr>
              <p:cNvSpPr/>
              <p:nvPr/>
            </p:nvSpPr>
            <p:spPr>
              <a:xfrm>
                <a:off x="4692888" y="9854205"/>
                <a:ext cx="5410200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8D1A527-42CE-4DF2-80F9-AE9C8F3B43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888" y="9854205"/>
                <a:ext cx="5410200" cy="14800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1EE0F76-EE4F-4825-9592-0A0BCAF66586}"/>
                  </a:ext>
                </a:extLst>
              </p:cNvPr>
              <p:cNvSpPr/>
              <p:nvPr/>
            </p:nvSpPr>
            <p:spPr>
              <a:xfrm>
                <a:off x="9992139" y="10058400"/>
                <a:ext cx="8534400" cy="1159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1EE0F76-EE4F-4825-9592-0A0BCAF66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139" y="10058400"/>
                <a:ext cx="8534400" cy="1159228"/>
              </a:xfrm>
              <a:prstGeom prst="rect">
                <a:avLst/>
              </a:prstGeom>
              <a:blipFill>
                <a:blip r:embed="rId12"/>
                <a:stretch>
                  <a:fillRect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67C1AB83-2F65-49B8-AD37-08E4A3F3475C}"/>
              </a:ext>
            </a:extLst>
          </p:cNvPr>
          <p:cNvSpPr/>
          <p:nvPr/>
        </p:nvSpPr>
        <p:spPr>
          <a:xfrm>
            <a:off x="1371600" y="11277600"/>
            <a:ext cx="2209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2.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2E0005C-356C-44BF-8143-F7771DDF56F3}"/>
              </a:ext>
            </a:extLst>
          </p:cNvPr>
          <p:cNvSpPr/>
          <p:nvPr/>
        </p:nvSpPr>
        <p:spPr>
          <a:xfrm>
            <a:off x="1081640" y="554369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7157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54" grpId="0"/>
      <p:bldP spid="55" grpId="0"/>
      <p:bldP spid="56" grpId="0"/>
      <p:bldP spid="57" grpId="0"/>
      <p:bldP spid="58" grpId="0"/>
      <p:bldP spid="62" grpId="0"/>
      <p:bldP spid="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652838" y="10060777"/>
            <a:ext cx="23597049" cy="357248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540298" y="2362199"/>
            <a:ext cx="23547165" cy="6911409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2177060"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368710" y="2325069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7455957" y="1287799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4495801" y="2514600"/>
                <a:ext cx="15163800" cy="864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𝒔𝒊𝒏𝒙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1" y="2514600"/>
                <a:ext cx="15163800" cy="864532"/>
              </a:xfrm>
              <a:prstGeom prst="rect">
                <a:avLst/>
              </a:prstGeom>
              <a:blipFill>
                <a:blip r:embed="rId3"/>
                <a:stretch>
                  <a:fillRect l="-1649" t="-8511" b="-28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/>
              <p:nvPr/>
            </p:nvSpPr>
            <p:spPr>
              <a:xfrm>
                <a:off x="2470436" y="2903998"/>
                <a:ext cx="8907137" cy="3368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  <m:e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5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kumimoji="0" lang="en-US" sz="5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436" y="2903998"/>
                <a:ext cx="8907137" cy="33681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/>
              <p:nvPr/>
            </p:nvSpPr>
            <p:spPr>
              <a:xfrm>
                <a:off x="2438400" y="5943600"/>
                <a:ext cx="8610600" cy="3368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kumimoji="0" lang="en-US" sz="5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den>
                            </m:f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kumimoji="0" lang="en-US" sz="5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kumimoji="0" lang="en-US" sz="5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den>
                            </m:f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</m:eqArr>
                      </m:e>
                    </m:d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kumimoji="0" lang="en-US" sz="5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943600"/>
                <a:ext cx="8610600" cy="33681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/>
              <p:nvPr/>
            </p:nvSpPr>
            <p:spPr>
              <a:xfrm>
                <a:off x="12819275" y="3061141"/>
                <a:ext cx="9753600" cy="3368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den>
                            </m:f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  <m:e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𝟐𝟒</m:t>
                                </m:r>
                              </m:den>
                            </m:f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5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</m:eqArr>
                      </m:e>
                    </m:d>
                    <m:r>
                      <a:rPr lang="en-US" sz="5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kumimoji="0" lang="en-US" sz="5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9275" y="3061141"/>
                <a:ext cx="9753600" cy="33681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/>
              <p:nvPr/>
            </p:nvSpPr>
            <p:spPr>
              <a:xfrm>
                <a:off x="12954000" y="6096000"/>
                <a:ext cx="8534400" cy="3368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kumimoji="0" lang="en-US" sz="5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</m:den>
                            </m:f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kumimoji="0" lang="en-US" sz="5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den>
                            </m:f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5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5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kumimoji="0" lang="en-US" sz="5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6096000"/>
                <a:ext cx="8534400" cy="33681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1" name="Group 150"/>
          <p:cNvGrpSpPr/>
          <p:nvPr/>
        </p:nvGrpSpPr>
        <p:grpSpPr>
          <a:xfrm>
            <a:off x="609916" y="9371652"/>
            <a:ext cx="4295074" cy="880669"/>
            <a:chOff x="1205494" y="6947472"/>
            <a:chExt cx="4029091" cy="880785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056881" cy="8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8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8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10F71FE-0DA9-4181-A5B8-D12A5408F222}"/>
                  </a:ext>
                </a:extLst>
              </p:cNvPr>
              <p:cNvSpPr txBox="1"/>
              <p:nvPr/>
            </p:nvSpPr>
            <p:spPr>
              <a:xfrm>
                <a:off x="7105752" y="10682862"/>
                <a:ext cx="5257800" cy="3639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["/>
                          <m:endChr m:val=""/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</m:e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10F71FE-0DA9-4181-A5B8-D12A5408F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752" y="10682862"/>
                <a:ext cx="5257800" cy="3639522"/>
              </a:xfrm>
              <a:prstGeom prst="rect">
                <a:avLst/>
              </a:prstGeom>
              <a:blipFill>
                <a:blip r:embed="rId8"/>
                <a:stretch>
                  <a:fillRect r="-38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22AD11-8CC6-45A0-B06E-C30300C19B5C}"/>
                  </a:ext>
                </a:extLst>
              </p:cNvPr>
              <p:cNvSpPr txBox="1"/>
              <p:nvPr/>
            </p:nvSpPr>
            <p:spPr>
              <a:xfrm>
                <a:off x="14954352" y="10606662"/>
                <a:ext cx="7162800" cy="2910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["/>
                          <m:endChr m:val=""/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en-US" sz="4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den>
                              </m:f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22AD11-8CC6-45A0-B06E-C30300C19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352" y="10606662"/>
                <a:ext cx="7162800" cy="29104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D564C4-18C1-4CD8-981B-393BC4242DFE}"/>
                  </a:ext>
                </a:extLst>
              </p:cNvPr>
              <p:cNvSpPr txBox="1"/>
              <p:nvPr/>
            </p:nvSpPr>
            <p:spPr>
              <a:xfrm>
                <a:off x="15632812" y="9941557"/>
                <a:ext cx="8538327" cy="1075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D564C4-18C1-4CD8-981B-393BC4242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2812" y="9941557"/>
                <a:ext cx="8538327" cy="1075679"/>
              </a:xfrm>
              <a:prstGeom prst="rect">
                <a:avLst/>
              </a:prstGeom>
              <a:blipFill>
                <a:blip r:embed="rId10"/>
                <a:stretch>
                  <a:fillRect t="-738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8F82B2A-196F-41D7-93C8-12633567BEC1}"/>
                  </a:ext>
                </a:extLst>
              </p:cNvPr>
              <p:cNvSpPr/>
              <p:nvPr/>
            </p:nvSpPr>
            <p:spPr>
              <a:xfrm>
                <a:off x="1009751" y="9920862"/>
                <a:ext cx="15361991" cy="902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tương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đương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𝒔𝒊𝒏𝒙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8F82B2A-196F-41D7-93C8-12633567B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51" y="9920862"/>
                <a:ext cx="15361991" cy="902876"/>
              </a:xfrm>
              <a:prstGeom prst="rect">
                <a:avLst/>
              </a:prstGeom>
              <a:blipFill>
                <a:blip r:embed="rId11"/>
                <a:stretch>
                  <a:fillRect l="-1627" t="-1342" b="-28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58BE262-00FE-4C8C-9623-B6750A39CC30}"/>
                  </a:ext>
                </a:extLst>
              </p:cNvPr>
              <p:cNvSpPr txBox="1"/>
              <p:nvPr/>
            </p:nvSpPr>
            <p:spPr>
              <a:xfrm>
                <a:off x="773330" y="11634103"/>
                <a:ext cx="6682627" cy="1070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58BE262-00FE-4C8C-9623-B6750A39C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30" y="11634103"/>
                <a:ext cx="6682627" cy="1070421"/>
              </a:xfrm>
              <a:prstGeom prst="rect">
                <a:avLst/>
              </a:prstGeom>
              <a:blipFill>
                <a:blip r:embed="rId12"/>
                <a:stretch>
                  <a:fillRect t="-7386" r="-27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B9C0B339-B212-459D-B8C0-AE61AE48E903}"/>
              </a:ext>
            </a:extLst>
          </p:cNvPr>
          <p:cNvSpPr/>
          <p:nvPr/>
        </p:nvSpPr>
        <p:spPr>
          <a:xfrm>
            <a:off x="2521226" y="703772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411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56" grpId="0"/>
      <p:bldP spid="2" grpId="0"/>
      <p:bldP spid="52" grpId="0"/>
      <p:bldP spid="54" grpId="0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016E379-FFA0-495D-AA37-34039E7B5B0D}"/>
              </a:ext>
            </a:extLst>
          </p:cNvPr>
          <p:cNvGrpSpPr/>
          <p:nvPr/>
        </p:nvGrpSpPr>
        <p:grpSpPr>
          <a:xfrm>
            <a:off x="211119" y="2493915"/>
            <a:ext cx="23729672" cy="4436847"/>
            <a:chOff x="211119" y="2493915"/>
            <a:chExt cx="23729672" cy="4436847"/>
          </a:xfrm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59084FF8-CC24-4A9C-A367-4104BFC8E992}"/>
                </a:ext>
              </a:extLst>
            </p:cNvPr>
            <p:cNvSpPr/>
            <p:nvPr/>
          </p:nvSpPr>
          <p:spPr>
            <a:xfrm>
              <a:off x="454114" y="2863801"/>
              <a:ext cx="23486677" cy="4066961"/>
            </a:xfrm>
            <a:prstGeom prst="roundRect">
              <a:avLst>
                <a:gd name="adj" fmla="val 313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67">
              <a:extLst>
                <a:ext uri="{FF2B5EF4-FFF2-40B4-BE49-F238E27FC236}">
                  <a16:creationId xmlns:a16="http://schemas.microsoft.com/office/drawing/2014/main" id="{A926B0C7-F7BB-4A27-A739-155F56F668DF}"/>
                </a:ext>
              </a:extLst>
            </p:cNvPr>
            <p:cNvGrpSpPr/>
            <p:nvPr/>
          </p:nvGrpSpPr>
          <p:grpSpPr>
            <a:xfrm>
              <a:off x="211119" y="2493915"/>
              <a:ext cx="3780976" cy="1181233"/>
              <a:chOff x="1311958" y="3405486"/>
              <a:chExt cx="3508887" cy="940513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0E6D9B88-7A95-441E-8948-C7716AE39F2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33367" y="2499000"/>
                <a:ext cx="826207" cy="274874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CD806D-FDD0-4CAE-B8F9-68FEFCDD58F7}"/>
                  </a:ext>
                </a:extLst>
              </p:cNvPr>
              <p:cNvSpPr txBox="1"/>
              <p:nvPr/>
            </p:nvSpPr>
            <p:spPr>
              <a:xfrm>
                <a:off x="2581004" y="3568569"/>
                <a:ext cx="1724480" cy="637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grpSp>
            <p:nvGrpSpPr>
              <p:cNvPr id="52" name="Group 70">
                <a:extLst>
                  <a:ext uri="{FF2B5EF4-FFF2-40B4-BE49-F238E27FC236}">
                    <a16:creationId xmlns:a16="http://schemas.microsoft.com/office/drawing/2014/main" id="{83A33C74-77CA-45D5-AE4E-F23E5FE4A19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992F734-F47B-4913-AF37-B3DAA339337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id="{C3948EAC-8CFD-4FF6-BC29-BD5B6B57DA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1D271343-128D-4BEF-AEB2-B3E5EE9025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E7105E74-88E1-4635-A509-9795E23D9E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E8B72665-CAC0-4332-9BEC-90A81B0C7B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1F5D4CDD-90E5-4BB7-93BB-005AF473C1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D38F2923-7F8F-4AD3-9BBB-7AE0B8E88E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id="{D737F9A5-0C75-4128-8B2F-81E7FBB48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1" name="Freeform 20">
                  <a:extLst>
                    <a:ext uri="{FF2B5EF4-FFF2-40B4-BE49-F238E27FC236}">
                      <a16:creationId xmlns:a16="http://schemas.microsoft.com/office/drawing/2014/main" id="{DF99D580-8616-498D-AA71-D2C6F95A72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id="{B78C87F7-F610-4EDE-9ED0-B6BA913C04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4" name="Freeform 22">
                  <a:extLst>
                    <a:ext uri="{FF2B5EF4-FFF2-40B4-BE49-F238E27FC236}">
                      <a16:creationId xmlns:a16="http://schemas.microsoft.com/office/drawing/2014/main" id="{C64FDDD8-8ED9-414B-ADEB-0A2EECE670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id="{8071D399-60B3-4E21-966A-505BB769EF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E61562A2-2C2F-4C25-AC53-EDE4CC6639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129A7C79-4C7E-47DD-BF3A-D95C440D6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id="{13F335E6-E8B5-465A-A9D2-74F0947AA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id="{64051BD6-D56F-4B8D-948C-559C2720C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C5246CF0-255B-4F07-9A99-099DCCA49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id="{EC5A1A2F-CB94-44FE-AF21-EF7B34210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id="{450D4CA8-73A3-469A-885C-95B62501E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3" name="Freeform 31">
                  <a:extLst>
                    <a:ext uri="{FF2B5EF4-FFF2-40B4-BE49-F238E27FC236}">
                      <a16:creationId xmlns:a16="http://schemas.microsoft.com/office/drawing/2014/main" id="{7DEF7C42-DD18-48A2-906A-139D0D4BE3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4" name="Freeform 32">
                  <a:extLst>
                    <a:ext uri="{FF2B5EF4-FFF2-40B4-BE49-F238E27FC236}">
                      <a16:creationId xmlns:a16="http://schemas.microsoft.com/office/drawing/2014/main" id="{463BFB8E-C88F-45FE-BE8E-942EDB965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5" name="Freeform 33">
                  <a:extLst>
                    <a:ext uri="{FF2B5EF4-FFF2-40B4-BE49-F238E27FC236}">
                      <a16:creationId xmlns:a16="http://schemas.microsoft.com/office/drawing/2014/main" id="{D6F6F416-3CEC-484F-BA25-10DB801FE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6" name="Freeform 34">
                  <a:extLst>
                    <a:ext uri="{FF2B5EF4-FFF2-40B4-BE49-F238E27FC236}">
                      <a16:creationId xmlns:a16="http://schemas.microsoft.com/office/drawing/2014/main" id="{2958E991-D44E-4452-9CF3-B95AB1C1E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7" name="Freeform 35">
                  <a:extLst>
                    <a:ext uri="{FF2B5EF4-FFF2-40B4-BE49-F238E27FC236}">
                      <a16:creationId xmlns:a16="http://schemas.microsoft.com/office/drawing/2014/main" id="{6C181CC7-D559-43EE-BF6F-DD08F864E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8" name="Freeform 36">
                  <a:extLst>
                    <a:ext uri="{FF2B5EF4-FFF2-40B4-BE49-F238E27FC236}">
                      <a16:creationId xmlns:a16="http://schemas.microsoft.com/office/drawing/2014/main" id="{6D6EE483-704C-4EDC-BA34-1C5BB8986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</p:grp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454114" y="7069803"/>
            <a:ext cx="23575596" cy="6476916"/>
            <a:chOff x="292808" y="5296941"/>
            <a:chExt cx="23508002" cy="5438795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344732" y="5296941"/>
              <a:ext cx="23456078" cy="54387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1815" y="3430406"/>
                <a:ext cx="21464093" cy="430251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1] 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</a:p>
              <a:p>
                <a:pPr>
                  <a:lnSpc>
                    <a:spcPct val="150000"/>
                  </a:lnSpc>
                </a:pPr>
                <a:endParaRPr lang="en-US" sz="1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	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D.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15" y="3430406"/>
                <a:ext cx="21464093" cy="4302518"/>
              </a:xfrm>
              <a:prstGeom prst="rect">
                <a:avLst/>
              </a:prstGeom>
              <a:blipFill>
                <a:blip r:embed="rId3"/>
                <a:stretch>
                  <a:fillRect l="-11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5503" y="8593164"/>
                <a:ext cx="14038112" cy="245089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503" y="8593164"/>
                <a:ext cx="14038112" cy="2450891"/>
              </a:xfrm>
              <a:prstGeom prst="rect">
                <a:avLst/>
              </a:prstGeom>
              <a:blipFill>
                <a:blip r:embed="rId4"/>
                <a:stretch>
                  <a:fillRect l="-1737" t="-82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04B44608-DB2B-4F3A-A56F-D87CBD4C1E49}"/>
              </a:ext>
            </a:extLst>
          </p:cNvPr>
          <p:cNvSpPr/>
          <p:nvPr/>
        </p:nvSpPr>
        <p:spPr>
          <a:xfrm>
            <a:off x="14554200" y="513888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grpSp>
        <p:nvGrpSpPr>
          <p:cNvPr id="81" name="Group 74">
            <a:extLst>
              <a:ext uri="{FF2B5EF4-FFF2-40B4-BE49-F238E27FC236}">
                <a16:creationId xmlns:a16="http://schemas.microsoft.com/office/drawing/2014/main" id="{62EED8BB-A476-47CB-BD2B-483AAAC68C00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E5BFE38-E748-4108-8823-1F33707968D2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3" name="Group 46">
              <a:extLst>
                <a:ext uri="{FF2B5EF4-FFF2-40B4-BE49-F238E27FC236}">
                  <a16:creationId xmlns:a16="http://schemas.microsoft.com/office/drawing/2014/main" id="{FC6FDA79-0C19-472C-901C-95BA2D9DECE8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4" name="Round Same Side Corner Rectangle 40">
                <a:extLst>
                  <a:ext uri="{FF2B5EF4-FFF2-40B4-BE49-F238E27FC236}">
                    <a16:creationId xmlns:a16="http://schemas.microsoft.com/office/drawing/2014/main" id="{BE3C150B-2B63-4804-86BB-995FB2F2F6AE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2466139-56A6-4B37-81B0-6D08F3339126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35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2DDF731-F531-4799-B079-3104F123CA17}"/>
              </a:ext>
            </a:extLst>
          </p:cNvPr>
          <p:cNvGrpSpPr/>
          <p:nvPr/>
        </p:nvGrpSpPr>
        <p:grpSpPr>
          <a:xfrm>
            <a:off x="211119" y="2493915"/>
            <a:ext cx="23491768" cy="6041616"/>
            <a:chOff x="211119" y="2493915"/>
            <a:chExt cx="23491768" cy="6041616"/>
          </a:xfrm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59084FF8-CC24-4A9C-A367-4104BFC8E992}"/>
                </a:ext>
              </a:extLst>
            </p:cNvPr>
            <p:cNvSpPr/>
            <p:nvPr/>
          </p:nvSpPr>
          <p:spPr>
            <a:xfrm>
              <a:off x="216210" y="2700019"/>
              <a:ext cx="23486677" cy="5835512"/>
            </a:xfrm>
            <a:prstGeom prst="roundRect">
              <a:avLst>
                <a:gd name="adj" fmla="val 313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67">
              <a:extLst>
                <a:ext uri="{FF2B5EF4-FFF2-40B4-BE49-F238E27FC236}">
                  <a16:creationId xmlns:a16="http://schemas.microsoft.com/office/drawing/2014/main" id="{A926B0C7-F7BB-4A27-A739-155F56F668DF}"/>
                </a:ext>
              </a:extLst>
            </p:cNvPr>
            <p:cNvGrpSpPr/>
            <p:nvPr/>
          </p:nvGrpSpPr>
          <p:grpSpPr>
            <a:xfrm>
              <a:off x="211119" y="2493915"/>
              <a:ext cx="3780976" cy="1181233"/>
              <a:chOff x="1311958" y="3405486"/>
              <a:chExt cx="3508887" cy="940513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0E6D9B88-7A95-441E-8948-C7716AE39F2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33367" y="2499000"/>
                <a:ext cx="826207" cy="274874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CD806D-FDD0-4CAE-B8F9-68FEFCDD58F7}"/>
                  </a:ext>
                </a:extLst>
              </p:cNvPr>
              <p:cNvSpPr txBox="1"/>
              <p:nvPr/>
            </p:nvSpPr>
            <p:spPr>
              <a:xfrm>
                <a:off x="2581004" y="3568569"/>
                <a:ext cx="1724480" cy="637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52" name="Group 70">
                <a:extLst>
                  <a:ext uri="{FF2B5EF4-FFF2-40B4-BE49-F238E27FC236}">
                    <a16:creationId xmlns:a16="http://schemas.microsoft.com/office/drawing/2014/main" id="{83A33C74-77CA-45D5-AE4E-F23E5FE4A19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992F734-F47B-4913-AF37-B3DAA339337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id="{C3948EAC-8CFD-4FF6-BC29-BD5B6B57DA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1D271343-128D-4BEF-AEB2-B3E5EE9025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E7105E74-88E1-4635-A509-9795E23D9E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E8B72665-CAC0-4332-9BEC-90A81B0C7B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1F5D4CDD-90E5-4BB7-93BB-005AF473C1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D38F2923-7F8F-4AD3-9BBB-7AE0B8E88E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id="{D737F9A5-0C75-4128-8B2F-81E7FBB48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1" name="Freeform 20">
                  <a:extLst>
                    <a:ext uri="{FF2B5EF4-FFF2-40B4-BE49-F238E27FC236}">
                      <a16:creationId xmlns:a16="http://schemas.microsoft.com/office/drawing/2014/main" id="{DF99D580-8616-498D-AA71-D2C6F95A72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id="{B78C87F7-F610-4EDE-9ED0-B6BA913C04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4" name="Freeform 22">
                  <a:extLst>
                    <a:ext uri="{FF2B5EF4-FFF2-40B4-BE49-F238E27FC236}">
                      <a16:creationId xmlns:a16="http://schemas.microsoft.com/office/drawing/2014/main" id="{C64FDDD8-8ED9-414B-ADEB-0A2EECE670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id="{8071D399-60B3-4E21-966A-505BB769EF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E61562A2-2C2F-4C25-AC53-EDE4CC6639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129A7C79-4C7E-47DD-BF3A-D95C440D6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id="{13F335E6-E8B5-465A-A9D2-74F0947AA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id="{64051BD6-D56F-4B8D-948C-559C2720C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C5246CF0-255B-4F07-9A99-099DCCA49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id="{EC5A1A2F-CB94-44FE-AF21-EF7B34210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id="{450D4CA8-73A3-469A-885C-95B62501E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3" name="Freeform 31">
                  <a:extLst>
                    <a:ext uri="{FF2B5EF4-FFF2-40B4-BE49-F238E27FC236}">
                      <a16:creationId xmlns:a16="http://schemas.microsoft.com/office/drawing/2014/main" id="{7DEF7C42-DD18-48A2-906A-139D0D4BE3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4" name="Freeform 32">
                  <a:extLst>
                    <a:ext uri="{FF2B5EF4-FFF2-40B4-BE49-F238E27FC236}">
                      <a16:creationId xmlns:a16="http://schemas.microsoft.com/office/drawing/2014/main" id="{463BFB8E-C88F-45FE-BE8E-942EDB965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5" name="Freeform 33">
                  <a:extLst>
                    <a:ext uri="{FF2B5EF4-FFF2-40B4-BE49-F238E27FC236}">
                      <a16:creationId xmlns:a16="http://schemas.microsoft.com/office/drawing/2014/main" id="{D6F6F416-3CEC-484F-BA25-10DB801FE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6" name="Freeform 34">
                  <a:extLst>
                    <a:ext uri="{FF2B5EF4-FFF2-40B4-BE49-F238E27FC236}">
                      <a16:creationId xmlns:a16="http://schemas.microsoft.com/office/drawing/2014/main" id="{2958E991-D44E-4452-9CF3-B95AB1C1E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7" name="Freeform 35">
                  <a:extLst>
                    <a:ext uri="{FF2B5EF4-FFF2-40B4-BE49-F238E27FC236}">
                      <a16:creationId xmlns:a16="http://schemas.microsoft.com/office/drawing/2014/main" id="{6C181CC7-D559-43EE-BF6F-DD08F864E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8" name="Freeform 36">
                  <a:extLst>
                    <a:ext uri="{FF2B5EF4-FFF2-40B4-BE49-F238E27FC236}">
                      <a16:creationId xmlns:a16="http://schemas.microsoft.com/office/drawing/2014/main" id="{6D6EE483-704C-4EDC-BA34-1C5BB8986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</p:grp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246789" y="9047472"/>
            <a:ext cx="23523523" cy="4268635"/>
            <a:chOff x="257272" y="5283431"/>
            <a:chExt cx="23456078" cy="3584458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57272" y="5283431"/>
              <a:ext cx="23456078" cy="35844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4607" y="2889430"/>
                <a:ext cx="18894034" cy="315326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1]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000" b="1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607" y="2889430"/>
                <a:ext cx="18894034" cy="3153267"/>
              </a:xfrm>
              <a:prstGeom prst="rect">
                <a:avLst/>
              </a:prstGeom>
              <a:blipFill>
                <a:blip r:embed="rId3"/>
                <a:stretch>
                  <a:fillRect l="-1290" t="-6383" b="-793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4716" y="12286915"/>
                <a:ext cx="21750071" cy="81948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716" y="12286915"/>
                <a:ext cx="21750071" cy="819485"/>
              </a:xfrm>
              <a:prstGeom prst="rect">
                <a:avLst/>
              </a:prstGeom>
              <a:blipFill>
                <a:blip r:embed="rId4"/>
                <a:stretch>
                  <a:fillRect l="-1121" t="-24627" b="-201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88E655C4-456D-4535-BCE2-60A08920C8CD}"/>
              </a:ext>
            </a:extLst>
          </p:cNvPr>
          <p:cNvSpPr/>
          <p:nvPr/>
        </p:nvSpPr>
        <p:spPr>
          <a:xfrm>
            <a:off x="4090167" y="6042697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grpSp>
        <p:nvGrpSpPr>
          <p:cNvPr id="81" name="Group 74">
            <a:extLst>
              <a:ext uri="{FF2B5EF4-FFF2-40B4-BE49-F238E27FC236}">
                <a16:creationId xmlns:a16="http://schemas.microsoft.com/office/drawing/2014/main" id="{7CB2ADA6-7663-4AE6-9600-7F7B5833CC41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DAC577B-4285-4D6A-832F-72BB1090D849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4" name="Group 46">
              <a:extLst>
                <a:ext uri="{FF2B5EF4-FFF2-40B4-BE49-F238E27FC236}">
                  <a16:creationId xmlns:a16="http://schemas.microsoft.com/office/drawing/2014/main" id="{64A616D3-41C6-463F-8710-B94ACCA2E786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5" name="Round Same Side Corner Rectangle 40">
                <a:extLst>
                  <a:ext uri="{FF2B5EF4-FFF2-40B4-BE49-F238E27FC236}">
                    <a16:creationId xmlns:a16="http://schemas.microsoft.com/office/drawing/2014/main" id="{943F28C2-F071-4FD9-875C-1724CBBF854B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26BDC6A-02EA-408C-8237-7DE9B69B60C0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C80A4AFD-BAD8-4E2C-A013-5219E30D1E6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086600" y="9282140"/>
            <a:ext cx="9829800" cy="271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AA1A8D7-AD6B-4F8A-AF7F-CC365843D052}"/>
              </a:ext>
            </a:extLst>
          </p:cNvPr>
          <p:cNvGrpSpPr/>
          <p:nvPr/>
        </p:nvGrpSpPr>
        <p:grpSpPr>
          <a:xfrm>
            <a:off x="211119" y="2493915"/>
            <a:ext cx="23491768" cy="6041616"/>
            <a:chOff x="211119" y="2493915"/>
            <a:chExt cx="23491768" cy="6041616"/>
          </a:xfrm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59084FF8-CC24-4A9C-A367-4104BFC8E992}"/>
                </a:ext>
              </a:extLst>
            </p:cNvPr>
            <p:cNvSpPr/>
            <p:nvPr/>
          </p:nvSpPr>
          <p:spPr>
            <a:xfrm>
              <a:off x="216210" y="2700019"/>
              <a:ext cx="23486677" cy="5835512"/>
            </a:xfrm>
            <a:prstGeom prst="roundRect">
              <a:avLst>
                <a:gd name="adj" fmla="val 313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67">
              <a:extLst>
                <a:ext uri="{FF2B5EF4-FFF2-40B4-BE49-F238E27FC236}">
                  <a16:creationId xmlns:a16="http://schemas.microsoft.com/office/drawing/2014/main" id="{A926B0C7-F7BB-4A27-A739-155F56F668DF}"/>
                </a:ext>
              </a:extLst>
            </p:cNvPr>
            <p:cNvGrpSpPr/>
            <p:nvPr/>
          </p:nvGrpSpPr>
          <p:grpSpPr>
            <a:xfrm>
              <a:off x="211119" y="2493915"/>
              <a:ext cx="3780976" cy="1181233"/>
              <a:chOff x="1311958" y="3405486"/>
              <a:chExt cx="3508887" cy="940513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0E6D9B88-7A95-441E-8948-C7716AE39F2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33367" y="2499000"/>
                <a:ext cx="826207" cy="274874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CD806D-FDD0-4CAE-B8F9-68FEFCDD58F7}"/>
                  </a:ext>
                </a:extLst>
              </p:cNvPr>
              <p:cNvSpPr txBox="1"/>
              <p:nvPr/>
            </p:nvSpPr>
            <p:spPr>
              <a:xfrm>
                <a:off x="2581004" y="3568569"/>
                <a:ext cx="1724480" cy="637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grpSp>
            <p:nvGrpSpPr>
              <p:cNvPr id="52" name="Group 70">
                <a:extLst>
                  <a:ext uri="{FF2B5EF4-FFF2-40B4-BE49-F238E27FC236}">
                    <a16:creationId xmlns:a16="http://schemas.microsoft.com/office/drawing/2014/main" id="{83A33C74-77CA-45D5-AE4E-F23E5FE4A19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992F734-F47B-4913-AF37-B3DAA339337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id="{C3948EAC-8CFD-4FF6-BC29-BD5B6B57DA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1D271343-128D-4BEF-AEB2-B3E5EE9025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E7105E74-88E1-4635-A509-9795E23D9E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E8B72665-CAC0-4332-9BEC-90A81B0C7B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1F5D4CDD-90E5-4BB7-93BB-005AF473C1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D38F2923-7F8F-4AD3-9BBB-7AE0B8E88E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id="{D737F9A5-0C75-4128-8B2F-81E7FBB48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1" name="Freeform 20">
                  <a:extLst>
                    <a:ext uri="{FF2B5EF4-FFF2-40B4-BE49-F238E27FC236}">
                      <a16:creationId xmlns:a16="http://schemas.microsoft.com/office/drawing/2014/main" id="{DF99D580-8616-498D-AA71-D2C6F95A72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id="{B78C87F7-F610-4EDE-9ED0-B6BA913C04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4" name="Freeform 22">
                  <a:extLst>
                    <a:ext uri="{FF2B5EF4-FFF2-40B4-BE49-F238E27FC236}">
                      <a16:creationId xmlns:a16="http://schemas.microsoft.com/office/drawing/2014/main" id="{C64FDDD8-8ED9-414B-ADEB-0A2EECE670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id="{8071D399-60B3-4E21-966A-505BB769EF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E61562A2-2C2F-4C25-AC53-EDE4CC6639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129A7C79-4C7E-47DD-BF3A-D95C440D6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id="{13F335E6-E8B5-465A-A9D2-74F0947AA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id="{64051BD6-D56F-4B8D-948C-559C2720C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C5246CF0-255B-4F07-9A99-099DCCA49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id="{EC5A1A2F-CB94-44FE-AF21-EF7B34210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id="{450D4CA8-73A3-469A-885C-95B62501E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3" name="Freeform 31">
                  <a:extLst>
                    <a:ext uri="{FF2B5EF4-FFF2-40B4-BE49-F238E27FC236}">
                      <a16:creationId xmlns:a16="http://schemas.microsoft.com/office/drawing/2014/main" id="{7DEF7C42-DD18-48A2-906A-139D0D4BE3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4" name="Freeform 32">
                  <a:extLst>
                    <a:ext uri="{FF2B5EF4-FFF2-40B4-BE49-F238E27FC236}">
                      <a16:creationId xmlns:a16="http://schemas.microsoft.com/office/drawing/2014/main" id="{463BFB8E-C88F-45FE-BE8E-942EDB965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5" name="Freeform 33">
                  <a:extLst>
                    <a:ext uri="{FF2B5EF4-FFF2-40B4-BE49-F238E27FC236}">
                      <a16:creationId xmlns:a16="http://schemas.microsoft.com/office/drawing/2014/main" id="{D6F6F416-3CEC-484F-BA25-10DB801FE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6" name="Freeform 34">
                  <a:extLst>
                    <a:ext uri="{FF2B5EF4-FFF2-40B4-BE49-F238E27FC236}">
                      <a16:creationId xmlns:a16="http://schemas.microsoft.com/office/drawing/2014/main" id="{2958E991-D44E-4452-9CF3-B95AB1C1E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7" name="Freeform 35">
                  <a:extLst>
                    <a:ext uri="{FF2B5EF4-FFF2-40B4-BE49-F238E27FC236}">
                      <a16:creationId xmlns:a16="http://schemas.microsoft.com/office/drawing/2014/main" id="{6C181CC7-D559-43EE-BF6F-DD08F864E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8" name="Freeform 36">
                  <a:extLst>
                    <a:ext uri="{FF2B5EF4-FFF2-40B4-BE49-F238E27FC236}">
                      <a16:creationId xmlns:a16="http://schemas.microsoft.com/office/drawing/2014/main" id="{6D6EE483-704C-4EDC-BA34-1C5BB8986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</p:grp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246789" y="9047472"/>
            <a:ext cx="23523523" cy="4268635"/>
            <a:chOff x="257272" y="5283431"/>
            <a:chExt cx="23456078" cy="3584458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57272" y="5283431"/>
              <a:ext cx="23456078" cy="35844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4607" y="3003730"/>
                <a:ext cx="18894034" cy="315326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1]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000" b="1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607" y="3003730"/>
                <a:ext cx="18894034" cy="3153267"/>
              </a:xfrm>
              <a:prstGeom prst="rect">
                <a:avLst/>
              </a:prstGeom>
              <a:blipFill>
                <a:blip r:embed="rId3"/>
                <a:stretch>
                  <a:fillRect l="-1290" t="-6383" b="-75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8341" y="10505977"/>
                <a:ext cx="21308400" cy="81948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</a:t>
                </a: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341" y="10505977"/>
                <a:ext cx="21308400" cy="819485"/>
              </a:xfrm>
              <a:prstGeom prst="rect">
                <a:avLst/>
              </a:prstGeom>
              <a:blipFill>
                <a:blip r:embed="rId4"/>
                <a:stretch>
                  <a:fillRect l="-1173" t="-23704" b="-23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88E655C4-456D-4535-BCE2-60A08920C8CD}"/>
              </a:ext>
            </a:extLst>
          </p:cNvPr>
          <p:cNvSpPr/>
          <p:nvPr/>
        </p:nvSpPr>
        <p:spPr>
          <a:xfrm>
            <a:off x="4077676" y="6061747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grpSp>
        <p:nvGrpSpPr>
          <p:cNvPr id="81" name="Group 74">
            <a:extLst>
              <a:ext uri="{FF2B5EF4-FFF2-40B4-BE49-F238E27FC236}">
                <a16:creationId xmlns:a16="http://schemas.microsoft.com/office/drawing/2014/main" id="{7CB2ADA6-7663-4AE6-9600-7F7B5833CC41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DAC577B-4285-4D6A-832F-72BB1090D849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4" name="Group 46">
              <a:extLst>
                <a:ext uri="{FF2B5EF4-FFF2-40B4-BE49-F238E27FC236}">
                  <a16:creationId xmlns:a16="http://schemas.microsoft.com/office/drawing/2014/main" id="{64A616D3-41C6-463F-8710-B94ACCA2E786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5" name="Round Same Side Corner Rectangle 40">
                <a:extLst>
                  <a:ext uri="{FF2B5EF4-FFF2-40B4-BE49-F238E27FC236}">
                    <a16:creationId xmlns:a16="http://schemas.microsoft.com/office/drawing/2014/main" id="{943F28C2-F071-4FD9-875C-1724CBBF854B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26BDC6A-02EA-408C-8237-7DE9B69B60C0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382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0D1EBE4-45BC-4CF5-BB35-9C5D8B6A0971}"/>
              </a:ext>
            </a:extLst>
          </p:cNvPr>
          <p:cNvGrpSpPr/>
          <p:nvPr/>
        </p:nvGrpSpPr>
        <p:grpSpPr>
          <a:xfrm>
            <a:off x="211119" y="2493915"/>
            <a:ext cx="23491768" cy="4988566"/>
            <a:chOff x="211119" y="2493915"/>
            <a:chExt cx="23491768" cy="4988566"/>
          </a:xfrm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59084FF8-CC24-4A9C-A367-4104BFC8E992}"/>
                </a:ext>
              </a:extLst>
            </p:cNvPr>
            <p:cNvSpPr/>
            <p:nvPr/>
          </p:nvSpPr>
          <p:spPr>
            <a:xfrm>
              <a:off x="216210" y="2700019"/>
              <a:ext cx="23486677" cy="4782462"/>
            </a:xfrm>
            <a:prstGeom prst="roundRect">
              <a:avLst>
                <a:gd name="adj" fmla="val 313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67">
              <a:extLst>
                <a:ext uri="{FF2B5EF4-FFF2-40B4-BE49-F238E27FC236}">
                  <a16:creationId xmlns:a16="http://schemas.microsoft.com/office/drawing/2014/main" id="{A926B0C7-F7BB-4A27-A739-155F56F668DF}"/>
                </a:ext>
              </a:extLst>
            </p:cNvPr>
            <p:cNvGrpSpPr/>
            <p:nvPr/>
          </p:nvGrpSpPr>
          <p:grpSpPr>
            <a:xfrm>
              <a:off x="211119" y="2493915"/>
              <a:ext cx="3780976" cy="1181233"/>
              <a:chOff x="1311958" y="3405486"/>
              <a:chExt cx="3508887" cy="940513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0E6D9B88-7A95-441E-8948-C7716AE39F2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33367" y="2499000"/>
                <a:ext cx="826207" cy="274874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CD806D-FDD0-4CAE-B8F9-68FEFCDD58F7}"/>
                  </a:ext>
                </a:extLst>
              </p:cNvPr>
              <p:cNvSpPr txBox="1"/>
              <p:nvPr/>
            </p:nvSpPr>
            <p:spPr>
              <a:xfrm>
                <a:off x="2581004" y="3568569"/>
                <a:ext cx="1885145" cy="637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  <a:r>
                  <a:rPr lang="vi-VN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2" name="Group 70">
                <a:extLst>
                  <a:ext uri="{FF2B5EF4-FFF2-40B4-BE49-F238E27FC236}">
                    <a16:creationId xmlns:a16="http://schemas.microsoft.com/office/drawing/2014/main" id="{83A33C74-77CA-45D5-AE4E-F23E5FE4A19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992F734-F47B-4913-AF37-B3DAA339337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id="{C3948EAC-8CFD-4FF6-BC29-BD5B6B57DA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1D271343-128D-4BEF-AEB2-B3E5EE9025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E7105E74-88E1-4635-A509-9795E23D9E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E8B72665-CAC0-4332-9BEC-90A81B0C7B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1F5D4CDD-90E5-4BB7-93BB-005AF473C1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D38F2923-7F8F-4AD3-9BBB-7AE0B8E88E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id="{D737F9A5-0C75-4128-8B2F-81E7FBB48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1" name="Freeform 20">
                  <a:extLst>
                    <a:ext uri="{FF2B5EF4-FFF2-40B4-BE49-F238E27FC236}">
                      <a16:creationId xmlns:a16="http://schemas.microsoft.com/office/drawing/2014/main" id="{DF99D580-8616-498D-AA71-D2C6F95A72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id="{B78C87F7-F610-4EDE-9ED0-B6BA913C04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4" name="Freeform 22">
                  <a:extLst>
                    <a:ext uri="{FF2B5EF4-FFF2-40B4-BE49-F238E27FC236}">
                      <a16:creationId xmlns:a16="http://schemas.microsoft.com/office/drawing/2014/main" id="{C64FDDD8-8ED9-414B-ADEB-0A2EECE670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id="{8071D399-60B3-4E21-966A-505BB769EF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E61562A2-2C2F-4C25-AC53-EDE4CC6639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129A7C79-4C7E-47DD-BF3A-D95C440D6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id="{13F335E6-E8B5-465A-A9D2-74F0947AA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id="{64051BD6-D56F-4B8D-948C-559C2720C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C5246CF0-255B-4F07-9A99-099DCCA49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id="{EC5A1A2F-CB94-44FE-AF21-EF7B34210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id="{450D4CA8-73A3-469A-885C-95B62501E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3" name="Freeform 31">
                  <a:extLst>
                    <a:ext uri="{FF2B5EF4-FFF2-40B4-BE49-F238E27FC236}">
                      <a16:creationId xmlns:a16="http://schemas.microsoft.com/office/drawing/2014/main" id="{7DEF7C42-DD18-48A2-906A-139D0D4BE3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4" name="Freeform 32">
                  <a:extLst>
                    <a:ext uri="{FF2B5EF4-FFF2-40B4-BE49-F238E27FC236}">
                      <a16:creationId xmlns:a16="http://schemas.microsoft.com/office/drawing/2014/main" id="{463BFB8E-C88F-45FE-BE8E-942EDB965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5" name="Freeform 33">
                  <a:extLst>
                    <a:ext uri="{FF2B5EF4-FFF2-40B4-BE49-F238E27FC236}">
                      <a16:creationId xmlns:a16="http://schemas.microsoft.com/office/drawing/2014/main" id="{D6F6F416-3CEC-484F-BA25-10DB801FE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6" name="Freeform 34">
                  <a:extLst>
                    <a:ext uri="{FF2B5EF4-FFF2-40B4-BE49-F238E27FC236}">
                      <a16:creationId xmlns:a16="http://schemas.microsoft.com/office/drawing/2014/main" id="{2958E991-D44E-4452-9CF3-B95AB1C1E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7" name="Freeform 35">
                  <a:extLst>
                    <a:ext uri="{FF2B5EF4-FFF2-40B4-BE49-F238E27FC236}">
                      <a16:creationId xmlns:a16="http://schemas.microsoft.com/office/drawing/2014/main" id="{6C181CC7-D559-43EE-BF6F-DD08F864E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8" name="Freeform 36">
                  <a:extLst>
                    <a:ext uri="{FF2B5EF4-FFF2-40B4-BE49-F238E27FC236}">
                      <a16:creationId xmlns:a16="http://schemas.microsoft.com/office/drawing/2014/main" id="{6D6EE483-704C-4EDC-BA34-1C5BB8986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</p:grp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246789" y="8458200"/>
            <a:ext cx="23523523" cy="4782462"/>
            <a:chOff x="257272" y="5283431"/>
            <a:chExt cx="23456078" cy="3584458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57272" y="5283431"/>
              <a:ext cx="23456078" cy="35844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3023" y="3098847"/>
                <a:ext cx="18894034" cy="315326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1]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000" b="1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023" y="3098847"/>
                <a:ext cx="18894034" cy="3153267"/>
              </a:xfrm>
              <a:prstGeom prst="rect">
                <a:avLst/>
              </a:prstGeom>
              <a:blipFill>
                <a:blip r:embed="rId3"/>
                <a:stretch>
                  <a:fillRect l="-1291" t="-6178" b="-293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43400" y="9552650"/>
                <a:ext cx="18293657" cy="81948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9552650"/>
                <a:ext cx="18293657" cy="819485"/>
              </a:xfrm>
              <a:prstGeom prst="rect">
                <a:avLst/>
              </a:prstGeom>
              <a:blipFill>
                <a:blip r:embed="rId4"/>
                <a:stretch>
                  <a:fillRect l="-1367" t="-16418" b="-27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88E655C4-456D-4535-BCE2-60A08920C8CD}"/>
              </a:ext>
            </a:extLst>
          </p:cNvPr>
          <p:cNvSpPr/>
          <p:nvPr/>
        </p:nvSpPr>
        <p:spPr>
          <a:xfrm>
            <a:off x="3447759" y="416485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81" name="Group 74">
            <a:extLst>
              <a:ext uri="{FF2B5EF4-FFF2-40B4-BE49-F238E27FC236}">
                <a16:creationId xmlns:a16="http://schemas.microsoft.com/office/drawing/2014/main" id="{7CB2ADA6-7663-4AE6-9600-7F7B5833CC41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DAC577B-4285-4D6A-832F-72BB1090D849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4" name="Group 46">
              <a:extLst>
                <a:ext uri="{FF2B5EF4-FFF2-40B4-BE49-F238E27FC236}">
                  <a16:creationId xmlns:a16="http://schemas.microsoft.com/office/drawing/2014/main" id="{64A616D3-41C6-463F-8710-B94ACCA2E786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5" name="Round Same Side Corner Rectangle 40">
                <a:extLst>
                  <a:ext uri="{FF2B5EF4-FFF2-40B4-BE49-F238E27FC236}">
                    <a16:creationId xmlns:a16="http://schemas.microsoft.com/office/drawing/2014/main" id="{943F28C2-F071-4FD9-875C-1724CBBF854B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26BDC6A-02EA-408C-8237-7DE9B69B60C0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37D852FB-1792-4852-97C4-C6DE296CB7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24351" y="11067715"/>
                <a:ext cx="18085273" cy="81948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của hàm số là: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37D852FB-1792-4852-97C4-C6DE296CB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351" y="11067715"/>
                <a:ext cx="18085273" cy="819485"/>
              </a:xfrm>
              <a:prstGeom prst="rect">
                <a:avLst/>
              </a:prstGeom>
              <a:blipFill>
                <a:blip r:embed="rId5"/>
                <a:stretch>
                  <a:fillRect l="-1348" t="-7463" b="-373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animBg="1"/>
      <p:bldP spid="62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1AD7E0C-3052-4A3B-9DB9-4BD757A679B9}"/>
              </a:ext>
            </a:extLst>
          </p:cNvPr>
          <p:cNvGrpSpPr/>
          <p:nvPr/>
        </p:nvGrpSpPr>
        <p:grpSpPr>
          <a:xfrm>
            <a:off x="211119" y="2493915"/>
            <a:ext cx="23491768" cy="5723154"/>
            <a:chOff x="211119" y="2493915"/>
            <a:chExt cx="23491768" cy="5723154"/>
          </a:xfrm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59084FF8-CC24-4A9C-A367-4104BFC8E992}"/>
                </a:ext>
              </a:extLst>
            </p:cNvPr>
            <p:cNvSpPr/>
            <p:nvPr/>
          </p:nvSpPr>
          <p:spPr>
            <a:xfrm>
              <a:off x="216210" y="2700018"/>
              <a:ext cx="23486677" cy="5517051"/>
            </a:xfrm>
            <a:prstGeom prst="roundRect">
              <a:avLst>
                <a:gd name="adj" fmla="val 313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67">
              <a:extLst>
                <a:ext uri="{FF2B5EF4-FFF2-40B4-BE49-F238E27FC236}">
                  <a16:creationId xmlns:a16="http://schemas.microsoft.com/office/drawing/2014/main" id="{A926B0C7-F7BB-4A27-A739-155F56F668DF}"/>
                </a:ext>
              </a:extLst>
            </p:cNvPr>
            <p:cNvGrpSpPr/>
            <p:nvPr/>
          </p:nvGrpSpPr>
          <p:grpSpPr>
            <a:xfrm>
              <a:off x="211119" y="2493915"/>
              <a:ext cx="3780976" cy="1181233"/>
              <a:chOff x="1311958" y="3405486"/>
              <a:chExt cx="3508887" cy="940513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0E6D9B88-7A95-441E-8948-C7716AE39F2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33367" y="2499000"/>
                <a:ext cx="826207" cy="274874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CD806D-FDD0-4CAE-B8F9-68FEFCDD58F7}"/>
                  </a:ext>
                </a:extLst>
              </p:cNvPr>
              <p:cNvSpPr txBox="1"/>
              <p:nvPr/>
            </p:nvSpPr>
            <p:spPr>
              <a:xfrm>
                <a:off x="2581004" y="3568569"/>
                <a:ext cx="1885145" cy="637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  <a:r>
                  <a:rPr lang="vi-VN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2" name="Group 70">
                <a:extLst>
                  <a:ext uri="{FF2B5EF4-FFF2-40B4-BE49-F238E27FC236}">
                    <a16:creationId xmlns:a16="http://schemas.microsoft.com/office/drawing/2014/main" id="{83A33C74-77CA-45D5-AE4E-F23E5FE4A19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992F734-F47B-4913-AF37-B3DAA339337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id="{C3948EAC-8CFD-4FF6-BC29-BD5B6B57DA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1D271343-128D-4BEF-AEB2-B3E5EE9025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E7105E74-88E1-4635-A509-9795E23D9E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E8B72665-CAC0-4332-9BEC-90A81B0C7B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1F5D4CDD-90E5-4BB7-93BB-005AF473C1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D38F2923-7F8F-4AD3-9BBB-7AE0B8E88E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id="{D737F9A5-0C75-4128-8B2F-81E7FBB48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1" name="Freeform 20">
                  <a:extLst>
                    <a:ext uri="{FF2B5EF4-FFF2-40B4-BE49-F238E27FC236}">
                      <a16:creationId xmlns:a16="http://schemas.microsoft.com/office/drawing/2014/main" id="{DF99D580-8616-498D-AA71-D2C6F95A72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id="{B78C87F7-F610-4EDE-9ED0-B6BA913C04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4" name="Freeform 22">
                  <a:extLst>
                    <a:ext uri="{FF2B5EF4-FFF2-40B4-BE49-F238E27FC236}">
                      <a16:creationId xmlns:a16="http://schemas.microsoft.com/office/drawing/2014/main" id="{C64FDDD8-8ED9-414B-ADEB-0A2EECE670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id="{8071D399-60B3-4E21-966A-505BB769EF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E61562A2-2C2F-4C25-AC53-EDE4CC6639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129A7C79-4C7E-47DD-BF3A-D95C440D6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id="{13F335E6-E8B5-465A-A9D2-74F0947AA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id="{64051BD6-D56F-4B8D-948C-559C2720C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C5246CF0-255B-4F07-9A99-099DCCA49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id="{EC5A1A2F-CB94-44FE-AF21-EF7B34210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id="{450D4CA8-73A3-469A-885C-95B62501E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3" name="Freeform 31">
                  <a:extLst>
                    <a:ext uri="{FF2B5EF4-FFF2-40B4-BE49-F238E27FC236}">
                      <a16:creationId xmlns:a16="http://schemas.microsoft.com/office/drawing/2014/main" id="{7DEF7C42-DD18-48A2-906A-139D0D4BE3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4" name="Freeform 32">
                  <a:extLst>
                    <a:ext uri="{FF2B5EF4-FFF2-40B4-BE49-F238E27FC236}">
                      <a16:creationId xmlns:a16="http://schemas.microsoft.com/office/drawing/2014/main" id="{463BFB8E-C88F-45FE-BE8E-942EDB965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5" name="Freeform 33">
                  <a:extLst>
                    <a:ext uri="{FF2B5EF4-FFF2-40B4-BE49-F238E27FC236}">
                      <a16:creationId xmlns:a16="http://schemas.microsoft.com/office/drawing/2014/main" id="{D6F6F416-3CEC-484F-BA25-10DB801FE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6" name="Freeform 34">
                  <a:extLst>
                    <a:ext uri="{FF2B5EF4-FFF2-40B4-BE49-F238E27FC236}">
                      <a16:creationId xmlns:a16="http://schemas.microsoft.com/office/drawing/2014/main" id="{2958E991-D44E-4452-9CF3-B95AB1C1E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7" name="Freeform 35">
                  <a:extLst>
                    <a:ext uri="{FF2B5EF4-FFF2-40B4-BE49-F238E27FC236}">
                      <a16:creationId xmlns:a16="http://schemas.microsoft.com/office/drawing/2014/main" id="{6C181CC7-D559-43EE-BF6F-DD08F864E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8" name="Freeform 36">
                  <a:extLst>
                    <a:ext uri="{FF2B5EF4-FFF2-40B4-BE49-F238E27FC236}">
                      <a16:creationId xmlns:a16="http://schemas.microsoft.com/office/drawing/2014/main" id="{6D6EE483-704C-4EDC-BA34-1C5BB8986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</p:grp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246789" y="8458200"/>
            <a:ext cx="23523523" cy="5105400"/>
            <a:chOff x="257272" y="5283431"/>
            <a:chExt cx="23456078" cy="3826500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57272" y="5283431"/>
              <a:ext cx="23456078" cy="382650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9881" y="2943731"/>
                <a:ext cx="18894034" cy="315326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1]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endParaRPr lang="en-US" sz="1600" b="1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UcPeriod"/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</a:p>
              <a:p>
                <a:endParaRPr lang="en-US" sz="1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1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1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881" y="2943731"/>
                <a:ext cx="18894034" cy="3153267"/>
              </a:xfrm>
              <a:prstGeom prst="rect">
                <a:avLst/>
              </a:prstGeom>
              <a:blipFill>
                <a:blip r:embed="rId3"/>
                <a:stretch>
                  <a:fillRect l="-1323" t="-6190" b="-678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7160" y="8690978"/>
                <a:ext cx="18293657" cy="81948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160" y="8690978"/>
                <a:ext cx="18293657" cy="819485"/>
              </a:xfrm>
              <a:prstGeom prst="rect">
                <a:avLst/>
              </a:prstGeom>
              <a:blipFill>
                <a:blip r:embed="rId4"/>
                <a:stretch>
                  <a:fillRect l="-1333" t="-23881" b="-377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88E655C4-456D-4535-BCE2-60A08920C8CD}"/>
              </a:ext>
            </a:extLst>
          </p:cNvPr>
          <p:cNvSpPr/>
          <p:nvPr/>
        </p:nvSpPr>
        <p:spPr>
          <a:xfrm>
            <a:off x="3716588" y="381026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81" name="Group 74">
            <a:extLst>
              <a:ext uri="{FF2B5EF4-FFF2-40B4-BE49-F238E27FC236}">
                <a16:creationId xmlns:a16="http://schemas.microsoft.com/office/drawing/2014/main" id="{7CB2ADA6-7663-4AE6-9600-7F7B5833CC41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DAC577B-4285-4D6A-832F-72BB1090D849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4" name="Group 46">
              <a:extLst>
                <a:ext uri="{FF2B5EF4-FFF2-40B4-BE49-F238E27FC236}">
                  <a16:creationId xmlns:a16="http://schemas.microsoft.com/office/drawing/2014/main" id="{64A616D3-41C6-463F-8710-B94ACCA2E786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5" name="Round Same Side Corner Rectangle 40">
                <a:extLst>
                  <a:ext uri="{FF2B5EF4-FFF2-40B4-BE49-F238E27FC236}">
                    <a16:creationId xmlns:a16="http://schemas.microsoft.com/office/drawing/2014/main" id="{943F28C2-F071-4FD9-875C-1724CBBF854B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26BDC6A-02EA-408C-8237-7DE9B69B60C0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37D852FB-1792-4852-97C4-C6DE296CB7CD}"/>
              </a:ext>
            </a:extLst>
          </p:cNvPr>
          <p:cNvSpPr txBox="1">
            <a:spLocks/>
          </p:cNvSpPr>
          <p:nvPr/>
        </p:nvSpPr>
        <p:spPr>
          <a:xfrm>
            <a:off x="4805260" y="12573000"/>
            <a:ext cx="8324850" cy="8194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49990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animBg="1"/>
      <p:bldP spid="62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216210" y="2700019"/>
            <a:ext cx="23486677" cy="5089507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211119" y="2493915"/>
            <a:ext cx="3780976" cy="1181233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63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8</a:t>
              </a: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211119" y="7963369"/>
            <a:ext cx="23525689" cy="5422230"/>
            <a:chOff x="292808" y="5302905"/>
            <a:chExt cx="23458238" cy="4553155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94968" y="5316844"/>
              <a:ext cx="23456078" cy="4539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52477" y="3593597"/>
                <a:ext cx="17445138" cy="430251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1] </a:t>
                </a:r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lớn nhất và giá trị nhỏ nhất của hàm số</a:t>
                </a:r>
                <a:b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là: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477" y="3593597"/>
                <a:ext cx="17445138" cy="4302518"/>
              </a:xfrm>
              <a:prstGeom prst="rect">
                <a:avLst/>
              </a:prstGeom>
              <a:blipFill>
                <a:blip r:embed="rId3"/>
                <a:stretch>
                  <a:fillRect l="-14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73912" y="8479004"/>
                <a:ext cx="20040600" cy="47754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i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i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giá trị lớn nhất và giá trị nhỏ nhất của hàm số lần lượt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912" y="8479004"/>
                <a:ext cx="20040600" cy="4775403"/>
              </a:xfrm>
              <a:prstGeom prst="rect">
                <a:avLst/>
              </a:prstGeom>
              <a:blipFill>
                <a:blip r:embed="rId4"/>
                <a:stretch>
                  <a:fillRect l="-12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6F1E69F5-1133-48A1-860E-36C5EFB75492}"/>
              </a:ext>
            </a:extLst>
          </p:cNvPr>
          <p:cNvSpPr/>
          <p:nvPr/>
        </p:nvSpPr>
        <p:spPr>
          <a:xfrm>
            <a:off x="7385538" y="579120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p:grpSp>
        <p:nvGrpSpPr>
          <p:cNvPr id="62" name="Group 74">
            <a:extLst>
              <a:ext uri="{FF2B5EF4-FFF2-40B4-BE49-F238E27FC236}">
                <a16:creationId xmlns:a16="http://schemas.microsoft.com/office/drawing/2014/main" id="{98AED2FC-A4C3-4312-A011-905EE20FE805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227213A-29E9-4D3F-99A5-5ECD090E8006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2" name="Group 46">
              <a:extLst>
                <a:ext uri="{FF2B5EF4-FFF2-40B4-BE49-F238E27FC236}">
                  <a16:creationId xmlns:a16="http://schemas.microsoft.com/office/drawing/2014/main" id="{77714372-8370-452A-9623-4493161BEC6F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3" name="Round Same Side Corner Rectangle 40">
                <a:extLst>
                  <a:ext uri="{FF2B5EF4-FFF2-40B4-BE49-F238E27FC236}">
                    <a16:creationId xmlns:a16="http://schemas.microsoft.com/office/drawing/2014/main" id="{369EA215-66AB-49EF-8182-67A08547228F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57228CA-F80D-4A5D-BE04-072DE7BCB111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177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2358</TotalTime>
  <Words>3567</Words>
  <PresentationFormat>Custom</PresentationFormat>
  <Paragraphs>508</Paragraphs>
  <Slides>35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Chu Van An</vt:lpstr>
      <vt:lpstr>Tahoma</vt:lpstr>
      <vt:lpstr>Times New Roman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2021-09-16T14:39:20Z</dcterms:modified>
</cp:coreProperties>
</file>