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2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5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6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5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7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3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75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0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9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4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32037-D7FB-4A0B-8FBC-13831C82CAC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038DF-C0C9-4600-9A8D-4F7C0913D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2.gif"/><Relationship Id="rId7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11" Type="http://schemas.openxmlformats.org/officeDocument/2006/relationships/slide" Target="slide10.xml"/><Relationship Id="rId5" Type="http://schemas.openxmlformats.org/officeDocument/2006/relationships/slide" Target="slide7.xml"/><Relationship Id="rId10" Type="http://schemas.openxmlformats.org/officeDocument/2006/relationships/slide" Target="slide6.xml"/><Relationship Id="rId4" Type="http://schemas.openxmlformats.org/officeDocument/2006/relationships/slide" Target="slide3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AĐiSon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vạn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98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7766">
            <a:off x="-299065" y="58718"/>
            <a:ext cx="4617533" cy="6743265"/>
          </a:xfrm>
          <a:prstGeom prst="rect">
            <a:avLst/>
          </a:prstGeom>
          <a:noFill/>
        </p:spPr>
      </p:pic>
      <p:sp>
        <p:nvSpPr>
          <p:cNvPr id="11" name="Rounded Rectangle 10">
            <a:hlinkClick r:id="rId4" action="ppaction://hlinksldjump"/>
          </p:cNvPr>
          <p:cNvSpPr/>
          <p:nvPr/>
        </p:nvSpPr>
        <p:spPr>
          <a:xfrm>
            <a:off x="4899648" y="685365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1</a:t>
            </a:r>
            <a:endParaRPr lang="en-US" sz="7200" b="1" dirty="0">
              <a:solidFill>
                <a:srgbClr val="C00000"/>
              </a:solidFill>
            </a:endParaRPr>
          </a:p>
        </p:txBody>
      </p:sp>
      <p:sp>
        <p:nvSpPr>
          <p:cNvPr id="21" name="Rounded Rectangle 20">
            <a:hlinkClick r:id="rId5" action="ppaction://hlinksldjump"/>
          </p:cNvPr>
          <p:cNvSpPr/>
          <p:nvPr/>
        </p:nvSpPr>
        <p:spPr>
          <a:xfrm>
            <a:off x="8533124" y="685364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</a:rPr>
              <a:t>5</a:t>
            </a:r>
            <a:endParaRPr lang="en-US" sz="7200" b="1" dirty="0">
              <a:solidFill>
                <a:srgbClr val="7030A0"/>
              </a:solidFill>
            </a:endParaRPr>
          </a:p>
        </p:txBody>
      </p:sp>
      <p:sp>
        <p:nvSpPr>
          <p:cNvPr id="22" name="Rounded Rectangle 21">
            <a:hlinkClick r:id="rId6" action="ppaction://hlinksldjump"/>
          </p:cNvPr>
          <p:cNvSpPr/>
          <p:nvPr/>
        </p:nvSpPr>
        <p:spPr>
          <a:xfrm>
            <a:off x="4899647" y="2087444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rgbClr val="00B050"/>
                </a:solidFill>
              </a:rPr>
              <a:t>2</a:t>
            </a:r>
            <a:endParaRPr lang="en-US" sz="7200" b="1" dirty="0">
              <a:solidFill>
                <a:srgbClr val="00B050"/>
              </a:solidFill>
            </a:endParaRPr>
          </a:p>
        </p:txBody>
      </p:sp>
      <p:sp>
        <p:nvSpPr>
          <p:cNvPr id="23" name="Rounded Rectangle 22">
            <a:hlinkClick r:id="rId7" action="ppaction://hlinksldjump"/>
          </p:cNvPr>
          <p:cNvSpPr/>
          <p:nvPr/>
        </p:nvSpPr>
        <p:spPr>
          <a:xfrm>
            <a:off x="8533122" y="2087444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accent4">
                    <a:lumMod val="50000"/>
                  </a:schemeClr>
                </a:solidFill>
              </a:rPr>
              <a:t>6</a:t>
            </a:r>
            <a:endParaRPr lang="en-US" sz="7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Rounded Rectangle 23">
            <a:hlinkClick r:id="rId8" action="ppaction://hlinksldjump"/>
          </p:cNvPr>
          <p:cNvSpPr/>
          <p:nvPr/>
        </p:nvSpPr>
        <p:spPr>
          <a:xfrm>
            <a:off x="4899646" y="3504505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rgbClr val="FFFF00"/>
                </a:solidFill>
              </a:rPr>
              <a:t>3</a:t>
            </a:r>
            <a:endParaRPr lang="en-US" sz="7200" b="1" dirty="0">
              <a:solidFill>
                <a:srgbClr val="FFFF00"/>
              </a:solidFill>
            </a:endParaRPr>
          </a:p>
        </p:txBody>
      </p:sp>
      <p:sp>
        <p:nvSpPr>
          <p:cNvPr id="25" name="Rounded Rectangle 24">
            <a:hlinkClick r:id="rId9" action="ppaction://hlinksldjump"/>
          </p:cNvPr>
          <p:cNvSpPr/>
          <p:nvPr/>
        </p:nvSpPr>
        <p:spPr>
          <a:xfrm>
            <a:off x="8533120" y="3496735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bg2">
                    <a:lumMod val="10000"/>
                  </a:schemeClr>
                </a:solidFill>
              </a:rPr>
              <a:t>7</a:t>
            </a:r>
            <a:endParaRPr lang="en-US" sz="7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6" name="Rounded Rectangle 25">
            <a:hlinkClick r:id="rId10" action="ppaction://hlinksldjump"/>
          </p:cNvPr>
          <p:cNvSpPr/>
          <p:nvPr/>
        </p:nvSpPr>
        <p:spPr>
          <a:xfrm>
            <a:off x="4899646" y="4921566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rgbClr val="002060"/>
                </a:solidFill>
              </a:rPr>
              <a:t>4</a:t>
            </a:r>
            <a:endParaRPr lang="en-US" sz="7200" b="1" dirty="0">
              <a:solidFill>
                <a:srgbClr val="002060"/>
              </a:solidFill>
            </a:endParaRPr>
          </a:p>
        </p:txBody>
      </p:sp>
      <p:sp>
        <p:nvSpPr>
          <p:cNvPr id="27" name="Rounded Rectangle 26">
            <a:hlinkClick r:id="rId11" action="ppaction://hlinksldjump"/>
          </p:cNvPr>
          <p:cNvSpPr/>
          <p:nvPr/>
        </p:nvSpPr>
        <p:spPr>
          <a:xfrm>
            <a:off x="8533119" y="5029938"/>
            <a:ext cx="3311781" cy="11254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en-US" sz="7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13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9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4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0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89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7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0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771">
            <a:off x="-475708" y="-67007"/>
            <a:ext cx="4847396" cy="7056861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754880" y="337625"/>
            <a:ext cx="6189785" cy="3038621"/>
          </a:xfrm>
          <a:prstGeom prst="cloudCallout">
            <a:avLst>
              <a:gd name="adj1" fmla="val -74405"/>
              <a:gd name="adj2" fmla="val 4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600" b="1" dirty="0" smtClean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164" y="5359791"/>
            <a:ext cx="1333060" cy="13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1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83</Words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2020-02-24T05:47:59Z</dcterms:created>
  <dcterms:modified xsi:type="dcterms:W3CDTF">2020-02-24T06:20:46Z</dcterms:modified>
</cp:coreProperties>
</file>