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96" r:id="rId2"/>
    <p:sldMasterId id="2147483708" r:id="rId3"/>
  </p:sldMasterIdLst>
  <p:notesMasterIdLst>
    <p:notesMasterId r:id="rId26"/>
  </p:notesMasterIdLst>
  <p:sldIdLst>
    <p:sldId id="293" r:id="rId4"/>
    <p:sldId id="288" r:id="rId5"/>
    <p:sldId id="290" r:id="rId6"/>
    <p:sldId id="291" r:id="rId7"/>
    <p:sldId id="292" r:id="rId8"/>
    <p:sldId id="306" r:id="rId9"/>
    <p:sldId id="295" r:id="rId10"/>
    <p:sldId id="308" r:id="rId11"/>
    <p:sldId id="296" r:id="rId12"/>
    <p:sldId id="297" r:id="rId13"/>
    <p:sldId id="309" r:id="rId14"/>
    <p:sldId id="304" r:id="rId15"/>
    <p:sldId id="305" r:id="rId16"/>
    <p:sldId id="307" r:id="rId17"/>
    <p:sldId id="298" r:id="rId18"/>
    <p:sldId id="299" r:id="rId19"/>
    <p:sldId id="289" r:id="rId20"/>
    <p:sldId id="294" r:id="rId21"/>
    <p:sldId id="300" r:id="rId22"/>
    <p:sldId id="301" r:id="rId23"/>
    <p:sldId id="302" r:id="rId24"/>
    <p:sldId id="303"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p:cViewPr varScale="1">
        <p:scale>
          <a:sx n="74" d="100"/>
          <a:sy n="74" d="100"/>
        </p:scale>
        <p:origin x="1164" y="72"/>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450FA3-10D8-4C11-A61F-1D13BBD06534}" type="datetimeFigureOut">
              <a:rPr lang="en-US" smtClean="0"/>
              <a:t>4/30/2022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493FF5-5BBD-44EC-96E5-28865A33C301}" type="slidenum">
              <a:rPr lang="en-US" smtClean="0"/>
              <a:t>‹#›</a:t>
            </a:fld>
            <a:endParaRPr lang="en-US"/>
          </a:p>
        </p:txBody>
      </p:sp>
    </p:spTree>
    <p:extLst>
      <p:ext uri="{BB962C8B-B14F-4D97-AF65-F5344CB8AC3E}">
        <p14:creationId xmlns:p14="http://schemas.microsoft.com/office/powerpoint/2010/main" val="29567351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facebook.com/HankNguyenn"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facebook.com/HankNguyenn"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facebook.com/HankNguyenn"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dirty="0" err="1"/>
              <a:t>Giáo</a:t>
            </a:r>
            <a:r>
              <a:rPr lang="en-SG" dirty="0"/>
              <a:t> </a:t>
            </a:r>
            <a:r>
              <a:rPr lang="en-SG" dirty="0" err="1"/>
              <a:t>án</a:t>
            </a:r>
            <a:r>
              <a:rPr lang="en-SG" dirty="0"/>
              <a:t> </a:t>
            </a:r>
            <a:r>
              <a:rPr lang="en-SG" dirty="0" err="1"/>
              <a:t>của</a:t>
            </a:r>
            <a:r>
              <a:rPr lang="en-SG" dirty="0"/>
              <a:t> </a:t>
            </a:r>
            <a:r>
              <a:rPr lang="en-SG" dirty="0" err="1"/>
              <a:t>Hạnh</a:t>
            </a:r>
            <a:r>
              <a:rPr lang="en-SG" dirty="0"/>
              <a:t> </a:t>
            </a:r>
            <a:r>
              <a:rPr lang="en-SG" dirty="0" err="1"/>
              <a:t>Nguyễn</a:t>
            </a:r>
            <a:r>
              <a:rPr lang="en-SG" dirty="0"/>
              <a:t>: </a:t>
            </a:r>
            <a:r>
              <a:rPr lang="en-SG" dirty="0">
                <a:hlinkClick r:id="rId3"/>
              </a:rPr>
              <a:t>https://www.facebook.com/HankNguyenn</a:t>
            </a:r>
            <a:endParaRPr lang="en-SG" dirty="0"/>
          </a:p>
          <a:p>
            <a:endParaRPr lang="en-SG" dirty="0"/>
          </a:p>
        </p:txBody>
      </p:sp>
      <p:sp>
        <p:nvSpPr>
          <p:cNvPr id="4" name="Slide Number Placeholder 3"/>
          <p:cNvSpPr>
            <a:spLocks noGrp="1"/>
          </p:cNvSpPr>
          <p:nvPr>
            <p:ph type="sldNum" sz="quarter" idx="5"/>
          </p:nvPr>
        </p:nvSpPr>
        <p:spPr/>
        <p:txBody>
          <a:bodyPr/>
          <a:lstStyle/>
          <a:p>
            <a:fld id="{2DA2E233-9EC2-4CB0-8D0A-9E02B8DDA3F0}" type="slidenum">
              <a:rPr lang="en-BZ" smtClean="0">
                <a:solidFill>
                  <a:prstClr val="black"/>
                </a:solidFill>
              </a:rPr>
              <a:pPr/>
              <a:t>3</a:t>
            </a:fld>
            <a:endParaRPr lang="en-BZ">
              <a:solidFill>
                <a:prstClr val="black"/>
              </a:solidFill>
            </a:endParaRPr>
          </a:p>
        </p:txBody>
      </p:sp>
    </p:spTree>
    <p:extLst>
      <p:ext uri="{BB962C8B-B14F-4D97-AF65-F5344CB8AC3E}">
        <p14:creationId xmlns:p14="http://schemas.microsoft.com/office/powerpoint/2010/main" val="4235295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dirty="0" err="1"/>
              <a:t>Giáo</a:t>
            </a:r>
            <a:r>
              <a:rPr lang="en-SG" dirty="0"/>
              <a:t> </a:t>
            </a:r>
            <a:r>
              <a:rPr lang="en-SG" dirty="0" err="1"/>
              <a:t>án</a:t>
            </a:r>
            <a:r>
              <a:rPr lang="en-SG" dirty="0"/>
              <a:t> </a:t>
            </a:r>
            <a:r>
              <a:rPr lang="en-SG" dirty="0" err="1"/>
              <a:t>của</a:t>
            </a:r>
            <a:r>
              <a:rPr lang="en-SG" dirty="0"/>
              <a:t> </a:t>
            </a:r>
            <a:r>
              <a:rPr lang="en-SG" dirty="0" err="1"/>
              <a:t>Hạnh</a:t>
            </a:r>
            <a:r>
              <a:rPr lang="en-SG" dirty="0"/>
              <a:t> </a:t>
            </a:r>
            <a:r>
              <a:rPr lang="en-SG" dirty="0" err="1"/>
              <a:t>Nguyễn</a:t>
            </a:r>
            <a:r>
              <a:rPr lang="en-SG" dirty="0"/>
              <a:t>: </a:t>
            </a:r>
            <a:r>
              <a:rPr lang="en-SG" dirty="0">
                <a:hlinkClick r:id="rId3"/>
              </a:rPr>
              <a:t>https://www.facebook.com/HankNguyenn</a:t>
            </a:r>
            <a:endParaRPr lang="en-SG" dirty="0"/>
          </a:p>
          <a:p>
            <a:endParaRPr lang="en-SG" dirty="0"/>
          </a:p>
        </p:txBody>
      </p:sp>
      <p:sp>
        <p:nvSpPr>
          <p:cNvPr id="4" name="Slide Number Placeholder 3"/>
          <p:cNvSpPr>
            <a:spLocks noGrp="1"/>
          </p:cNvSpPr>
          <p:nvPr>
            <p:ph type="sldNum" sz="quarter" idx="5"/>
          </p:nvPr>
        </p:nvSpPr>
        <p:spPr/>
        <p:txBody>
          <a:bodyPr/>
          <a:lstStyle/>
          <a:p>
            <a:fld id="{2DA2E233-9EC2-4CB0-8D0A-9E02B8DDA3F0}" type="slidenum">
              <a:rPr lang="en-BZ" smtClean="0">
                <a:solidFill>
                  <a:prstClr val="black"/>
                </a:solidFill>
              </a:rPr>
              <a:pPr/>
              <a:t>4</a:t>
            </a:fld>
            <a:endParaRPr lang="en-BZ">
              <a:solidFill>
                <a:prstClr val="black"/>
              </a:solidFill>
            </a:endParaRPr>
          </a:p>
        </p:txBody>
      </p:sp>
    </p:spTree>
    <p:extLst>
      <p:ext uri="{BB962C8B-B14F-4D97-AF65-F5344CB8AC3E}">
        <p14:creationId xmlns:p14="http://schemas.microsoft.com/office/powerpoint/2010/main" val="814314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dirty="0" err="1"/>
              <a:t>Giáo</a:t>
            </a:r>
            <a:r>
              <a:rPr lang="en-SG" dirty="0"/>
              <a:t> </a:t>
            </a:r>
            <a:r>
              <a:rPr lang="en-SG" dirty="0" err="1"/>
              <a:t>án</a:t>
            </a:r>
            <a:r>
              <a:rPr lang="en-SG" dirty="0"/>
              <a:t> </a:t>
            </a:r>
            <a:r>
              <a:rPr lang="en-SG" dirty="0" err="1"/>
              <a:t>của</a:t>
            </a:r>
            <a:r>
              <a:rPr lang="en-SG" dirty="0"/>
              <a:t> </a:t>
            </a:r>
            <a:r>
              <a:rPr lang="en-SG" dirty="0" err="1"/>
              <a:t>Hạnh</a:t>
            </a:r>
            <a:r>
              <a:rPr lang="en-SG" dirty="0"/>
              <a:t> </a:t>
            </a:r>
            <a:r>
              <a:rPr lang="en-SG" dirty="0" err="1"/>
              <a:t>Nguyễn</a:t>
            </a:r>
            <a:r>
              <a:rPr lang="en-SG" dirty="0"/>
              <a:t>: </a:t>
            </a:r>
            <a:r>
              <a:rPr lang="en-SG" dirty="0">
                <a:hlinkClick r:id="rId3"/>
              </a:rPr>
              <a:t>https://www.facebook.com/HankNguyenn</a:t>
            </a:r>
            <a:endParaRPr lang="en-SG" dirty="0"/>
          </a:p>
          <a:p>
            <a:endParaRPr lang="en-SG" dirty="0"/>
          </a:p>
        </p:txBody>
      </p:sp>
      <p:sp>
        <p:nvSpPr>
          <p:cNvPr id="4" name="Slide Number Placeholder 3"/>
          <p:cNvSpPr>
            <a:spLocks noGrp="1"/>
          </p:cNvSpPr>
          <p:nvPr>
            <p:ph type="sldNum" sz="quarter" idx="5"/>
          </p:nvPr>
        </p:nvSpPr>
        <p:spPr/>
        <p:txBody>
          <a:bodyPr/>
          <a:lstStyle/>
          <a:p>
            <a:fld id="{2DA2E233-9EC2-4CB0-8D0A-9E02B8DDA3F0}" type="slidenum">
              <a:rPr lang="en-BZ" smtClean="0">
                <a:solidFill>
                  <a:prstClr val="black"/>
                </a:solidFill>
              </a:rPr>
              <a:pPr/>
              <a:t>5</a:t>
            </a:fld>
            <a:endParaRPr lang="en-BZ">
              <a:solidFill>
                <a:prstClr val="black"/>
              </a:solidFill>
            </a:endParaRPr>
          </a:p>
        </p:txBody>
      </p:sp>
    </p:spTree>
    <p:extLst>
      <p:ext uri="{BB962C8B-B14F-4D97-AF65-F5344CB8AC3E}">
        <p14:creationId xmlns:p14="http://schemas.microsoft.com/office/powerpoint/2010/main" val="814314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71"/>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598698-5935-49BF-BB08-7F015F71F7BE}" type="datetimeFigureOut">
              <a:rPr lang="en-US" smtClean="0"/>
              <a:t>4/30/2022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4A5D76-844D-4203-8411-D1479708F02C}" type="slidenum">
              <a:rPr lang="en-US" smtClean="0"/>
              <a:t>‹#›</a:t>
            </a:fld>
            <a:endParaRPr lang="en-US"/>
          </a:p>
        </p:txBody>
      </p:sp>
    </p:spTree>
    <p:extLst>
      <p:ext uri="{BB962C8B-B14F-4D97-AF65-F5344CB8AC3E}">
        <p14:creationId xmlns:p14="http://schemas.microsoft.com/office/powerpoint/2010/main" val="845112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598698-5935-49BF-BB08-7F015F71F7BE}" type="datetimeFigureOut">
              <a:rPr lang="en-US" smtClean="0"/>
              <a:t>4/30/2022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4A5D76-844D-4203-8411-D1479708F02C}" type="slidenum">
              <a:rPr lang="en-US" smtClean="0"/>
              <a:t>‹#›</a:t>
            </a:fld>
            <a:endParaRPr lang="en-US"/>
          </a:p>
        </p:txBody>
      </p:sp>
    </p:spTree>
    <p:extLst>
      <p:ext uri="{BB962C8B-B14F-4D97-AF65-F5344CB8AC3E}">
        <p14:creationId xmlns:p14="http://schemas.microsoft.com/office/powerpoint/2010/main" val="3382284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84"/>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84"/>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598698-5935-49BF-BB08-7F015F71F7BE}" type="datetimeFigureOut">
              <a:rPr lang="en-US" smtClean="0"/>
              <a:t>4/30/2022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4A5D76-844D-4203-8411-D1479708F02C}" type="slidenum">
              <a:rPr lang="en-US" smtClean="0"/>
              <a:t>‹#›</a:t>
            </a:fld>
            <a:endParaRPr lang="en-US"/>
          </a:p>
        </p:txBody>
      </p:sp>
    </p:spTree>
    <p:extLst>
      <p:ext uri="{BB962C8B-B14F-4D97-AF65-F5344CB8AC3E}">
        <p14:creationId xmlns:p14="http://schemas.microsoft.com/office/powerpoint/2010/main" val="41473517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a:t>Click to edit Master title style</a:t>
            </a:r>
            <a:endParaRPr lang="en-B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BZ"/>
          </a:p>
        </p:txBody>
      </p:sp>
      <p:sp>
        <p:nvSpPr>
          <p:cNvPr id="4" name="Date Placeholder 3"/>
          <p:cNvSpPr>
            <a:spLocks noGrp="1"/>
          </p:cNvSpPr>
          <p:nvPr>
            <p:ph type="dt" sz="half" idx="10"/>
          </p:nvPr>
        </p:nvSpPr>
        <p:spPr/>
        <p:txBody>
          <a:bodyPr/>
          <a:lstStyle/>
          <a:p>
            <a:fld id="{4933FAB4-6409-4901-994C-521FEE8EEEAF}" type="datetimeFigureOut">
              <a:rPr lang="en-US" smtClean="0">
                <a:solidFill>
                  <a:prstClr val="black">
                    <a:tint val="75000"/>
                  </a:prstClr>
                </a:solidFill>
              </a:rPr>
              <a:pPr/>
              <a:t>4/30/2022</a:t>
            </a:fld>
            <a:endParaRPr lang="en-BZ">
              <a:solidFill>
                <a:prstClr val="black">
                  <a:tint val="75000"/>
                </a:prstClr>
              </a:solidFill>
            </a:endParaRPr>
          </a:p>
        </p:txBody>
      </p:sp>
      <p:sp>
        <p:nvSpPr>
          <p:cNvPr id="5" name="Footer Placeholder 4"/>
          <p:cNvSpPr>
            <a:spLocks noGrp="1"/>
          </p:cNvSpPr>
          <p:nvPr>
            <p:ph type="ftr" sz="quarter" idx="11"/>
          </p:nvPr>
        </p:nvSpPr>
        <p:spPr/>
        <p:txBody>
          <a:bodyPr/>
          <a:lstStyle/>
          <a:p>
            <a:endParaRPr lang="en-BZ">
              <a:solidFill>
                <a:prstClr val="black">
                  <a:tint val="75000"/>
                </a:prstClr>
              </a:solidFill>
            </a:endParaRPr>
          </a:p>
        </p:txBody>
      </p:sp>
      <p:sp>
        <p:nvSpPr>
          <p:cNvPr id="6" name="Slide Number Placeholder 5"/>
          <p:cNvSpPr>
            <a:spLocks noGrp="1"/>
          </p:cNvSpPr>
          <p:nvPr>
            <p:ph type="sldNum" sz="quarter" idx="12"/>
          </p:nvPr>
        </p:nvSpPr>
        <p:spPr/>
        <p:txBody>
          <a:bodyPr/>
          <a:lstStyle/>
          <a:p>
            <a:fld id="{6761FCA0-0709-480F-BBCB-DFBCE6BFD52B}" type="slidenum">
              <a:rPr lang="en-BZ" smtClean="0">
                <a:solidFill>
                  <a:prstClr val="black">
                    <a:tint val="75000"/>
                  </a:prstClr>
                </a:solidFill>
              </a:rPr>
              <a:pPr/>
              <a:t>‹#›</a:t>
            </a:fld>
            <a:endParaRPr lang="en-BZ">
              <a:solidFill>
                <a:prstClr val="black">
                  <a:tint val="75000"/>
                </a:prstClr>
              </a:solidFill>
            </a:endParaRPr>
          </a:p>
        </p:txBody>
      </p:sp>
    </p:spTree>
    <p:extLst>
      <p:ext uri="{BB962C8B-B14F-4D97-AF65-F5344CB8AC3E}">
        <p14:creationId xmlns:p14="http://schemas.microsoft.com/office/powerpoint/2010/main" val="36650720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B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Z"/>
          </a:p>
        </p:txBody>
      </p:sp>
      <p:sp>
        <p:nvSpPr>
          <p:cNvPr id="4" name="Date Placeholder 3"/>
          <p:cNvSpPr>
            <a:spLocks noGrp="1"/>
          </p:cNvSpPr>
          <p:nvPr>
            <p:ph type="dt" sz="half" idx="10"/>
          </p:nvPr>
        </p:nvSpPr>
        <p:spPr/>
        <p:txBody>
          <a:bodyPr/>
          <a:lstStyle/>
          <a:p>
            <a:fld id="{4933FAB4-6409-4901-994C-521FEE8EEEAF}" type="datetimeFigureOut">
              <a:rPr lang="en-US" smtClean="0">
                <a:solidFill>
                  <a:prstClr val="black">
                    <a:tint val="75000"/>
                  </a:prstClr>
                </a:solidFill>
              </a:rPr>
              <a:pPr/>
              <a:t>4/30/2022</a:t>
            </a:fld>
            <a:endParaRPr lang="en-BZ">
              <a:solidFill>
                <a:prstClr val="black">
                  <a:tint val="75000"/>
                </a:prstClr>
              </a:solidFill>
            </a:endParaRPr>
          </a:p>
        </p:txBody>
      </p:sp>
      <p:sp>
        <p:nvSpPr>
          <p:cNvPr id="5" name="Footer Placeholder 4"/>
          <p:cNvSpPr>
            <a:spLocks noGrp="1"/>
          </p:cNvSpPr>
          <p:nvPr>
            <p:ph type="ftr" sz="quarter" idx="11"/>
          </p:nvPr>
        </p:nvSpPr>
        <p:spPr/>
        <p:txBody>
          <a:bodyPr/>
          <a:lstStyle/>
          <a:p>
            <a:endParaRPr lang="en-BZ">
              <a:solidFill>
                <a:prstClr val="black">
                  <a:tint val="75000"/>
                </a:prstClr>
              </a:solidFill>
            </a:endParaRPr>
          </a:p>
        </p:txBody>
      </p:sp>
      <p:sp>
        <p:nvSpPr>
          <p:cNvPr id="6" name="Slide Number Placeholder 5"/>
          <p:cNvSpPr>
            <a:spLocks noGrp="1"/>
          </p:cNvSpPr>
          <p:nvPr>
            <p:ph type="sldNum" sz="quarter" idx="12"/>
          </p:nvPr>
        </p:nvSpPr>
        <p:spPr/>
        <p:txBody>
          <a:bodyPr/>
          <a:lstStyle/>
          <a:p>
            <a:fld id="{6761FCA0-0709-480F-BBCB-DFBCE6BFD52B}" type="slidenum">
              <a:rPr lang="en-BZ" smtClean="0">
                <a:solidFill>
                  <a:prstClr val="black">
                    <a:tint val="75000"/>
                  </a:prstClr>
                </a:solidFill>
              </a:rPr>
              <a:pPr/>
              <a:t>‹#›</a:t>
            </a:fld>
            <a:endParaRPr lang="en-BZ">
              <a:solidFill>
                <a:prstClr val="black">
                  <a:tint val="75000"/>
                </a:prstClr>
              </a:solidFill>
            </a:endParaRPr>
          </a:p>
        </p:txBody>
      </p:sp>
    </p:spTree>
    <p:extLst>
      <p:ext uri="{BB962C8B-B14F-4D97-AF65-F5344CB8AC3E}">
        <p14:creationId xmlns:p14="http://schemas.microsoft.com/office/powerpoint/2010/main" val="8541969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4"/>
            <a:ext cx="7772400" cy="1362075"/>
          </a:xfrm>
        </p:spPr>
        <p:txBody>
          <a:bodyPr anchor="t"/>
          <a:lstStyle>
            <a:lvl1pPr algn="l">
              <a:defRPr sz="4000" b="1" cap="all"/>
            </a:lvl1pPr>
          </a:lstStyle>
          <a:p>
            <a:r>
              <a:rPr lang="en-US"/>
              <a:t>Click to edit Master title style</a:t>
            </a:r>
            <a:endParaRPr lang="en-B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33FAB4-6409-4901-994C-521FEE8EEEAF}" type="datetimeFigureOut">
              <a:rPr lang="en-US" smtClean="0">
                <a:solidFill>
                  <a:prstClr val="black">
                    <a:tint val="75000"/>
                  </a:prstClr>
                </a:solidFill>
              </a:rPr>
              <a:pPr/>
              <a:t>4/30/2022</a:t>
            </a:fld>
            <a:endParaRPr lang="en-BZ">
              <a:solidFill>
                <a:prstClr val="black">
                  <a:tint val="75000"/>
                </a:prstClr>
              </a:solidFill>
            </a:endParaRPr>
          </a:p>
        </p:txBody>
      </p:sp>
      <p:sp>
        <p:nvSpPr>
          <p:cNvPr id="5" name="Footer Placeholder 4"/>
          <p:cNvSpPr>
            <a:spLocks noGrp="1"/>
          </p:cNvSpPr>
          <p:nvPr>
            <p:ph type="ftr" sz="quarter" idx="11"/>
          </p:nvPr>
        </p:nvSpPr>
        <p:spPr/>
        <p:txBody>
          <a:bodyPr/>
          <a:lstStyle/>
          <a:p>
            <a:endParaRPr lang="en-BZ">
              <a:solidFill>
                <a:prstClr val="black">
                  <a:tint val="75000"/>
                </a:prstClr>
              </a:solidFill>
            </a:endParaRPr>
          </a:p>
        </p:txBody>
      </p:sp>
      <p:sp>
        <p:nvSpPr>
          <p:cNvPr id="6" name="Slide Number Placeholder 5"/>
          <p:cNvSpPr>
            <a:spLocks noGrp="1"/>
          </p:cNvSpPr>
          <p:nvPr>
            <p:ph type="sldNum" sz="quarter" idx="12"/>
          </p:nvPr>
        </p:nvSpPr>
        <p:spPr/>
        <p:txBody>
          <a:bodyPr/>
          <a:lstStyle/>
          <a:p>
            <a:fld id="{6761FCA0-0709-480F-BBCB-DFBCE6BFD52B}" type="slidenum">
              <a:rPr lang="en-BZ" smtClean="0">
                <a:solidFill>
                  <a:prstClr val="black">
                    <a:tint val="75000"/>
                  </a:prstClr>
                </a:solidFill>
              </a:rPr>
              <a:pPr/>
              <a:t>‹#›</a:t>
            </a:fld>
            <a:endParaRPr lang="en-BZ">
              <a:solidFill>
                <a:prstClr val="black">
                  <a:tint val="75000"/>
                </a:prstClr>
              </a:solidFill>
            </a:endParaRPr>
          </a:p>
        </p:txBody>
      </p:sp>
    </p:spTree>
    <p:extLst>
      <p:ext uri="{BB962C8B-B14F-4D97-AF65-F5344CB8AC3E}">
        <p14:creationId xmlns:p14="http://schemas.microsoft.com/office/powerpoint/2010/main" val="2834812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BZ"/>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Z"/>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Z"/>
          </a:p>
        </p:txBody>
      </p:sp>
      <p:sp>
        <p:nvSpPr>
          <p:cNvPr id="5" name="Date Placeholder 4"/>
          <p:cNvSpPr>
            <a:spLocks noGrp="1"/>
          </p:cNvSpPr>
          <p:nvPr>
            <p:ph type="dt" sz="half" idx="10"/>
          </p:nvPr>
        </p:nvSpPr>
        <p:spPr/>
        <p:txBody>
          <a:bodyPr/>
          <a:lstStyle/>
          <a:p>
            <a:fld id="{4933FAB4-6409-4901-994C-521FEE8EEEAF}" type="datetimeFigureOut">
              <a:rPr lang="en-US" smtClean="0">
                <a:solidFill>
                  <a:prstClr val="black">
                    <a:tint val="75000"/>
                  </a:prstClr>
                </a:solidFill>
              </a:rPr>
              <a:pPr/>
              <a:t>4/30/2022</a:t>
            </a:fld>
            <a:endParaRPr lang="en-BZ">
              <a:solidFill>
                <a:prstClr val="black">
                  <a:tint val="75000"/>
                </a:prstClr>
              </a:solidFill>
            </a:endParaRPr>
          </a:p>
        </p:txBody>
      </p:sp>
      <p:sp>
        <p:nvSpPr>
          <p:cNvPr id="6" name="Footer Placeholder 5"/>
          <p:cNvSpPr>
            <a:spLocks noGrp="1"/>
          </p:cNvSpPr>
          <p:nvPr>
            <p:ph type="ftr" sz="quarter" idx="11"/>
          </p:nvPr>
        </p:nvSpPr>
        <p:spPr/>
        <p:txBody>
          <a:bodyPr/>
          <a:lstStyle/>
          <a:p>
            <a:endParaRPr lang="en-BZ">
              <a:solidFill>
                <a:prstClr val="black">
                  <a:tint val="75000"/>
                </a:prstClr>
              </a:solidFill>
            </a:endParaRPr>
          </a:p>
        </p:txBody>
      </p:sp>
      <p:sp>
        <p:nvSpPr>
          <p:cNvPr id="7" name="Slide Number Placeholder 6"/>
          <p:cNvSpPr>
            <a:spLocks noGrp="1"/>
          </p:cNvSpPr>
          <p:nvPr>
            <p:ph type="sldNum" sz="quarter" idx="12"/>
          </p:nvPr>
        </p:nvSpPr>
        <p:spPr/>
        <p:txBody>
          <a:bodyPr/>
          <a:lstStyle/>
          <a:p>
            <a:fld id="{6761FCA0-0709-480F-BBCB-DFBCE6BFD52B}" type="slidenum">
              <a:rPr lang="en-BZ" smtClean="0">
                <a:solidFill>
                  <a:prstClr val="black">
                    <a:tint val="75000"/>
                  </a:prstClr>
                </a:solidFill>
              </a:rPr>
              <a:pPr/>
              <a:t>‹#›</a:t>
            </a:fld>
            <a:endParaRPr lang="en-BZ">
              <a:solidFill>
                <a:prstClr val="black">
                  <a:tint val="75000"/>
                </a:prstClr>
              </a:solidFill>
            </a:endParaRPr>
          </a:p>
        </p:txBody>
      </p:sp>
    </p:spTree>
    <p:extLst>
      <p:ext uri="{BB962C8B-B14F-4D97-AF65-F5344CB8AC3E}">
        <p14:creationId xmlns:p14="http://schemas.microsoft.com/office/powerpoint/2010/main" val="39641902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B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Z"/>
          </a:p>
        </p:txBody>
      </p:sp>
      <p:sp>
        <p:nvSpPr>
          <p:cNvPr id="5" name="Text Placeholder 4"/>
          <p:cNvSpPr>
            <a:spLocks noGrp="1"/>
          </p:cNvSpPr>
          <p:nvPr>
            <p:ph type="body" sz="quarter" idx="3"/>
          </p:nvPr>
        </p:nvSpPr>
        <p:spPr>
          <a:xfrm>
            <a:off x="4645032"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2"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Z"/>
          </a:p>
        </p:txBody>
      </p:sp>
      <p:sp>
        <p:nvSpPr>
          <p:cNvPr id="7" name="Date Placeholder 6"/>
          <p:cNvSpPr>
            <a:spLocks noGrp="1"/>
          </p:cNvSpPr>
          <p:nvPr>
            <p:ph type="dt" sz="half" idx="10"/>
          </p:nvPr>
        </p:nvSpPr>
        <p:spPr/>
        <p:txBody>
          <a:bodyPr/>
          <a:lstStyle/>
          <a:p>
            <a:fld id="{4933FAB4-6409-4901-994C-521FEE8EEEAF}" type="datetimeFigureOut">
              <a:rPr lang="en-US" smtClean="0">
                <a:solidFill>
                  <a:prstClr val="black">
                    <a:tint val="75000"/>
                  </a:prstClr>
                </a:solidFill>
              </a:rPr>
              <a:pPr/>
              <a:t>4/30/2022</a:t>
            </a:fld>
            <a:endParaRPr lang="en-BZ">
              <a:solidFill>
                <a:prstClr val="black">
                  <a:tint val="75000"/>
                </a:prstClr>
              </a:solidFill>
            </a:endParaRPr>
          </a:p>
        </p:txBody>
      </p:sp>
      <p:sp>
        <p:nvSpPr>
          <p:cNvPr id="8" name="Footer Placeholder 7"/>
          <p:cNvSpPr>
            <a:spLocks noGrp="1"/>
          </p:cNvSpPr>
          <p:nvPr>
            <p:ph type="ftr" sz="quarter" idx="11"/>
          </p:nvPr>
        </p:nvSpPr>
        <p:spPr/>
        <p:txBody>
          <a:bodyPr/>
          <a:lstStyle/>
          <a:p>
            <a:endParaRPr lang="en-BZ">
              <a:solidFill>
                <a:prstClr val="black">
                  <a:tint val="75000"/>
                </a:prstClr>
              </a:solidFill>
            </a:endParaRPr>
          </a:p>
        </p:txBody>
      </p:sp>
      <p:sp>
        <p:nvSpPr>
          <p:cNvPr id="9" name="Slide Number Placeholder 8"/>
          <p:cNvSpPr>
            <a:spLocks noGrp="1"/>
          </p:cNvSpPr>
          <p:nvPr>
            <p:ph type="sldNum" sz="quarter" idx="12"/>
          </p:nvPr>
        </p:nvSpPr>
        <p:spPr/>
        <p:txBody>
          <a:bodyPr/>
          <a:lstStyle/>
          <a:p>
            <a:fld id="{6761FCA0-0709-480F-BBCB-DFBCE6BFD52B}" type="slidenum">
              <a:rPr lang="en-BZ" smtClean="0">
                <a:solidFill>
                  <a:prstClr val="black">
                    <a:tint val="75000"/>
                  </a:prstClr>
                </a:solidFill>
              </a:rPr>
              <a:pPr/>
              <a:t>‹#›</a:t>
            </a:fld>
            <a:endParaRPr lang="en-BZ">
              <a:solidFill>
                <a:prstClr val="black">
                  <a:tint val="75000"/>
                </a:prstClr>
              </a:solidFill>
            </a:endParaRPr>
          </a:p>
        </p:txBody>
      </p:sp>
    </p:spTree>
    <p:extLst>
      <p:ext uri="{BB962C8B-B14F-4D97-AF65-F5344CB8AC3E}">
        <p14:creationId xmlns:p14="http://schemas.microsoft.com/office/powerpoint/2010/main" val="10968875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BZ"/>
          </a:p>
        </p:txBody>
      </p:sp>
      <p:sp>
        <p:nvSpPr>
          <p:cNvPr id="3" name="Date Placeholder 2"/>
          <p:cNvSpPr>
            <a:spLocks noGrp="1"/>
          </p:cNvSpPr>
          <p:nvPr>
            <p:ph type="dt" sz="half" idx="10"/>
          </p:nvPr>
        </p:nvSpPr>
        <p:spPr/>
        <p:txBody>
          <a:bodyPr/>
          <a:lstStyle/>
          <a:p>
            <a:fld id="{4933FAB4-6409-4901-994C-521FEE8EEEAF}" type="datetimeFigureOut">
              <a:rPr lang="en-US" smtClean="0">
                <a:solidFill>
                  <a:prstClr val="black">
                    <a:tint val="75000"/>
                  </a:prstClr>
                </a:solidFill>
              </a:rPr>
              <a:pPr/>
              <a:t>4/30/2022</a:t>
            </a:fld>
            <a:endParaRPr lang="en-BZ">
              <a:solidFill>
                <a:prstClr val="black">
                  <a:tint val="75000"/>
                </a:prstClr>
              </a:solidFill>
            </a:endParaRPr>
          </a:p>
        </p:txBody>
      </p:sp>
      <p:sp>
        <p:nvSpPr>
          <p:cNvPr id="4" name="Footer Placeholder 3"/>
          <p:cNvSpPr>
            <a:spLocks noGrp="1"/>
          </p:cNvSpPr>
          <p:nvPr>
            <p:ph type="ftr" sz="quarter" idx="11"/>
          </p:nvPr>
        </p:nvSpPr>
        <p:spPr/>
        <p:txBody>
          <a:bodyPr/>
          <a:lstStyle/>
          <a:p>
            <a:endParaRPr lang="en-BZ">
              <a:solidFill>
                <a:prstClr val="black">
                  <a:tint val="75000"/>
                </a:prstClr>
              </a:solidFill>
            </a:endParaRPr>
          </a:p>
        </p:txBody>
      </p:sp>
      <p:sp>
        <p:nvSpPr>
          <p:cNvPr id="5" name="Slide Number Placeholder 4"/>
          <p:cNvSpPr>
            <a:spLocks noGrp="1"/>
          </p:cNvSpPr>
          <p:nvPr>
            <p:ph type="sldNum" sz="quarter" idx="12"/>
          </p:nvPr>
        </p:nvSpPr>
        <p:spPr/>
        <p:txBody>
          <a:bodyPr/>
          <a:lstStyle/>
          <a:p>
            <a:fld id="{6761FCA0-0709-480F-BBCB-DFBCE6BFD52B}" type="slidenum">
              <a:rPr lang="en-BZ" smtClean="0">
                <a:solidFill>
                  <a:prstClr val="black">
                    <a:tint val="75000"/>
                  </a:prstClr>
                </a:solidFill>
              </a:rPr>
              <a:pPr/>
              <a:t>‹#›</a:t>
            </a:fld>
            <a:endParaRPr lang="en-BZ">
              <a:solidFill>
                <a:prstClr val="black">
                  <a:tint val="75000"/>
                </a:prstClr>
              </a:solidFill>
            </a:endParaRPr>
          </a:p>
        </p:txBody>
      </p:sp>
    </p:spTree>
    <p:extLst>
      <p:ext uri="{BB962C8B-B14F-4D97-AF65-F5344CB8AC3E}">
        <p14:creationId xmlns:p14="http://schemas.microsoft.com/office/powerpoint/2010/main" val="18909121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33FAB4-6409-4901-994C-521FEE8EEEAF}" type="datetimeFigureOut">
              <a:rPr lang="en-US" smtClean="0">
                <a:solidFill>
                  <a:prstClr val="black">
                    <a:tint val="75000"/>
                  </a:prstClr>
                </a:solidFill>
              </a:rPr>
              <a:pPr/>
              <a:t>4/30/2022</a:t>
            </a:fld>
            <a:endParaRPr lang="en-BZ">
              <a:solidFill>
                <a:prstClr val="black">
                  <a:tint val="75000"/>
                </a:prstClr>
              </a:solidFill>
            </a:endParaRPr>
          </a:p>
        </p:txBody>
      </p:sp>
      <p:sp>
        <p:nvSpPr>
          <p:cNvPr id="3" name="Footer Placeholder 2"/>
          <p:cNvSpPr>
            <a:spLocks noGrp="1"/>
          </p:cNvSpPr>
          <p:nvPr>
            <p:ph type="ftr" sz="quarter" idx="11"/>
          </p:nvPr>
        </p:nvSpPr>
        <p:spPr/>
        <p:txBody>
          <a:bodyPr/>
          <a:lstStyle/>
          <a:p>
            <a:endParaRPr lang="en-BZ">
              <a:solidFill>
                <a:prstClr val="black">
                  <a:tint val="75000"/>
                </a:prstClr>
              </a:solidFill>
            </a:endParaRPr>
          </a:p>
        </p:txBody>
      </p:sp>
      <p:sp>
        <p:nvSpPr>
          <p:cNvPr id="4" name="Slide Number Placeholder 3"/>
          <p:cNvSpPr>
            <a:spLocks noGrp="1"/>
          </p:cNvSpPr>
          <p:nvPr>
            <p:ph type="sldNum" sz="quarter" idx="12"/>
          </p:nvPr>
        </p:nvSpPr>
        <p:spPr/>
        <p:txBody>
          <a:bodyPr/>
          <a:lstStyle/>
          <a:p>
            <a:fld id="{6761FCA0-0709-480F-BBCB-DFBCE6BFD52B}" type="slidenum">
              <a:rPr lang="en-BZ" smtClean="0">
                <a:solidFill>
                  <a:prstClr val="black">
                    <a:tint val="75000"/>
                  </a:prstClr>
                </a:solidFill>
              </a:rPr>
              <a:pPr/>
              <a:t>‹#›</a:t>
            </a:fld>
            <a:endParaRPr lang="en-BZ">
              <a:solidFill>
                <a:prstClr val="black">
                  <a:tint val="75000"/>
                </a:prstClr>
              </a:solidFill>
            </a:endParaRPr>
          </a:p>
        </p:txBody>
      </p:sp>
    </p:spTree>
    <p:extLst>
      <p:ext uri="{BB962C8B-B14F-4D97-AF65-F5344CB8AC3E}">
        <p14:creationId xmlns:p14="http://schemas.microsoft.com/office/powerpoint/2010/main" val="9494757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endParaRPr lang="en-BZ"/>
          </a:p>
        </p:txBody>
      </p:sp>
      <p:sp>
        <p:nvSpPr>
          <p:cNvPr id="3" name="Content Placeholder 2"/>
          <p:cNvSpPr>
            <a:spLocks noGrp="1"/>
          </p:cNvSpPr>
          <p:nvPr>
            <p:ph idx="1"/>
          </p:nvPr>
        </p:nvSpPr>
        <p:spPr>
          <a:xfrm>
            <a:off x="3575050" y="27306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Z"/>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33FAB4-6409-4901-994C-521FEE8EEEAF}" type="datetimeFigureOut">
              <a:rPr lang="en-US" smtClean="0">
                <a:solidFill>
                  <a:prstClr val="black">
                    <a:tint val="75000"/>
                  </a:prstClr>
                </a:solidFill>
              </a:rPr>
              <a:pPr/>
              <a:t>4/30/2022</a:t>
            </a:fld>
            <a:endParaRPr lang="en-BZ">
              <a:solidFill>
                <a:prstClr val="black">
                  <a:tint val="75000"/>
                </a:prstClr>
              </a:solidFill>
            </a:endParaRPr>
          </a:p>
        </p:txBody>
      </p:sp>
      <p:sp>
        <p:nvSpPr>
          <p:cNvPr id="6" name="Footer Placeholder 5"/>
          <p:cNvSpPr>
            <a:spLocks noGrp="1"/>
          </p:cNvSpPr>
          <p:nvPr>
            <p:ph type="ftr" sz="quarter" idx="11"/>
          </p:nvPr>
        </p:nvSpPr>
        <p:spPr/>
        <p:txBody>
          <a:bodyPr/>
          <a:lstStyle/>
          <a:p>
            <a:endParaRPr lang="en-BZ">
              <a:solidFill>
                <a:prstClr val="black">
                  <a:tint val="75000"/>
                </a:prstClr>
              </a:solidFill>
            </a:endParaRPr>
          </a:p>
        </p:txBody>
      </p:sp>
      <p:sp>
        <p:nvSpPr>
          <p:cNvPr id="7" name="Slide Number Placeholder 6"/>
          <p:cNvSpPr>
            <a:spLocks noGrp="1"/>
          </p:cNvSpPr>
          <p:nvPr>
            <p:ph type="sldNum" sz="quarter" idx="12"/>
          </p:nvPr>
        </p:nvSpPr>
        <p:spPr/>
        <p:txBody>
          <a:bodyPr/>
          <a:lstStyle/>
          <a:p>
            <a:fld id="{6761FCA0-0709-480F-BBCB-DFBCE6BFD52B}" type="slidenum">
              <a:rPr lang="en-BZ" smtClean="0">
                <a:solidFill>
                  <a:prstClr val="black">
                    <a:tint val="75000"/>
                  </a:prstClr>
                </a:solidFill>
              </a:rPr>
              <a:pPr/>
              <a:t>‹#›</a:t>
            </a:fld>
            <a:endParaRPr lang="en-BZ">
              <a:solidFill>
                <a:prstClr val="black">
                  <a:tint val="75000"/>
                </a:prstClr>
              </a:solidFill>
            </a:endParaRPr>
          </a:p>
        </p:txBody>
      </p:sp>
    </p:spTree>
    <p:extLst>
      <p:ext uri="{BB962C8B-B14F-4D97-AF65-F5344CB8AC3E}">
        <p14:creationId xmlns:p14="http://schemas.microsoft.com/office/powerpoint/2010/main" val="2301635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598698-5935-49BF-BB08-7F015F71F7BE}" type="datetimeFigureOut">
              <a:rPr lang="en-US" smtClean="0"/>
              <a:t>4/30/2022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4A5D76-844D-4203-8411-D1479708F02C}" type="slidenum">
              <a:rPr lang="en-US" smtClean="0"/>
              <a:t>‹#›</a:t>
            </a:fld>
            <a:endParaRPr lang="en-US"/>
          </a:p>
        </p:txBody>
      </p:sp>
    </p:spTree>
    <p:extLst>
      <p:ext uri="{BB962C8B-B14F-4D97-AF65-F5344CB8AC3E}">
        <p14:creationId xmlns:p14="http://schemas.microsoft.com/office/powerpoint/2010/main" val="3344912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B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B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33FAB4-6409-4901-994C-521FEE8EEEAF}" type="datetimeFigureOut">
              <a:rPr lang="en-US" smtClean="0">
                <a:solidFill>
                  <a:prstClr val="black">
                    <a:tint val="75000"/>
                  </a:prstClr>
                </a:solidFill>
              </a:rPr>
              <a:pPr/>
              <a:t>4/30/2022</a:t>
            </a:fld>
            <a:endParaRPr lang="en-BZ">
              <a:solidFill>
                <a:prstClr val="black">
                  <a:tint val="75000"/>
                </a:prstClr>
              </a:solidFill>
            </a:endParaRPr>
          </a:p>
        </p:txBody>
      </p:sp>
      <p:sp>
        <p:nvSpPr>
          <p:cNvPr id="6" name="Footer Placeholder 5"/>
          <p:cNvSpPr>
            <a:spLocks noGrp="1"/>
          </p:cNvSpPr>
          <p:nvPr>
            <p:ph type="ftr" sz="quarter" idx="11"/>
          </p:nvPr>
        </p:nvSpPr>
        <p:spPr/>
        <p:txBody>
          <a:bodyPr/>
          <a:lstStyle/>
          <a:p>
            <a:endParaRPr lang="en-BZ">
              <a:solidFill>
                <a:prstClr val="black">
                  <a:tint val="75000"/>
                </a:prstClr>
              </a:solidFill>
            </a:endParaRPr>
          </a:p>
        </p:txBody>
      </p:sp>
      <p:sp>
        <p:nvSpPr>
          <p:cNvPr id="7" name="Slide Number Placeholder 6"/>
          <p:cNvSpPr>
            <a:spLocks noGrp="1"/>
          </p:cNvSpPr>
          <p:nvPr>
            <p:ph type="sldNum" sz="quarter" idx="12"/>
          </p:nvPr>
        </p:nvSpPr>
        <p:spPr/>
        <p:txBody>
          <a:bodyPr/>
          <a:lstStyle/>
          <a:p>
            <a:fld id="{6761FCA0-0709-480F-BBCB-DFBCE6BFD52B}" type="slidenum">
              <a:rPr lang="en-BZ" smtClean="0">
                <a:solidFill>
                  <a:prstClr val="black">
                    <a:tint val="75000"/>
                  </a:prstClr>
                </a:solidFill>
              </a:rPr>
              <a:pPr/>
              <a:t>‹#›</a:t>
            </a:fld>
            <a:endParaRPr lang="en-BZ">
              <a:solidFill>
                <a:prstClr val="black">
                  <a:tint val="75000"/>
                </a:prstClr>
              </a:solidFill>
            </a:endParaRPr>
          </a:p>
        </p:txBody>
      </p:sp>
    </p:spTree>
    <p:extLst>
      <p:ext uri="{BB962C8B-B14F-4D97-AF65-F5344CB8AC3E}">
        <p14:creationId xmlns:p14="http://schemas.microsoft.com/office/powerpoint/2010/main" val="34730544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B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Z"/>
          </a:p>
        </p:txBody>
      </p:sp>
      <p:sp>
        <p:nvSpPr>
          <p:cNvPr id="4" name="Date Placeholder 3"/>
          <p:cNvSpPr>
            <a:spLocks noGrp="1"/>
          </p:cNvSpPr>
          <p:nvPr>
            <p:ph type="dt" sz="half" idx="10"/>
          </p:nvPr>
        </p:nvSpPr>
        <p:spPr/>
        <p:txBody>
          <a:bodyPr/>
          <a:lstStyle/>
          <a:p>
            <a:fld id="{4933FAB4-6409-4901-994C-521FEE8EEEAF}" type="datetimeFigureOut">
              <a:rPr lang="en-US" smtClean="0">
                <a:solidFill>
                  <a:prstClr val="black">
                    <a:tint val="75000"/>
                  </a:prstClr>
                </a:solidFill>
              </a:rPr>
              <a:pPr/>
              <a:t>4/30/2022</a:t>
            </a:fld>
            <a:endParaRPr lang="en-BZ">
              <a:solidFill>
                <a:prstClr val="black">
                  <a:tint val="75000"/>
                </a:prstClr>
              </a:solidFill>
            </a:endParaRPr>
          </a:p>
        </p:txBody>
      </p:sp>
      <p:sp>
        <p:nvSpPr>
          <p:cNvPr id="5" name="Footer Placeholder 4"/>
          <p:cNvSpPr>
            <a:spLocks noGrp="1"/>
          </p:cNvSpPr>
          <p:nvPr>
            <p:ph type="ftr" sz="quarter" idx="11"/>
          </p:nvPr>
        </p:nvSpPr>
        <p:spPr/>
        <p:txBody>
          <a:bodyPr/>
          <a:lstStyle/>
          <a:p>
            <a:endParaRPr lang="en-BZ">
              <a:solidFill>
                <a:prstClr val="black">
                  <a:tint val="75000"/>
                </a:prstClr>
              </a:solidFill>
            </a:endParaRPr>
          </a:p>
        </p:txBody>
      </p:sp>
      <p:sp>
        <p:nvSpPr>
          <p:cNvPr id="6" name="Slide Number Placeholder 5"/>
          <p:cNvSpPr>
            <a:spLocks noGrp="1"/>
          </p:cNvSpPr>
          <p:nvPr>
            <p:ph type="sldNum" sz="quarter" idx="12"/>
          </p:nvPr>
        </p:nvSpPr>
        <p:spPr/>
        <p:txBody>
          <a:bodyPr/>
          <a:lstStyle/>
          <a:p>
            <a:fld id="{6761FCA0-0709-480F-BBCB-DFBCE6BFD52B}" type="slidenum">
              <a:rPr lang="en-BZ" smtClean="0">
                <a:solidFill>
                  <a:prstClr val="black">
                    <a:tint val="75000"/>
                  </a:prstClr>
                </a:solidFill>
              </a:rPr>
              <a:pPr/>
              <a:t>‹#›</a:t>
            </a:fld>
            <a:endParaRPr lang="en-BZ">
              <a:solidFill>
                <a:prstClr val="black">
                  <a:tint val="75000"/>
                </a:prstClr>
              </a:solidFill>
            </a:endParaRPr>
          </a:p>
        </p:txBody>
      </p:sp>
    </p:spTree>
    <p:extLst>
      <p:ext uri="{BB962C8B-B14F-4D97-AF65-F5344CB8AC3E}">
        <p14:creationId xmlns:p14="http://schemas.microsoft.com/office/powerpoint/2010/main" val="28615705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52"/>
            <a:ext cx="2057400" cy="5851525"/>
          </a:xfrm>
        </p:spPr>
        <p:txBody>
          <a:bodyPr vert="eaVert"/>
          <a:lstStyle/>
          <a:p>
            <a:r>
              <a:rPr lang="en-US"/>
              <a:t>Click to edit Master title style</a:t>
            </a:r>
            <a:endParaRPr lang="en-BZ"/>
          </a:p>
        </p:txBody>
      </p:sp>
      <p:sp>
        <p:nvSpPr>
          <p:cNvPr id="3" name="Vertical Text Placeholder 2"/>
          <p:cNvSpPr>
            <a:spLocks noGrp="1"/>
          </p:cNvSpPr>
          <p:nvPr>
            <p:ph type="body" orient="vert" idx="1"/>
          </p:nvPr>
        </p:nvSpPr>
        <p:spPr>
          <a:xfrm>
            <a:off x="457200" y="274652"/>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Z"/>
          </a:p>
        </p:txBody>
      </p:sp>
      <p:sp>
        <p:nvSpPr>
          <p:cNvPr id="4" name="Date Placeholder 3"/>
          <p:cNvSpPr>
            <a:spLocks noGrp="1"/>
          </p:cNvSpPr>
          <p:nvPr>
            <p:ph type="dt" sz="half" idx="10"/>
          </p:nvPr>
        </p:nvSpPr>
        <p:spPr/>
        <p:txBody>
          <a:bodyPr/>
          <a:lstStyle/>
          <a:p>
            <a:fld id="{4933FAB4-6409-4901-994C-521FEE8EEEAF}" type="datetimeFigureOut">
              <a:rPr lang="en-US" smtClean="0">
                <a:solidFill>
                  <a:prstClr val="black">
                    <a:tint val="75000"/>
                  </a:prstClr>
                </a:solidFill>
              </a:rPr>
              <a:pPr/>
              <a:t>4/30/2022</a:t>
            </a:fld>
            <a:endParaRPr lang="en-BZ">
              <a:solidFill>
                <a:prstClr val="black">
                  <a:tint val="75000"/>
                </a:prstClr>
              </a:solidFill>
            </a:endParaRPr>
          </a:p>
        </p:txBody>
      </p:sp>
      <p:sp>
        <p:nvSpPr>
          <p:cNvPr id="5" name="Footer Placeholder 4"/>
          <p:cNvSpPr>
            <a:spLocks noGrp="1"/>
          </p:cNvSpPr>
          <p:nvPr>
            <p:ph type="ftr" sz="quarter" idx="11"/>
          </p:nvPr>
        </p:nvSpPr>
        <p:spPr/>
        <p:txBody>
          <a:bodyPr/>
          <a:lstStyle/>
          <a:p>
            <a:endParaRPr lang="en-BZ">
              <a:solidFill>
                <a:prstClr val="black">
                  <a:tint val="75000"/>
                </a:prstClr>
              </a:solidFill>
            </a:endParaRPr>
          </a:p>
        </p:txBody>
      </p:sp>
      <p:sp>
        <p:nvSpPr>
          <p:cNvPr id="6" name="Slide Number Placeholder 5"/>
          <p:cNvSpPr>
            <a:spLocks noGrp="1"/>
          </p:cNvSpPr>
          <p:nvPr>
            <p:ph type="sldNum" sz="quarter" idx="12"/>
          </p:nvPr>
        </p:nvSpPr>
        <p:spPr/>
        <p:txBody>
          <a:bodyPr/>
          <a:lstStyle/>
          <a:p>
            <a:fld id="{6761FCA0-0709-480F-BBCB-DFBCE6BFD52B}" type="slidenum">
              <a:rPr lang="en-BZ" smtClean="0">
                <a:solidFill>
                  <a:prstClr val="black">
                    <a:tint val="75000"/>
                  </a:prstClr>
                </a:solidFill>
              </a:rPr>
              <a:pPr/>
              <a:t>‹#›</a:t>
            </a:fld>
            <a:endParaRPr lang="en-BZ">
              <a:solidFill>
                <a:prstClr val="black">
                  <a:tint val="75000"/>
                </a:prstClr>
              </a:solidFill>
            </a:endParaRPr>
          </a:p>
        </p:txBody>
      </p:sp>
    </p:spTree>
    <p:extLst>
      <p:ext uri="{BB962C8B-B14F-4D97-AF65-F5344CB8AC3E}">
        <p14:creationId xmlns:p14="http://schemas.microsoft.com/office/powerpoint/2010/main" val="424204270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216" y="1447801"/>
            <a:ext cx="6619244"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216" y="4777380"/>
            <a:ext cx="6619244"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578C5E3-BF7F-4E4F-9B1A-6D842C81C277}" type="datetimeFigureOut">
              <a:rPr lang="en-US" smtClean="0">
                <a:solidFill>
                  <a:prstClr val="white">
                    <a:tint val="75000"/>
                    <a:alpha val="60000"/>
                  </a:prstClr>
                </a:solidFill>
              </a:rPr>
              <a:pPr/>
              <a:t>4/30/2022</a:t>
            </a:fld>
            <a:endParaRPr lang="en-US">
              <a:solidFill>
                <a:prstClr val="white">
                  <a:tint val="75000"/>
                  <a:alpha val="60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5556AB41-6E8D-4AF2-93A2-64D9DC05B3A2}"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7578656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6578C5E3-BF7F-4E4F-9B1A-6D842C81C277}" type="datetimeFigureOut">
              <a:rPr lang="en-US" smtClean="0">
                <a:solidFill>
                  <a:prstClr val="white">
                    <a:tint val="75000"/>
                    <a:alpha val="60000"/>
                  </a:prstClr>
                </a:solidFill>
              </a:rPr>
              <a:pPr/>
              <a:t>4/30/2022</a:t>
            </a:fld>
            <a:endParaRPr lang="en-US">
              <a:solidFill>
                <a:prstClr val="white">
                  <a:tint val="75000"/>
                  <a:alpha val="60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5556AB41-6E8D-4AF2-93A2-64D9DC05B3A2}"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7326037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217" y="2861734"/>
            <a:ext cx="6619243"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216" y="4777381"/>
            <a:ext cx="6619244"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78C5E3-BF7F-4E4F-9B1A-6D842C81C277}" type="datetimeFigureOut">
              <a:rPr lang="en-US" smtClean="0">
                <a:solidFill>
                  <a:prstClr val="white">
                    <a:tint val="75000"/>
                    <a:alpha val="60000"/>
                  </a:prstClr>
                </a:solidFill>
              </a:rPr>
              <a:pPr/>
              <a:t>4/30/2022</a:t>
            </a:fld>
            <a:endParaRPr lang="en-US">
              <a:solidFill>
                <a:prstClr val="white">
                  <a:tint val="75000"/>
                  <a:alpha val="60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5556AB41-6E8D-4AF2-93A2-64D9DC05B3A2}"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2971281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485" y="2060576"/>
            <a:ext cx="3297254"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0870" y="2056093"/>
            <a:ext cx="3297256"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578C5E3-BF7F-4E4F-9B1A-6D842C81C277}" type="datetimeFigureOut">
              <a:rPr lang="en-US" smtClean="0">
                <a:solidFill>
                  <a:prstClr val="white">
                    <a:tint val="75000"/>
                    <a:alpha val="60000"/>
                  </a:prstClr>
                </a:solidFill>
              </a:rPr>
              <a:pPr/>
              <a:t>4/30/2022</a:t>
            </a:fld>
            <a:endParaRPr lang="en-US">
              <a:solidFill>
                <a:prstClr val="white">
                  <a:tint val="75000"/>
                  <a:alpha val="60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alpha val="60000"/>
                </a:prstClr>
              </a:solidFill>
            </a:endParaRPr>
          </a:p>
        </p:txBody>
      </p:sp>
      <p:sp>
        <p:nvSpPr>
          <p:cNvPr id="7" name="Slide Number Placeholder 6"/>
          <p:cNvSpPr>
            <a:spLocks noGrp="1"/>
          </p:cNvSpPr>
          <p:nvPr>
            <p:ph type="sldNum" sz="quarter" idx="12"/>
          </p:nvPr>
        </p:nvSpPr>
        <p:spPr/>
        <p:txBody>
          <a:bodyPr/>
          <a:lstStyle/>
          <a:p>
            <a:fld id="{5556AB41-6E8D-4AF2-93A2-64D9DC05B3A2}"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707573845"/>
      </p:ext>
    </p:extLst>
  </p:cSld>
  <p:clrMapOvr>
    <a:masterClrMapping/>
  </p:clrMapOvr>
  <p:extLst mod="1">
    <p:ext uri="{DCECCB84-F9BA-43D5-87BE-67443E8EF086}">
      <p15:sldGuideLst xmlns:p15="http://schemas.microsoft.com/office/powerpoint/2012/main"/>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485" y="1905000"/>
            <a:ext cx="32972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7485" y="2514600"/>
            <a:ext cx="3297254"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0872" y="1905000"/>
            <a:ext cx="32972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240872" y="2514600"/>
            <a:ext cx="3297254"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578C5E3-BF7F-4E4F-9B1A-6D842C81C277}" type="datetimeFigureOut">
              <a:rPr lang="en-US" smtClean="0">
                <a:solidFill>
                  <a:prstClr val="white">
                    <a:tint val="75000"/>
                    <a:alpha val="60000"/>
                  </a:prstClr>
                </a:solidFill>
              </a:rPr>
              <a:pPr/>
              <a:t>4/30/2022</a:t>
            </a:fld>
            <a:endParaRPr lang="en-US">
              <a:solidFill>
                <a:prstClr val="white">
                  <a:tint val="75000"/>
                  <a:alpha val="60000"/>
                </a:prstClr>
              </a:solidFill>
            </a:endParaRPr>
          </a:p>
        </p:txBody>
      </p:sp>
      <p:sp>
        <p:nvSpPr>
          <p:cNvPr id="8" name="Footer Placeholder 7"/>
          <p:cNvSpPr>
            <a:spLocks noGrp="1"/>
          </p:cNvSpPr>
          <p:nvPr>
            <p:ph type="ftr" sz="quarter" idx="11"/>
          </p:nvPr>
        </p:nvSpPr>
        <p:spPr/>
        <p:txBody>
          <a:bodyPr/>
          <a:lstStyle/>
          <a:p>
            <a:endParaRPr lang="en-US">
              <a:solidFill>
                <a:prstClr val="white">
                  <a:tint val="75000"/>
                  <a:alpha val="60000"/>
                </a:prstClr>
              </a:solidFill>
            </a:endParaRPr>
          </a:p>
        </p:txBody>
      </p:sp>
      <p:sp>
        <p:nvSpPr>
          <p:cNvPr id="9" name="Slide Number Placeholder 8"/>
          <p:cNvSpPr>
            <a:spLocks noGrp="1"/>
          </p:cNvSpPr>
          <p:nvPr>
            <p:ph type="sldNum" sz="quarter" idx="12"/>
          </p:nvPr>
        </p:nvSpPr>
        <p:spPr/>
        <p:txBody>
          <a:bodyPr/>
          <a:lstStyle/>
          <a:p>
            <a:fld id="{5556AB41-6E8D-4AF2-93A2-64D9DC05B3A2}"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381135752"/>
      </p:ext>
    </p:extLst>
  </p:cSld>
  <p:clrMapOvr>
    <a:masterClrMapping/>
  </p:clrMapOvr>
  <p:extLst mod="1">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6578C5E3-BF7F-4E4F-9B1A-6D842C81C277}" type="datetimeFigureOut">
              <a:rPr lang="en-US" smtClean="0">
                <a:solidFill>
                  <a:prstClr val="white">
                    <a:tint val="75000"/>
                    <a:alpha val="60000"/>
                  </a:prstClr>
                </a:solidFill>
              </a:rPr>
              <a:pPr/>
              <a:t>4/30/2022</a:t>
            </a:fld>
            <a:endParaRPr lang="en-US">
              <a:solidFill>
                <a:prstClr val="white">
                  <a:tint val="75000"/>
                  <a:alpha val="60000"/>
                </a:prstClr>
              </a:solidFill>
            </a:endParaRPr>
          </a:p>
        </p:txBody>
      </p:sp>
      <p:sp>
        <p:nvSpPr>
          <p:cNvPr id="5" name="Footer Placeholder 3"/>
          <p:cNvSpPr>
            <a:spLocks noGrp="1"/>
          </p:cNvSpPr>
          <p:nvPr>
            <p:ph type="ftr" sz="quarter" idx="11"/>
          </p:nvPr>
        </p:nvSpPr>
        <p:spPr/>
        <p:txBody>
          <a:bodyPr/>
          <a:lstStyle/>
          <a:p>
            <a:endParaRPr lang="en-US">
              <a:solidFill>
                <a:prstClr val="white">
                  <a:tint val="75000"/>
                  <a:alpha val="60000"/>
                </a:prstClr>
              </a:solidFill>
            </a:endParaRPr>
          </a:p>
        </p:txBody>
      </p:sp>
      <p:sp>
        <p:nvSpPr>
          <p:cNvPr id="6" name="Slide Number Placeholder 4"/>
          <p:cNvSpPr>
            <a:spLocks noGrp="1"/>
          </p:cNvSpPr>
          <p:nvPr>
            <p:ph type="sldNum" sz="quarter" idx="12"/>
          </p:nvPr>
        </p:nvSpPr>
        <p:spPr/>
        <p:txBody>
          <a:bodyPr/>
          <a:lstStyle/>
          <a:p>
            <a:fld id="{5556AB41-6E8D-4AF2-93A2-64D9DC05B3A2}"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45156962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578C5E3-BF7F-4E4F-9B1A-6D842C81C277}" type="datetimeFigureOut">
              <a:rPr lang="en-US" smtClean="0">
                <a:solidFill>
                  <a:prstClr val="white">
                    <a:tint val="75000"/>
                    <a:alpha val="60000"/>
                  </a:prstClr>
                </a:solidFill>
              </a:rPr>
              <a:pPr/>
              <a:t>4/30/2022</a:t>
            </a:fld>
            <a:endParaRPr lang="en-US">
              <a:solidFill>
                <a:prstClr val="white">
                  <a:tint val="75000"/>
                  <a:alpha val="60000"/>
                </a:prstClr>
              </a:solidFill>
            </a:endParaRPr>
          </a:p>
        </p:txBody>
      </p:sp>
      <p:sp>
        <p:nvSpPr>
          <p:cNvPr id="5" name="Footer Placeholder 2"/>
          <p:cNvSpPr>
            <a:spLocks noGrp="1"/>
          </p:cNvSpPr>
          <p:nvPr>
            <p:ph type="ftr" sz="quarter" idx="11"/>
          </p:nvPr>
        </p:nvSpPr>
        <p:spPr/>
        <p:txBody>
          <a:bodyPr/>
          <a:lstStyle/>
          <a:p>
            <a:endParaRPr lang="en-US">
              <a:solidFill>
                <a:prstClr val="white">
                  <a:tint val="75000"/>
                  <a:alpha val="60000"/>
                </a:prstClr>
              </a:solidFill>
            </a:endParaRPr>
          </a:p>
        </p:txBody>
      </p:sp>
      <p:sp>
        <p:nvSpPr>
          <p:cNvPr id="6" name="Slide Number Placeholder 3"/>
          <p:cNvSpPr>
            <a:spLocks noGrp="1"/>
          </p:cNvSpPr>
          <p:nvPr>
            <p:ph type="sldNum" sz="quarter" idx="12"/>
          </p:nvPr>
        </p:nvSpPr>
        <p:spPr/>
        <p:txBody>
          <a:bodyPr/>
          <a:lstStyle/>
          <a:p>
            <a:fld id="{5556AB41-6E8D-4AF2-93A2-64D9DC05B3A2}"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690811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46"/>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598698-5935-49BF-BB08-7F015F71F7BE}" type="datetimeFigureOut">
              <a:rPr lang="en-US" smtClean="0"/>
              <a:t>4/30/2022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4A5D76-844D-4203-8411-D1479708F02C}" type="slidenum">
              <a:rPr lang="en-US" smtClean="0"/>
              <a:t>‹#›</a:t>
            </a:fld>
            <a:endParaRPr lang="en-US"/>
          </a:p>
        </p:txBody>
      </p:sp>
    </p:spTree>
    <p:extLst>
      <p:ext uri="{BB962C8B-B14F-4D97-AF65-F5344CB8AC3E}">
        <p14:creationId xmlns:p14="http://schemas.microsoft.com/office/powerpoint/2010/main" val="4089688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215" y="1447800"/>
            <a:ext cx="2550798"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8462" y="1447800"/>
            <a:ext cx="3896998"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215" y="3129281"/>
            <a:ext cx="2550797"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6578C5E3-BF7F-4E4F-9B1A-6D842C81C277}" type="datetimeFigureOut">
              <a:rPr lang="en-US" smtClean="0">
                <a:solidFill>
                  <a:prstClr val="white">
                    <a:tint val="75000"/>
                    <a:alpha val="60000"/>
                  </a:prstClr>
                </a:solidFill>
              </a:rPr>
              <a:pPr/>
              <a:t>4/30/2022</a:t>
            </a:fld>
            <a:endParaRPr lang="en-US">
              <a:solidFill>
                <a:prstClr val="white">
                  <a:tint val="75000"/>
                  <a:alpha val="60000"/>
                </a:prstClr>
              </a:solidFill>
            </a:endParaRPr>
          </a:p>
        </p:txBody>
      </p:sp>
      <p:sp>
        <p:nvSpPr>
          <p:cNvPr id="5" name="Footer Placeholder 5"/>
          <p:cNvSpPr>
            <a:spLocks noGrp="1"/>
          </p:cNvSpPr>
          <p:nvPr>
            <p:ph type="ftr" sz="quarter" idx="11"/>
          </p:nvPr>
        </p:nvSpPr>
        <p:spPr/>
        <p:txBody>
          <a:bodyPr/>
          <a:lstStyle/>
          <a:p>
            <a:endParaRPr lang="en-US">
              <a:solidFill>
                <a:prstClr val="white">
                  <a:tint val="75000"/>
                  <a:alpha val="60000"/>
                </a:prstClr>
              </a:solidFill>
            </a:endParaRPr>
          </a:p>
        </p:txBody>
      </p:sp>
      <p:sp>
        <p:nvSpPr>
          <p:cNvPr id="6" name="Slide Number Placeholder 6"/>
          <p:cNvSpPr>
            <a:spLocks noGrp="1"/>
          </p:cNvSpPr>
          <p:nvPr>
            <p:ph type="sldNum" sz="quarter" idx="12"/>
          </p:nvPr>
        </p:nvSpPr>
        <p:spPr/>
        <p:txBody>
          <a:bodyPr/>
          <a:lstStyle/>
          <a:p>
            <a:fld id="{5556AB41-6E8D-4AF2-93A2-64D9DC05B3A2}"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281262445"/>
      </p:ext>
    </p:extLst>
  </p:cSld>
  <p:clrMapOvr>
    <a:masterClrMapping/>
  </p:clrMapOvr>
  <p:extLst mod="1">
    <p:ext uri="{DCECCB84-F9BA-43D5-87BE-67443E8EF086}">
      <p15:sldGuideLst xmlns:p15="http://schemas.microsoft.com/office/powerpoint/2012/main"/>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430" y="1854192"/>
            <a:ext cx="3819680"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2160" y="1143000"/>
            <a:ext cx="24003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216" y="3657600"/>
            <a:ext cx="3813734"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578C5E3-BF7F-4E4F-9B1A-6D842C81C277}" type="datetimeFigureOut">
              <a:rPr lang="en-US" smtClean="0">
                <a:solidFill>
                  <a:prstClr val="white">
                    <a:tint val="75000"/>
                    <a:alpha val="60000"/>
                  </a:prstClr>
                </a:solidFill>
              </a:rPr>
              <a:pPr/>
              <a:t>4/30/2022</a:t>
            </a:fld>
            <a:endParaRPr lang="en-US">
              <a:solidFill>
                <a:prstClr val="white">
                  <a:tint val="75000"/>
                  <a:alpha val="60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alpha val="60000"/>
                </a:prstClr>
              </a:solidFill>
            </a:endParaRPr>
          </a:p>
        </p:txBody>
      </p:sp>
      <p:sp>
        <p:nvSpPr>
          <p:cNvPr id="7" name="Slide Number Placeholder 6"/>
          <p:cNvSpPr>
            <a:spLocks noGrp="1"/>
          </p:cNvSpPr>
          <p:nvPr>
            <p:ph type="sldNum" sz="quarter" idx="12"/>
          </p:nvPr>
        </p:nvSpPr>
        <p:spPr/>
        <p:txBody>
          <a:bodyPr/>
          <a:lstStyle/>
          <a:p>
            <a:fld id="{5556AB41-6E8D-4AF2-93A2-64D9DC05B3A2}"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4105710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217" y="4800587"/>
            <a:ext cx="6619243"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216" y="685800"/>
            <a:ext cx="6619244"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217" y="5367325"/>
            <a:ext cx="6619242"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578C5E3-BF7F-4E4F-9B1A-6D842C81C277}" type="datetimeFigureOut">
              <a:rPr lang="en-US" smtClean="0">
                <a:solidFill>
                  <a:prstClr val="white">
                    <a:tint val="75000"/>
                    <a:alpha val="60000"/>
                  </a:prstClr>
                </a:solidFill>
              </a:rPr>
              <a:pPr/>
              <a:t>4/30/2022</a:t>
            </a:fld>
            <a:endParaRPr lang="en-US">
              <a:solidFill>
                <a:prstClr val="white">
                  <a:tint val="75000"/>
                  <a:alpha val="60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alpha val="60000"/>
                </a:prstClr>
              </a:solidFill>
            </a:endParaRPr>
          </a:p>
        </p:txBody>
      </p:sp>
      <p:sp>
        <p:nvSpPr>
          <p:cNvPr id="7" name="Slide Number Placeholder 6"/>
          <p:cNvSpPr>
            <a:spLocks noGrp="1"/>
          </p:cNvSpPr>
          <p:nvPr>
            <p:ph type="sldNum" sz="quarter" idx="12"/>
          </p:nvPr>
        </p:nvSpPr>
        <p:spPr/>
        <p:txBody>
          <a:bodyPr/>
          <a:lstStyle/>
          <a:p>
            <a:fld id="{5556AB41-6E8D-4AF2-93A2-64D9DC05B3A2}"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44484368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216" y="1447800"/>
            <a:ext cx="6619244"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216" y="3657600"/>
            <a:ext cx="6619244"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6578C5E3-BF7F-4E4F-9B1A-6D842C81C277}" type="datetimeFigureOut">
              <a:rPr lang="en-US" smtClean="0">
                <a:solidFill>
                  <a:prstClr val="white">
                    <a:tint val="75000"/>
                    <a:alpha val="60000"/>
                  </a:prstClr>
                </a:solidFill>
              </a:rPr>
              <a:pPr/>
              <a:t>4/30/2022</a:t>
            </a:fld>
            <a:endParaRPr lang="en-US">
              <a:solidFill>
                <a:prstClr val="white">
                  <a:tint val="75000"/>
                  <a:alpha val="60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5556AB41-6E8D-4AF2-93A2-64D9DC05B3A2}"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8746704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101" y="1447800"/>
            <a:ext cx="5999486"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7800" y="3771174"/>
            <a:ext cx="5459737"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866216" y="4350657"/>
            <a:ext cx="6619244"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6578C5E3-BF7F-4E4F-9B1A-6D842C81C277}" type="datetimeFigureOut">
              <a:rPr lang="en-US" smtClean="0">
                <a:solidFill>
                  <a:prstClr val="white">
                    <a:tint val="75000"/>
                    <a:alpha val="60000"/>
                  </a:prstClr>
                </a:solidFill>
              </a:rPr>
              <a:pPr/>
              <a:t>4/30/2022</a:t>
            </a:fld>
            <a:endParaRPr lang="en-US">
              <a:solidFill>
                <a:prstClr val="white">
                  <a:tint val="75000"/>
                  <a:alpha val="60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5556AB41-6E8D-4AF2-93A2-64D9DC05B3A2}" type="slidenum">
              <a:rPr lang="en-US" smtClean="0">
                <a:solidFill>
                  <a:prstClr val="white">
                    <a:tint val="75000"/>
                  </a:prstClr>
                </a:solidFill>
              </a:rPr>
              <a:pPr/>
              <a:t>‹#›</a:t>
            </a:fld>
            <a:endParaRPr lang="en-US">
              <a:solidFill>
                <a:prstClr val="white">
                  <a:tint val="75000"/>
                </a:prstClr>
              </a:solidFill>
            </a:endParaRPr>
          </a:p>
        </p:txBody>
      </p:sp>
      <p:sp>
        <p:nvSpPr>
          <p:cNvPr id="12" name="TextBox 11"/>
          <p:cNvSpPr txBox="1"/>
          <p:nvPr/>
        </p:nvSpPr>
        <p:spPr>
          <a:xfrm>
            <a:off x="673721" y="971253"/>
            <a:ext cx="601434"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defTabSz="457200"/>
            <a:r>
              <a:rPr lang="en-US" dirty="0">
                <a:solidFill>
                  <a:srgbClr val="1E5155">
                    <a:lumMod val="40000"/>
                    <a:lumOff val="60000"/>
                  </a:srgbClr>
                </a:solidFill>
              </a:rPr>
              <a:t>“</a:t>
            </a:r>
          </a:p>
        </p:txBody>
      </p:sp>
      <p:sp>
        <p:nvSpPr>
          <p:cNvPr id="15" name="TextBox 14"/>
          <p:cNvSpPr txBox="1"/>
          <p:nvPr/>
        </p:nvSpPr>
        <p:spPr>
          <a:xfrm>
            <a:off x="6997868" y="2613787"/>
            <a:ext cx="601434"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defTabSz="457200"/>
            <a:r>
              <a:rPr lang="en-US" dirty="0">
                <a:solidFill>
                  <a:srgbClr val="1E5155">
                    <a:lumMod val="40000"/>
                    <a:lumOff val="60000"/>
                  </a:srgbClr>
                </a:solidFill>
              </a:rPr>
              <a:t>”</a:t>
            </a:r>
          </a:p>
        </p:txBody>
      </p:sp>
    </p:spTree>
    <p:extLst>
      <p:ext uri="{BB962C8B-B14F-4D97-AF65-F5344CB8AC3E}">
        <p14:creationId xmlns:p14="http://schemas.microsoft.com/office/powerpoint/2010/main" val="317212965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216" y="3124201"/>
            <a:ext cx="6619245"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216" y="4777381"/>
            <a:ext cx="6619244"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78C5E3-BF7F-4E4F-9B1A-6D842C81C277}" type="datetimeFigureOut">
              <a:rPr lang="en-US" smtClean="0">
                <a:solidFill>
                  <a:prstClr val="white">
                    <a:tint val="75000"/>
                    <a:alpha val="60000"/>
                  </a:prstClr>
                </a:solidFill>
              </a:rPr>
              <a:pPr/>
              <a:t>4/30/2022</a:t>
            </a:fld>
            <a:endParaRPr lang="en-US">
              <a:solidFill>
                <a:prstClr val="white">
                  <a:tint val="75000"/>
                  <a:alpha val="60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5556AB41-6E8D-4AF2-93A2-64D9DC05B3A2}"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88108689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710" y="1981200"/>
            <a:ext cx="22101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489347" y="2667000"/>
            <a:ext cx="21955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2912745" y="1981200"/>
            <a:ext cx="220218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2904829" y="2667000"/>
            <a:ext cx="2210096"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343525" y="1981200"/>
            <a:ext cx="219908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5343525" y="2667000"/>
            <a:ext cx="2199085"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2794607"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167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578C5E3-BF7F-4E4F-9B1A-6D842C81C277}" type="datetimeFigureOut">
              <a:rPr lang="en-US" smtClean="0">
                <a:solidFill>
                  <a:prstClr val="white">
                    <a:tint val="75000"/>
                    <a:alpha val="60000"/>
                  </a:prstClr>
                </a:solidFill>
              </a:rPr>
              <a:pPr/>
              <a:t>4/30/2022</a:t>
            </a:fld>
            <a:endParaRPr lang="en-US">
              <a:solidFill>
                <a:prstClr val="white">
                  <a:tint val="75000"/>
                  <a:alpha val="60000"/>
                </a:prstClr>
              </a:solidFill>
            </a:endParaRPr>
          </a:p>
        </p:txBody>
      </p:sp>
      <p:sp>
        <p:nvSpPr>
          <p:cNvPr id="4" name="Footer Placeholder 4"/>
          <p:cNvSpPr>
            <a:spLocks noGrp="1"/>
          </p:cNvSpPr>
          <p:nvPr>
            <p:ph type="ftr" sz="quarter" idx="11"/>
          </p:nvPr>
        </p:nvSpPr>
        <p:spPr/>
        <p:txBody>
          <a:bodyPr/>
          <a:lstStyle/>
          <a:p>
            <a:endParaRPr lang="en-US">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5556AB41-6E8D-4AF2-93A2-64D9DC05B3A2}"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29887028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347" y="4250949"/>
            <a:ext cx="22050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489347" y="2209800"/>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347" y="4827212"/>
            <a:ext cx="220503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2917032" y="4250949"/>
            <a:ext cx="219789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2917031" y="2209800"/>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016" y="4827211"/>
            <a:ext cx="2200805"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343525" y="4250949"/>
            <a:ext cx="219908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5343525" y="2209800"/>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3432" y="4827209"/>
            <a:ext cx="220199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2794607"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167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578C5E3-BF7F-4E4F-9B1A-6D842C81C277}" type="datetimeFigureOut">
              <a:rPr lang="en-US" smtClean="0">
                <a:solidFill>
                  <a:prstClr val="white">
                    <a:tint val="75000"/>
                    <a:alpha val="60000"/>
                  </a:prstClr>
                </a:solidFill>
              </a:rPr>
              <a:pPr/>
              <a:t>4/30/2022</a:t>
            </a:fld>
            <a:endParaRPr lang="en-US">
              <a:solidFill>
                <a:prstClr val="white">
                  <a:tint val="75000"/>
                  <a:alpha val="60000"/>
                </a:prstClr>
              </a:solidFill>
            </a:endParaRPr>
          </a:p>
        </p:txBody>
      </p:sp>
      <p:sp>
        <p:nvSpPr>
          <p:cNvPr id="4" name="Footer Placeholder 4"/>
          <p:cNvSpPr>
            <a:spLocks noGrp="1"/>
          </p:cNvSpPr>
          <p:nvPr>
            <p:ph type="ftr" sz="quarter" idx="11"/>
          </p:nvPr>
        </p:nvSpPr>
        <p:spPr/>
        <p:txBody>
          <a:bodyPr/>
          <a:lstStyle/>
          <a:p>
            <a:endParaRPr lang="en-US">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5556AB41-6E8D-4AF2-93A2-64D9DC05B3A2}"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83157673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78C5E3-BF7F-4E4F-9B1A-6D842C81C277}" type="datetimeFigureOut">
              <a:rPr lang="en-US" smtClean="0">
                <a:solidFill>
                  <a:prstClr val="white">
                    <a:tint val="75000"/>
                    <a:alpha val="60000"/>
                  </a:prstClr>
                </a:solidFill>
              </a:rPr>
              <a:pPr/>
              <a:t>4/30/2022</a:t>
            </a:fld>
            <a:endParaRPr lang="en-US">
              <a:solidFill>
                <a:prstClr val="white">
                  <a:tint val="75000"/>
                  <a:alpha val="60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5556AB41-6E8D-4AF2-93A2-64D9DC05B3A2}"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60991872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8159" y="430214"/>
            <a:ext cx="131445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348" y="887414"/>
            <a:ext cx="5567362"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78C5E3-BF7F-4E4F-9B1A-6D842C81C277}" type="datetimeFigureOut">
              <a:rPr lang="en-US" smtClean="0">
                <a:solidFill>
                  <a:prstClr val="white">
                    <a:tint val="75000"/>
                    <a:alpha val="60000"/>
                  </a:prstClr>
                </a:solidFill>
              </a:rPr>
              <a:pPr/>
              <a:t>4/30/2022</a:t>
            </a:fld>
            <a:endParaRPr lang="en-US">
              <a:solidFill>
                <a:prstClr val="white">
                  <a:tint val="75000"/>
                  <a:alpha val="60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5556AB41-6E8D-4AF2-93A2-64D9DC05B3A2}"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95453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598698-5935-49BF-BB08-7F015F71F7BE}" type="datetimeFigureOut">
              <a:rPr lang="en-US" smtClean="0"/>
              <a:t>4/30/2022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4A5D76-844D-4203-8411-D1479708F02C}" type="slidenum">
              <a:rPr lang="en-US" smtClean="0"/>
              <a:t>‹#›</a:t>
            </a:fld>
            <a:endParaRPr lang="en-US"/>
          </a:p>
        </p:txBody>
      </p:sp>
    </p:spTree>
    <p:extLst>
      <p:ext uri="{BB962C8B-B14F-4D97-AF65-F5344CB8AC3E}">
        <p14:creationId xmlns:p14="http://schemas.microsoft.com/office/powerpoint/2010/main" val="1977768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48"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4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598698-5935-49BF-BB08-7F015F71F7BE}" type="datetimeFigureOut">
              <a:rPr lang="en-US" smtClean="0"/>
              <a:t>4/30/2022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4A5D76-844D-4203-8411-D1479708F02C}" type="slidenum">
              <a:rPr lang="en-US" smtClean="0"/>
              <a:t>‹#›</a:t>
            </a:fld>
            <a:endParaRPr lang="en-US"/>
          </a:p>
        </p:txBody>
      </p:sp>
    </p:spTree>
    <p:extLst>
      <p:ext uri="{BB962C8B-B14F-4D97-AF65-F5344CB8AC3E}">
        <p14:creationId xmlns:p14="http://schemas.microsoft.com/office/powerpoint/2010/main" val="919296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598698-5935-49BF-BB08-7F015F71F7BE}" type="datetimeFigureOut">
              <a:rPr lang="en-US" smtClean="0"/>
              <a:t>4/30/2022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4A5D76-844D-4203-8411-D1479708F02C}" type="slidenum">
              <a:rPr lang="en-US" smtClean="0"/>
              <a:t>‹#›</a:t>
            </a:fld>
            <a:endParaRPr lang="en-US"/>
          </a:p>
        </p:txBody>
      </p:sp>
    </p:spTree>
    <p:extLst>
      <p:ext uri="{BB962C8B-B14F-4D97-AF65-F5344CB8AC3E}">
        <p14:creationId xmlns:p14="http://schemas.microsoft.com/office/powerpoint/2010/main" val="4118570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598698-5935-49BF-BB08-7F015F71F7BE}" type="datetimeFigureOut">
              <a:rPr lang="en-US" smtClean="0"/>
              <a:t>4/30/2022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4A5D76-844D-4203-8411-D1479708F02C}" type="slidenum">
              <a:rPr lang="en-US" smtClean="0"/>
              <a:t>‹#›</a:t>
            </a:fld>
            <a:endParaRPr lang="en-US"/>
          </a:p>
        </p:txBody>
      </p:sp>
    </p:spTree>
    <p:extLst>
      <p:ext uri="{BB962C8B-B14F-4D97-AF65-F5344CB8AC3E}">
        <p14:creationId xmlns:p14="http://schemas.microsoft.com/office/powerpoint/2010/main" val="1610960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9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598698-5935-49BF-BB08-7F015F71F7BE}" type="datetimeFigureOut">
              <a:rPr lang="en-US" smtClean="0"/>
              <a:t>4/30/2022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4A5D76-844D-4203-8411-D1479708F02C}" type="slidenum">
              <a:rPr lang="en-US" smtClean="0"/>
              <a:t>‹#›</a:t>
            </a:fld>
            <a:endParaRPr lang="en-US"/>
          </a:p>
        </p:txBody>
      </p:sp>
    </p:spTree>
    <p:extLst>
      <p:ext uri="{BB962C8B-B14F-4D97-AF65-F5344CB8AC3E}">
        <p14:creationId xmlns:p14="http://schemas.microsoft.com/office/powerpoint/2010/main" val="4122087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598698-5935-49BF-BB08-7F015F71F7BE}" type="datetimeFigureOut">
              <a:rPr lang="en-US" smtClean="0"/>
              <a:t>4/30/2022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4A5D76-844D-4203-8411-D1479708F02C}" type="slidenum">
              <a:rPr lang="en-US" smtClean="0"/>
              <a:t>‹#›</a:t>
            </a:fld>
            <a:endParaRPr lang="en-US"/>
          </a:p>
        </p:txBody>
      </p:sp>
    </p:spTree>
    <p:extLst>
      <p:ext uri="{BB962C8B-B14F-4D97-AF65-F5344CB8AC3E}">
        <p14:creationId xmlns:p14="http://schemas.microsoft.com/office/powerpoint/2010/main" val="2375533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theme" Target="../theme/theme3.xml"/><Relationship Id="rId3" Type="http://schemas.openxmlformats.org/officeDocument/2006/relationships/slideLayout" Target="../slideLayouts/slideLayout25.xml"/><Relationship Id="rId21" Type="http://schemas.openxmlformats.org/officeDocument/2006/relationships/image" Target="../media/image4.png"/><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20" Type="http://schemas.openxmlformats.org/officeDocument/2006/relationships/image" Target="../media/image3.png"/><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19" Type="http://schemas.openxmlformats.org/officeDocument/2006/relationships/image" Target="../media/image2.png"/><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9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598698-5935-49BF-BB08-7F015F71F7BE}" type="datetimeFigureOut">
              <a:rPr lang="en-US" smtClean="0"/>
              <a:t>4/30/2022</a:t>
            </a:fld>
            <a:endParaRPr lang="en-US"/>
          </a:p>
        </p:txBody>
      </p:sp>
      <p:sp>
        <p:nvSpPr>
          <p:cNvPr id="5" name="Footer Placeholder 4"/>
          <p:cNvSpPr>
            <a:spLocks noGrp="1"/>
          </p:cNvSpPr>
          <p:nvPr>
            <p:ph type="ftr" sz="quarter" idx="3"/>
          </p:nvPr>
        </p:nvSpPr>
        <p:spPr>
          <a:xfrm>
            <a:off x="3124200" y="635639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9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4A5D76-844D-4203-8411-D1479708F02C}" type="slidenum">
              <a:rPr lang="en-US" smtClean="0"/>
              <a:t>‹#›</a:t>
            </a:fld>
            <a:endParaRPr lang="en-US"/>
          </a:p>
        </p:txBody>
      </p:sp>
    </p:spTree>
    <p:extLst>
      <p:ext uri="{BB962C8B-B14F-4D97-AF65-F5344CB8AC3E}">
        <p14:creationId xmlns:p14="http://schemas.microsoft.com/office/powerpoint/2010/main" val="38990195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BZ"/>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Z"/>
          </a:p>
        </p:txBody>
      </p:sp>
      <p:sp>
        <p:nvSpPr>
          <p:cNvPr id="4" name="Date Placeholder 3"/>
          <p:cNvSpPr>
            <a:spLocks noGrp="1"/>
          </p:cNvSpPr>
          <p:nvPr>
            <p:ph type="dt" sz="half" idx="2"/>
          </p:nvPr>
        </p:nvSpPr>
        <p:spPr>
          <a:xfrm>
            <a:off x="457200" y="63563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33FAB4-6409-4901-994C-521FEE8EEEAF}" type="datetimeFigureOut">
              <a:rPr lang="en-US" smtClean="0">
                <a:solidFill>
                  <a:prstClr val="black">
                    <a:tint val="75000"/>
                  </a:prstClr>
                </a:solidFill>
              </a:rPr>
              <a:pPr/>
              <a:t>4/30/2022</a:t>
            </a:fld>
            <a:endParaRPr lang="en-BZ">
              <a:solidFill>
                <a:prstClr val="black">
                  <a:tint val="75000"/>
                </a:prstClr>
              </a:solidFill>
            </a:endParaRPr>
          </a:p>
        </p:txBody>
      </p:sp>
      <p:sp>
        <p:nvSpPr>
          <p:cNvPr id="5" name="Footer Placeholder 4"/>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BZ">
              <a:solidFill>
                <a:prstClr val="black">
                  <a:tint val="75000"/>
                </a:prstClr>
              </a:solidFill>
            </a:endParaRPr>
          </a:p>
        </p:txBody>
      </p:sp>
      <p:sp>
        <p:nvSpPr>
          <p:cNvPr id="6" name="Slide Number Placeholder 5"/>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61FCA0-0709-480F-BBCB-DFBCE6BFD52B}" type="slidenum">
              <a:rPr lang="en-BZ" smtClean="0">
                <a:solidFill>
                  <a:prstClr val="black">
                    <a:tint val="75000"/>
                  </a:prstClr>
                </a:solidFill>
              </a:rPr>
              <a:pPr/>
              <a:t>‹#›</a:t>
            </a:fld>
            <a:endParaRPr lang="en-BZ">
              <a:solidFill>
                <a:prstClr val="black">
                  <a:tint val="75000"/>
                </a:prstClr>
              </a:solidFill>
            </a:endParaRPr>
          </a:p>
        </p:txBody>
      </p:sp>
    </p:spTree>
    <p:extLst>
      <p:ext uri="{BB962C8B-B14F-4D97-AF65-F5344CB8AC3E}">
        <p14:creationId xmlns:p14="http://schemas.microsoft.com/office/powerpoint/2010/main" val="344698762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6"/>
            <a:ext cx="302775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8"/>
            <a:ext cx="1141809" cy="2365453"/>
          </a:xfrm>
          <a:prstGeom prst="rect">
            <a:avLst/>
          </a:prstGeom>
        </p:spPr>
      </p:pic>
      <p:sp>
        <p:nvSpPr>
          <p:cNvPr id="16" name="Oval 15"/>
          <p:cNvSpPr/>
          <p:nvPr/>
        </p:nvSpPr>
        <p:spPr>
          <a:xfrm>
            <a:off x="6456759" y="1676400"/>
            <a:ext cx="211455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5999560" y="1"/>
            <a:ext cx="1202540"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6454408" y="6096000"/>
            <a:ext cx="745301" cy="762000"/>
          </a:xfrm>
          <a:prstGeom prst="rect">
            <a:avLst/>
          </a:prstGeom>
        </p:spPr>
      </p:pic>
      <p:sp>
        <p:nvSpPr>
          <p:cNvPr id="14" name="Rectangle 13"/>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584" y="452718"/>
            <a:ext cx="7053542"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484" y="2052919"/>
            <a:ext cx="6709906"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2905" y="1828801"/>
            <a:ext cx="990599" cy="2285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pPr defTabSz="457200"/>
            <a:fld id="{6578C5E3-BF7F-4E4F-9B1A-6D842C81C277}" type="datetimeFigureOut">
              <a:rPr lang="en-US" smtClean="0">
                <a:solidFill>
                  <a:prstClr val="white">
                    <a:tint val="75000"/>
                    <a:alpha val="60000"/>
                  </a:prstClr>
                </a:solidFill>
              </a:rPr>
              <a:pPr defTabSz="457200"/>
              <a:t>4/30/2022</a:t>
            </a:fld>
            <a:endParaRPr lang="en-US">
              <a:solidFill>
                <a:prstClr val="white">
                  <a:tint val="75000"/>
                  <a:alpha val="60000"/>
                </a:prstClr>
              </a:solidFill>
            </a:endParaRPr>
          </a:p>
        </p:txBody>
      </p:sp>
      <p:sp>
        <p:nvSpPr>
          <p:cNvPr id="5" name="Footer Placeholder 4"/>
          <p:cNvSpPr>
            <a:spLocks noGrp="1"/>
          </p:cNvSpPr>
          <p:nvPr>
            <p:ph type="ftr" sz="quarter" idx="3"/>
          </p:nvPr>
        </p:nvSpPr>
        <p:spPr>
          <a:xfrm rot="5400000">
            <a:off x="6231206" y="3263398"/>
            <a:ext cx="3859795" cy="2286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pPr defTabSz="457200"/>
            <a:endParaRPr lang="en-US">
              <a:solidFill>
                <a:prstClr val="white">
                  <a:tint val="75000"/>
                  <a:alpha val="60000"/>
                </a:prstClr>
              </a:solidFill>
            </a:endParaRPr>
          </a:p>
        </p:txBody>
      </p:sp>
      <p:sp>
        <p:nvSpPr>
          <p:cNvPr id="6" name="Slide Number Placeholder 5"/>
          <p:cNvSpPr>
            <a:spLocks noGrp="1"/>
          </p:cNvSpPr>
          <p:nvPr>
            <p:ph type="sldNum" sz="quarter" idx="4"/>
          </p:nvPr>
        </p:nvSpPr>
        <p:spPr>
          <a:xfrm>
            <a:off x="7764406" y="295730"/>
            <a:ext cx="62864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pPr defTabSz="457200"/>
            <a:fld id="{5556AB41-6E8D-4AF2-93A2-64D9DC05B3A2}" type="slidenum">
              <a:rPr lang="en-US" smtClean="0">
                <a:solidFill>
                  <a:prstClr val="white">
                    <a:tint val="75000"/>
                  </a:prstClr>
                </a:solidFill>
              </a:rPr>
              <a:pPr defTabSz="457200"/>
              <a:t>‹#›</a:t>
            </a:fld>
            <a:endParaRPr lang="en-US">
              <a:solidFill>
                <a:prstClr val="white">
                  <a:tint val="75000"/>
                </a:prstClr>
              </a:solidFill>
            </a:endParaRPr>
          </a:p>
        </p:txBody>
      </p:sp>
    </p:spTree>
    <p:extLst>
      <p:ext uri="{BB962C8B-B14F-4D97-AF65-F5344CB8AC3E}">
        <p14:creationId xmlns:p14="http://schemas.microsoft.com/office/powerpoint/2010/main" val="3527292587"/>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29340" y="-228600"/>
            <a:ext cx="6667210" cy="830997"/>
          </a:xfrm>
          <a:prstGeom prst="rect">
            <a:avLst/>
          </a:prstGeom>
          <a:noFill/>
        </p:spPr>
        <p:txBody>
          <a:bodyPr wrap="none" rtlCol="0">
            <a:spAutoFit/>
          </a:bodyPr>
          <a:lstStyle/>
          <a:p>
            <a:pPr defTabSz="457200"/>
            <a:r>
              <a:rPr lang="en-US" sz="4800" b="1" dirty="0" err="1">
                <a:ln w="12700" cmpd="sng">
                  <a:solidFill>
                    <a:srgbClr val="6AAC90"/>
                  </a:solidFill>
                  <a:prstDash val="solid"/>
                </a:ln>
                <a:gradFill>
                  <a:gsLst>
                    <a:gs pos="0">
                      <a:srgbClr val="6AAC90"/>
                    </a:gs>
                    <a:gs pos="4000">
                      <a:srgbClr val="6AAC90">
                        <a:lumMod val="60000"/>
                        <a:lumOff val="40000"/>
                      </a:srgbClr>
                    </a:gs>
                    <a:gs pos="87000">
                      <a:srgbClr val="6AAC90">
                        <a:lumMod val="20000"/>
                        <a:lumOff val="80000"/>
                      </a:srgbClr>
                    </a:gs>
                  </a:gsLst>
                  <a:lin ang="5400000"/>
                </a:gradFill>
                <a:latin typeface="UTM Diana" panose="02040603050506020204" pitchFamily="18" charset="0"/>
              </a:rPr>
              <a:t>Trò</a:t>
            </a:r>
            <a:r>
              <a:rPr lang="en-US" sz="4800" b="1" dirty="0">
                <a:ln w="12700" cmpd="sng">
                  <a:solidFill>
                    <a:srgbClr val="6AAC90"/>
                  </a:solidFill>
                  <a:prstDash val="solid"/>
                </a:ln>
                <a:gradFill>
                  <a:gsLst>
                    <a:gs pos="0">
                      <a:srgbClr val="6AAC90"/>
                    </a:gs>
                    <a:gs pos="4000">
                      <a:srgbClr val="6AAC90">
                        <a:lumMod val="60000"/>
                        <a:lumOff val="40000"/>
                      </a:srgbClr>
                    </a:gs>
                    <a:gs pos="87000">
                      <a:srgbClr val="6AAC90">
                        <a:lumMod val="20000"/>
                        <a:lumOff val="80000"/>
                      </a:srgbClr>
                    </a:gs>
                  </a:gsLst>
                  <a:lin ang="5400000"/>
                </a:gradFill>
                <a:latin typeface="UTM Diana" panose="02040603050506020204" pitchFamily="18" charset="0"/>
              </a:rPr>
              <a:t> </a:t>
            </a:r>
            <a:r>
              <a:rPr lang="en-US" sz="4800" b="1" dirty="0" err="1">
                <a:ln w="12700" cmpd="sng">
                  <a:solidFill>
                    <a:srgbClr val="6AAC90"/>
                  </a:solidFill>
                  <a:prstDash val="solid"/>
                </a:ln>
                <a:gradFill>
                  <a:gsLst>
                    <a:gs pos="0">
                      <a:srgbClr val="6AAC90"/>
                    </a:gs>
                    <a:gs pos="4000">
                      <a:srgbClr val="6AAC90">
                        <a:lumMod val="60000"/>
                        <a:lumOff val="40000"/>
                      </a:srgbClr>
                    </a:gs>
                    <a:gs pos="87000">
                      <a:srgbClr val="6AAC90">
                        <a:lumMod val="20000"/>
                        <a:lumOff val="80000"/>
                      </a:srgbClr>
                    </a:gs>
                  </a:gsLst>
                  <a:lin ang="5400000"/>
                </a:gradFill>
                <a:latin typeface="UTM Diana" panose="02040603050506020204" pitchFamily="18" charset="0"/>
              </a:rPr>
              <a:t>chơi</a:t>
            </a:r>
            <a:r>
              <a:rPr lang="en-US" sz="4800" b="1" dirty="0">
                <a:ln w="12700" cmpd="sng">
                  <a:solidFill>
                    <a:srgbClr val="6AAC90"/>
                  </a:solidFill>
                  <a:prstDash val="solid"/>
                </a:ln>
                <a:gradFill>
                  <a:gsLst>
                    <a:gs pos="0">
                      <a:srgbClr val="6AAC90"/>
                    </a:gs>
                    <a:gs pos="4000">
                      <a:srgbClr val="6AAC90">
                        <a:lumMod val="60000"/>
                        <a:lumOff val="40000"/>
                      </a:srgbClr>
                    </a:gs>
                    <a:gs pos="87000">
                      <a:srgbClr val="6AAC90">
                        <a:lumMod val="20000"/>
                        <a:lumOff val="80000"/>
                      </a:srgbClr>
                    </a:gs>
                  </a:gsLst>
                  <a:lin ang="5400000"/>
                </a:gradFill>
                <a:latin typeface="UTM Diana" panose="02040603050506020204" pitchFamily="18" charset="0"/>
              </a:rPr>
              <a:t>: Ô </a:t>
            </a:r>
            <a:r>
              <a:rPr lang="en-US" sz="4800" b="1" dirty="0" err="1">
                <a:ln w="12700" cmpd="sng">
                  <a:solidFill>
                    <a:srgbClr val="6AAC90"/>
                  </a:solidFill>
                  <a:prstDash val="solid"/>
                </a:ln>
                <a:gradFill>
                  <a:gsLst>
                    <a:gs pos="0">
                      <a:srgbClr val="6AAC90"/>
                    </a:gs>
                    <a:gs pos="4000">
                      <a:srgbClr val="6AAC90">
                        <a:lumMod val="60000"/>
                        <a:lumOff val="40000"/>
                      </a:srgbClr>
                    </a:gs>
                    <a:gs pos="87000">
                      <a:srgbClr val="6AAC90">
                        <a:lumMod val="20000"/>
                        <a:lumOff val="80000"/>
                      </a:srgbClr>
                    </a:gs>
                  </a:gsLst>
                  <a:lin ang="5400000"/>
                </a:gradFill>
                <a:latin typeface="UTM Diana" panose="02040603050506020204" pitchFamily="18" charset="0"/>
              </a:rPr>
              <a:t>chữ</a:t>
            </a:r>
            <a:r>
              <a:rPr lang="en-US" sz="4800" b="1" dirty="0">
                <a:ln w="12700" cmpd="sng">
                  <a:solidFill>
                    <a:srgbClr val="6AAC90"/>
                  </a:solidFill>
                  <a:prstDash val="solid"/>
                </a:ln>
                <a:gradFill>
                  <a:gsLst>
                    <a:gs pos="0">
                      <a:srgbClr val="6AAC90"/>
                    </a:gs>
                    <a:gs pos="4000">
                      <a:srgbClr val="6AAC90">
                        <a:lumMod val="60000"/>
                        <a:lumOff val="40000"/>
                      </a:srgbClr>
                    </a:gs>
                    <a:gs pos="87000">
                      <a:srgbClr val="6AAC90">
                        <a:lumMod val="20000"/>
                        <a:lumOff val="80000"/>
                      </a:srgbClr>
                    </a:gs>
                  </a:gsLst>
                  <a:lin ang="5400000"/>
                </a:gradFill>
                <a:latin typeface="UTM Diana" panose="02040603050506020204" pitchFamily="18" charset="0"/>
              </a:rPr>
              <a:t> </a:t>
            </a:r>
            <a:r>
              <a:rPr lang="en-US" sz="4800" b="1" dirty="0" err="1">
                <a:ln w="12700" cmpd="sng">
                  <a:solidFill>
                    <a:srgbClr val="6AAC90"/>
                  </a:solidFill>
                  <a:prstDash val="solid"/>
                </a:ln>
                <a:gradFill>
                  <a:gsLst>
                    <a:gs pos="0">
                      <a:srgbClr val="6AAC90"/>
                    </a:gs>
                    <a:gs pos="4000">
                      <a:srgbClr val="6AAC90">
                        <a:lumMod val="60000"/>
                        <a:lumOff val="40000"/>
                      </a:srgbClr>
                    </a:gs>
                    <a:gs pos="87000">
                      <a:srgbClr val="6AAC90">
                        <a:lumMod val="20000"/>
                        <a:lumOff val="80000"/>
                      </a:srgbClr>
                    </a:gs>
                  </a:gsLst>
                  <a:lin ang="5400000"/>
                </a:gradFill>
                <a:latin typeface="UTM Diana" panose="02040603050506020204" pitchFamily="18" charset="0"/>
              </a:rPr>
              <a:t>bí</a:t>
            </a:r>
            <a:r>
              <a:rPr lang="en-US" sz="4800" b="1" dirty="0">
                <a:ln w="12700" cmpd="sng">
                  <a:solidFill>
                    <a:srgbClr val="6AAC90"/>
                  </a:solidFill>
                  <a:prstDash val="solid"/>
                </a:ln>
                <a:gradFill>
                  <a:gsLst>
                    <a:gs pos="0">
                      <a:srgbClr val="6AAC90"/>
                    </a:gs>
                    <a:gs pos="4000">
                      <a:srgbClr val="6AAC90">
                        <a:lumMod val="60000"/>
                        <a:lumOff val="40000"/>
                      </a:srgbClr>
                    </a:gs>
                    <a:gs pos="87000">
                      <a:srgbClr val="6AAC90">
                        <a:lumMod val="20000"/>
                        <a:lumOff val="80000"/>
                      </a:srgbClr>
                    </a:gs>
                  </a:gsLst>
                  <a:lin ang="5400000"/>
                </a:gradFill>
                <a:latin typeface="UTM Diana" panose="02040603050506020204" pitchFamily="18" charset="0"/>
              </a:rPr>
              <a:t> </a:t>
            </a:r>
            <a:r>
              <a:rPr lang="en-US" sz="4800" b="1" dirty="0" err="1">
                <a:ln w="12700" cmpd="sng">
                  <a:solidFill>
                    <a:srgbClr val="6AAC90"/>
                  </a:solidFill>
                  <a:prstDash val="solid"/>
                </a:ln>
                <a:gradFill>
                  <a:gsLst>
                    <a:gs pos="0">
                      <a:srgbClr val="6AAC90"/>
                    </a:gs>
                    <a:gs pos="4000">
                      <a:srgbClr val="6AAC90">
                        <a:lumMod val="60000"/>
                        <a:lumOff val="40000"/>
                      </a:srgbClr>
                    </a:gs>
                    <a:gs pos="87000">
                      <a:srgbClr val="6AAC90">
                        <a:lumMod val="20000"/>
                        <a:lumOff val="80000"/>
                      </a:srgbClr>
                    </a:gs>
                  </a:gsLst>
                  <a:lin ang="5400000"/>
                </a:gradFill>
                <a:latin typeface="UTM Diana" panose="02040603050506020204" pitchFamily="18" charset="0"/>
              </a:rPr>
              <a:t>mật</a:t>
            </a:r>
            <a:endParaRPr lang="en-US" sz="4800" b="1" dirty="0">
              <a:ln w="12700" cmpd="sng">
                <a:solidFill>
                  <a:srgbClr val="6AAC90"/>
                </a:solidFill>
                <a:prstDash val="solid"/>
              </a:ln>
              <a:gradFill>
                <a:gsLst>
                  <a:gs pos="0">
                    <a:srgbClr val="6AAC90"/>
                  </a:gs>
                  <a:gs pos="4000">
                    <a:srgbClr val="6AAC90">
                      <a:lumMod val="60000"/>
                      <a:lumOff val="40000"/>
                    </a:srgbClr>
                  </a:gs>
                  <a:gs pos="87000">
                    <a:srgbClr val="6AAC90">
                      <a:lumMod val="20000"/>
                      <a:lumOff val="80000"/>
                    </a:srgbClr>
                  </a:gs>
                </a:gsLst>
                <a:lin ang="5400000"/>
              </a:gradFill>
              <a:latin typeface="UTM Diana" panose="020406030505060202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35248403"/>
              </p:ext>
            </p:extLst>
          </p:nvPr>
        </p:nvGraphicFramePr>
        <p:xfrm>
          <a:off x="1675003" y="685521"/>
          <a:ext cx="6529432" cy="4571512"/>
        </p:xfrm>
        <a:graphic>
          <a:graphicData uri="http://schemas.openxmlformats.org/drawingml/2006/table">
            <a:tbl>
              <a:tblPr firstRow="1" bandRow="1">
                <a:tableStyleId>{5940675A-B579-460E-94D1-54222C63F5DA}</a:tableStyleId>
              </a:tblPr>
              <a:tblGrid>
                <a:gridCol w="502264">
                  <a:extLst>
                    <a:ext uri="{9D8B030D-6E8A-4147-A177-3AD203B41FA5}">
                      <a16:colId xmlns:a16="http://schemas.microsoft.com/office/drawing/2014/main" xmlns="" val="1164938454"/>
                    </a:ext>
                  </a:extLst>
                </a:gridCol>
                <a:gridCol w="502264">
                  <a:extLst>
                    <a:ext uri="{9D8B030D-6E8A-4147-A177-3AD203B41FA5}">
                      <a16:colId xmlns:a16="http://schemas.microsoft.com/office/drawing/2014/main" xmlns="" val="3888361619"/>
                    </a:ext>
                  </a:extLst>
                </a:gridCol>
                <a:gridCol w="502264">
                  <a:extLst>
                    <a:ext uri="{9D8B030D-6E8A-4147-A177-3AD203B41FA5}">
                      <a16:colId xmlns:a16="http://schemas.microsoft.com/office/drawing/2014/main" xmlns="" val="447112622"/>
                    </a:ext>
                  </a:extLst>
                </a:gridCol>
                <a:gridCol w="502264">
                  <a:extLst>
                    <a:ext uri="{9D8B030D-6E8A-4147-A177-3AD203B41FA5}">
                      <a16:colId xmlns:a16="http://schemas.microsoft.com/office/drawing/2014/main" xmlns="" val="3435514024"/>
                    </a:ext>
                  </a:extLst>
                </a:gridCol>
                <a:gridCol w="502264">
                  <a:extLst>
                    <a:ext uri="{9D8B030D-6E8A-4147-A177-3AD203B41FA5}">
                      <a16:colId xmlns:a16="http://schemas.microsoft.com/office/drawing/2014/main" xmlns="" val="3757069776"/>
                    </a:ext>
                  </a:extLst>
                </a:gridCol>
                <a:gridCol w="502264">
                  <a:extLst>
                    <a:ext uri="{9D8B030D-6E8A-4147-A177-3AD203B41FA5}">
                      <a16:colId xmlns:a16="http://schemas.microsoft.com/office/drawing/2014/main" xmlns="" val="860821634"/>
                    </a:ext>
                  </a:extLst>
                </a:gridCol>
                <a:gridCol w="502264">
                  <a:extLst>
                    <a:ext uri="{9D8B030D-6E8A-4147-A177-3AD203B41FA5}">
                      <a16:colId xmlns:a16="http://schemas.microsoft.com/office/drawing/2014/main" xmlns="" val="1399828632"/>
                    </a:ext>
                  </a:extLst>
                </a:gridCol>
                <a:gridCol w="502264">
                  <a:extLst>
                    <a:ext uri="{9D8B030D-6E8A-4147-A177-3AD203B41FA5}">
                      <a16:colId xmlns:a16="http://schemas.microsoft.com/office/drawing/2014/main" xmlns="" val="1217215856"/>
                    </a:ext>
                  </a:extLst>
                </a:gridCol>
                <a:gridCol w="502264">
                  <a:extLst>
                    <a:ext uri="{9D8B030D-6E8A-4147-A177-3AD203B41FA5}">
                      <a16:colId xmlns:a16="http://schemas.microsoft.com/office/drawing/2014/main" xmlns="" val="3046938783"/>
                    </a:ext>
                  </a:extLst>
                </a:gridCol>
                <a:gridCol w="502264">
                  <a:extLst>
                    <a:ext uri="{9D8B030D-6E8A-4147-A177-3AD203B41FA5}">
                      <a16:colId xmlns:a16="http://schemas.microsoft.com/office/drawing/2014/main" xmlns="" val="784781882"/>
                    </a:ext>
                  </a:extLst>
                </a:gridCol>
                <a:gridCol w="502264">
                  <a:extLst>
                    <a:ext uri="{9D8B030D-6E8A-4147-A177-3AD203B41FA5}">
                      <a16:colId xmlns:a16="http://schemas.microsoft.com/office/drawing/2014/main" xmlns="" val="1201716018"/>
                    </a:ext>
                  </a:extLst>
                </a:gridCol>
                <a:gridCol w="502264">
                  <a:extLst>
                    <a:ext uri="{9D8B030D-6E8A-4147-A177-3AD203B41FA5}">
                      <a16:colId xmlns:a16="http://schemas.microsoft.com/office/drawing/2014/main" xmlns="" val="2775986521"/>
                    </a:ext>
                  </a:extLst>
                </a:gridCol>
                <a:gridCol w="502264">
                  <a:extLst>
                    <a:ext uri="{9D8B030D-6E8A-4147-A177-3AD203B41FA5}">
                      <a16:colId xmlns:a16="http://schemas.microsoft.com/office/drawing/2014/main" xmlns="" val="3003326428"/>
                    </a:ext>
                  </a:extLst>
                </a:gridCol>
              </a:tblGrid>
              <a:tr h="571439">
                <a:tc>
                  <a:txBody>
                    <a:bodyPr/>
                    <a:lstStyle/>
                    <a:p>
                      <a:endParaRPr lang="en-US" dirty="0"/>
                    </a:p>
                  </a:txBody>
                  <a:tcPr marL="68580" marR="68580" anchor="ctr" anchorCtr="1"/>
                </a:tc>
                <a:tc>
                  <a:txBody>
                    <a:bodyPr/>
                    <a:lstStyle/>
                    <a:p>
                      <a:endParaRPr lang="en-US"/>
                    </a:p>
                  </a:txBody>
                  <a:tcPr marL="68580" marR="68580" anchor="ctr" anchorCtr="1"/>
                </a:tc>
                <a:tc>
                  <a:txBody>
                    <a:bodyPr/>
                    <a:lstStyle/>
                    <a:p>
                      <a:endParaRPr lang="en-US"/>
                    </a:p>
                  </a:txBody>
                  <a:tcPr marL="68580" marR="68580" anchor="ctr" anchorCtr="1"/>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noFill/>
                  </a:tcPr>
                </a:tc>
                <a:tc>
                  <a:txBody>
                    <a:bodyPr/>
                    <a:lstStyle/>
                    <a:p>
                      <a:endParaRPr lang="en-US" dirty="0"/>
                    </a:p>
                  </a:txBody>
                  <a:tcPr marL="68580" marR="68580" anchor="ctr" anchorCtr="1"/>
                </a:tc>
                <a:tc>
                  <a:txBody>
                    <a:bodyPr/>
                    <a:lstStyle/>
                    <a:p>
                      <a:endParaRPr lang="en-US" dirty="0"/>
                    </a:p>
                  </a:txBody>
                  <a:tcPr marL="68580" marR="68580" anchor="ctr" anchorCtr="1"/>
                </a:tc>
                <a:tc>
                  <a:txBody>
                    <a:bodyPr/>
                    <a:lstStyle/>
                    <a:p>
                      <a:endParaRPr lang="en-US"/>
                    </a:p>
                  </a:txBody>
                  <a:tcPr marL="68580" marR="68580" anchor="ctr" anchorCtr="1"/>
                </a:tc>
                <a:tc>
                  <a:txBody>
                    <a:bodyPr/>
                    <a:lstStyle/>
                    <a:p>
                      <a:endParaRPr lang="en-US"/>
                    </a:p>
                  </a:txBody>
                  <a:tcPr marL="68580" marR="68580" anchor="ctr" anchorCtr="1"/>
                </a:tc>
                <a:extLst>
                  <a:ext uri="{0D108BD9-81ED-4DB2-BD59-A6C34878D82A}">
                    <a16:rowId xmlns:a16="http://schemas.microsoft.com/office/drawing/2014/main" xmlns="" val="4264805559"/>
                  </a:ext>
                </a:extLst>
              </a:tr>
              <a:tr h="571439">
                <a:tc>
                  <a:txBody>
                    <a:bodyPr/>
                    <a:lstStyle/>
                    <a:p>
                      <a:endParaRPr lang="en-US"/>
                    </a:p>
                  </a:txBody>
                  <a:tcPr marL="68580" marR="68580" anchor="ctr" anchorCtr="1"/>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noFill/>
                  </a:tcPr>
                </a:tc>
                <a:tc>
                  <a:txBody>
                    <a:bodyPr/>
                    <a:lstStyle/>
                    <a:p>
                      <a:endParaRPr lang="en-US" dirty="0"/>
                    </a:p>
                  </a:txBody>
                  <a:tcPr marL="68580" marR="68580" anchor="ctr" anchorCtr="1"/>
                </a:tc>
                <a:tc>
                  <a:txBody>
                    <a:bodyPr/>
                    <a:lstStyle/>
                    <a:p>
                      <a:endParaRPr lang="en-US"/>
                    </a:p>
                  </a:txBody>
                  <a:tcPr marL="68580" marR="68580" anchor="ctr" anchorCtr="1"/>
                </a:tc>
                <a:tc>
                  <a:txBody>
                    <a:bodyPr/>
                    <a:lstStyle/>
                    <a:p>
                      <a:endParaRPr lang="en-US"/>
                    </a:p>
                  </a:txBody>
                  <a:tcPr marL="68580" marR="68580" anchor="ctr" anchorCtr="1"/>
                </a:tc>
                <a:tc>
                  <a:txBody>
                    <a:bodyPr/>
                    <a:lstStyle/>
                    <a:p>
                      <a:endParaRPr lang="en-US"/>
                    </a:p>
                  </a:txBody>
                  <a:tcPr marL="68580" marR="68580" anchor="ctr" anchorCtr="1"/>
                </a:tc>
                <a:extLst>
                  <a:ext uri="{0D108BD9-81ED-4DB2-BD59-A6C34878D82A}">
                    <a16:rowId xmlns:a16="http://schemas.microsoft.com/office/drawing/2014/main" xmlns="" val="2535419718"/>
                  </a:ext>
                </a:extLst>
              </a:tr>
              <a:tr h="571439">
                <a:tc>
                  <a:txBody>
                    <a:bodyPr/>
                    <a:lstStyle/>
                    <a:p>
                      <a:endParaRPr lang="en-US"/>
                    </a:p>
                  </a:txBody>
                  <a:tcPr marL="68580" marR="68580" anchor="ctr" anchorCtr="1"/>
                </a:tc>
                <a:tc>
                  <a:txBody>
                    <a:bodyPr/>
                    <a:lstStyle/>
                    <a:p>
                      <a:endParaRPr lang="en-US"/>
                    </a:p>
                  </a:txBody>
                  <a:tcPr marL="68580" marR="68580" anchor="ctr" anchorCtr="1"/>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a:p>
                  </a:txBody>
                  <a:tcPr marL="68580" marR="68580" anchor="ctr" anchorCtr="1"/>
                </a:tc>
                <a:tc>
                  <a:txBody>
                    <a:bodyPr/>
                    <a:lstStyle/>
                    <a:p>
                      <a:endParaRPr lang="en-US"/>
                    </a:p>
                  </a:txBody>
                  <a:tcPr marL="68580" marR="68580" anchor="ctr" anchorCtr="1"/>
                </a:tc>
                <a:tc>
                  <a:txBody>
                    <a:bodyPr/>
                    <a:lstStyle/>
                    <a:p>
                      <a:endParaRPr lang="en-US"/>
                    </a:p>
                  </a:txBody>
                  <a:tcPr marL="68580" marR="68580" anchor="ctr" anchorCtr="1"/>
                </a:tc>
                <a:extLst>
                  <a:ext uri="{0D108BD9-81ED-4DB2-BD59-A6C34878D82A}">
                    <a16:rowId xmlns:a16="http://schemas.microsoft.com/office/drawing/2014/main" xmlns="" val="703318725"/>
                  </a:ext>
                </a:extLst>
              </a:tr>
              <a:tr h="571439">
                <a:tc>
                  <a:txBody>
                    <a:bodyPr/>
                    <a:lstStyle/>
                    <a:p>
                      <a:endParaRPr lang="en-US" dirty="0"/>
                    </a:p>
                  </a:txBody>
                  <a:tcPr marL="68580" marR="68580" anchor="ctr" anchorCtr="1"/>
                </a:tc>
                <a:tc>
                  <a:txBody>
                    <a:bodyPr/>
                    <a:lstStyle/>
                    <a:p>
                      <a:endParaRPr lang="en-US" dirty="0"/>
                    </a:p>
                  </a:txBody>
                  <a:tcPr marL="68580" marR="68580" anchor="ctr" anchorCtr="1"/>
                </a:tc>
                <a:tc>
                  <a:txBody>
                    <a:bodyPr/>
                    <a:lstStyle/>
                    <a:p>
                      <a:endParaRPr lang="en-US" dirty="0"/>
                    </a:p>
                  </a:txBody>
                  <a:tcPr marL="68580" marR="68580" anchor="ctr" anchorCtr="1"/>
                </a:tc>
                <a:tc>
                  <a:txBody>
                    <a:bodyPr/>
                    <a:lstStyle/>
                    <a:p>
                      <a:endParaRPr lang="en-US" dirty="0"/>
                    </a:p>
                  </a:txBody>
                  <a:tcPr marL="68580" marR="68580" anchor="ctr" anchorCtr="1"/>
                </a:tc>
                <a:tc>
                  <a:txBody>
                    <a:bodyPr/>
                    <a:lstStyle/>
                    <a:p>
                      <a:endParaRPr lang="en-US" dirty="0"/>
                    </a:p>
                  </a:txBody>
                  <a:tcPr marL="68580" marR="68580" anchor="ctr" anchorCtr="1"/>
                </a:tc>
                <a:tc>
                  <a:txBody>
                    <a:bodyPr/>
                    <a:lstStyle/>
                    <a:p>
                      <a:endParaRPr lang="en-US"/>
                    </a:p>
                  </a:txBody>
                  <a:tcPr marL="68580" marR="68580" anchor="ctr" anchorCtr="1"/>
                </a:tc>
                <a:tc>
                  <a:txBody>
                    <a:bodyPr/>
                    <a:lstStyle/>
                    <a:p>
                      <a:endParaRPr lang="en-US" dirty="0"/>
                    </a:p>
                  </a:txBody>
                  <a:tcPr marL="68580" marR="68580" anchor="ctr" anchorCtr="1"/>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noFill/>
                  </a:tcPr>
                </a:tc>
                <a:extLst>
                  <a:ext uri="{0D108BD9-81ED-4DB2-BD59-A6C34878D82A}">
                    <a16:rowId xmlns:a16="http://schemas.microsoft.com/office/drawing/2014/main" xmlns="" val="3437900695"/>
                  </a:ext>
                </a:extLst>
              </a:tr>
              <a:tr h="571439">
                <a:tc>
                  <a:txBody>
                    <a:bodyPr/>
                    <a:lstStyle/>
                    <a:p>
                      <a:endParaRPr lang="en-US"/>
                    </a:p>
                  </a:txBody>
                  <a:tcPr marL="68580" marR="68580" anchor="ctr" anchorCtr="1"/>
                </a:tc>
                <a:tc>
                  <a:txBody>
                    <a:bodyPr/>
                    <a:lstStyle/>
                    <a:p>
                      <a:endParaRPr lang="en-US"/>
                    </a:p>
                  </a:txBody>
                  <a:tcPr marL="68580" marR="68580" anchor="ctr" anchorCtr="1"/>
                </a:tc>
                <a:tc>
                  <a:txBody>
                    <a:bodyPr/>
                    <a:lstStyle/>
                    <a:p>
                      <a:endParaRPr lang="en-US"/>
                    </a:p>
                  </a:txBody>
                  <a:tcPr marL="68580" marR="68580" anchor="ctr" anchorCtr="1"/>
                </a:tc>
                <a:tc>
                  <a:txBody>
                    <a:bodyPr/>
                    <a:lstStyle/>
                    <a:p>
                      <a:endParaRPr lang="en-US"/>
                    </a:p>
                  </a:txBody>
                  <a:tcPr marL="68580" marR="68580" anchor="ctr" anchorCtr="1"/>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extLst>
                  <a:ext uri="{0D108BD9-81ED-4DB2-BD59-A6C34878D82A}">
                    <a16:rowId xmlns:a16="http://schemas.microsoft.com/office/drawing/2014/main" xmlns="" val="2623884297"/>
                  </a:ext>
                </a:extLst>
              </a:tr>
              <a:tr h="571439">
                <a:tc>
                  <a:txBody>
                    <a:bodyPr/>
                    <a:lstStyle/>
                    <a:p>
                      <a:endParaRPr lang="en-US" dirty="0"/>
                    </a:p>
                  </a:txBody>
                  <a:tcPr marL="68580" marR="68580" anchor="ctr" anchorCtr="1"/>
                </a:tc>
                <a:tc>
                  <a:txBody>
                    <a:bodyPr/>
                    <a:lstStyle/>
                    <a:p>
                      <a:endParaRPr lang="en-US"/>
                    </a:p>
                  </a:txBody>
                  <a:tcPr marL="68580" marR="68580" anchor="ctr" anchorCtr="1"/>
                </a:tc>
                <a:tc>
                  <a:txBody>
                    <a:bodyPr/>
                    <a:lstStyle/>
                    <a:p>
                      <a:endParaRPr lang="en-US"/>
                    </a:p>
                  </a:txBody>
                  <a:tcPr marL="68580" marR="68580" anchor="ctr" anchorCtr="1"/>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a:p>
                  </a:txBody>
                  <a:tcPr marL="68580" marR="68580" anchor="ctr" anchorCtr="1"/>
                </a:tc>
                <a:tc>
                  <a:txBody>
                    <a:bodyPr/>
                    <a:lstStyle/>
                    <a:p>
                      <a:endParaRPr lang="en-US"/>
                    </a:p>
                  </a:txBody>
                  <a:tcPr marL="68580" marR="68580" anchor="ctr" anchorCtr="1"/>
                </a:tc>
                <a:tc>
                  <a:txBody>
                    <a:bodyPr/>
                    <a:lstStyle/>
                    <a:p>
                      <a:endParaRPr lang="en-US"/>
                    </a:p>
                  </a:txBody>
                  <a:tcPr marL="68580" marR="68580" anchor="ctr" anchorCtr="1"/>
                </a:tc>
                <a:extLst>
                  <a:ext uri="{0D108BD9-81ED-4DB2-BD59-A6C34878D82A}">
                    <a16:rowId xmlns:a16="http://schemas.microsoft.com/office/drawing/2014/main" xmlns="" val="3280878320"/>
                  </a:ext>
                </a:extLst>
              </a:tr>
              <a:tr h="571439">
                <a:tc>
                  <a:txBody>
                    <a:bodyPr/>
                    <a:lstStyle/>
                    <a:p>
                      <a:endParaRPr lang="en-US"/>
                    </a:p>
                  </a:txBody>
                  <a:tcPr marL="68580" marR="68580" anchor="ctr" anchorCtr="1"/>
                </a:tc>
                <a:tc>
                  <a:txBody>
                    <a:bodyPr/>
                    <a:lstStyle/>
                    <a:p>
                      <a:endParaRPr lang="en-US"/>
                    </a:p>
                  </a:txBody>
                  <a:tcPr marL="68580" marR="68580" anchor="ctr" anchorCtr="1"/>
                </a:tc>
                <a:tc>
                  <a:txBody>
                    <a:bodyPr/>
                    <a:lstStyle/>
                    <a:p>
                      <a:endParaRPr lang="en-US"/>
                    </a:p>
                  </a:txBody>
                  <a:tcPr marL="68580" marR="68580" anchor="ctr" anchorCtr="1"/>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a:p>
                  </a:txBody>
                  <a:tcPr marL="68580" marR="68580" anchor="ctr" anchorCtr="1"/>
                </a:tc>
                <a:tc>
                  <a:txBody>
                    <a:bodyPr/>
                    <a:lstStyle/>
                    <a:p>
                      <a:endParaRPr lang="en-US"/>
                    </a:p>
                  </a:txBody>
                  <a:tcPr marL="68580" marR="68580" anchor="ctr" anchorCtr="1"/>
                </a:tc>
                <a:tc>
                  <a:txBody>
                    <a:bodyPr/>
                    <a:lstStyle/>
                    <a:p>
                      <a:endParaRPr lang="en-US"/>
                    </a:p>
                  </a:txBody>
                  <a:tcPr marL="68580" marR="68580" anchor="ctr" anchorCtr="1"/>
                </a:tc>
                <a:tc>
                  <a:txBody>
                    <a:bodyPr/>
                    <a:lstStyle/>
                    <a:p>
                      <a:endParaRPr lang="en-US"/>
                    </a:p>
                  </a:txBody>
                  <a:tcPr marL="68580" marR="68580" anchor="ctr" anchorCtr="1"/>
                </a:tc>
                <a:extLst>
                  <a:ext uri="{0D108BD9-81ED-4DB2-BD59-A6C34878D82A}">
                    <a16:rowId xmlns:a16="http://schemas.microsoft.com/office/drawing/2014/main" xmlns="" val="2582876403"/>
                  </a:ext>
                </a:extLst>
              </a:tr>
              <a:tr h="571439">
                <a:tc>
                  <a:txBody>
                    <a:bodyPr/>
                    <a:lstStyle/>
                    <a:p>
                      <a:endParaRPr lang="en-US"/>
                    </a:p>
                  </a:txBody>
                  <a:tcPr marL="68580" marR="68580" anchor="ctr" anchorCtr="1"/>
                </a:tc>
                <a:tc>
                  <a:txBody>
                    <a:bodyPr/>
                    <a:lstStyle/>
                    <a:p>
                      <a:endParaRPr lang="en-US" dirty="0"/>
                    </a:p>
                  </a:txBody>
                  <a:tcPr marL="68580" marR="68580" anchor="ctr" anchorCtr="1">
                    <a:noFill/>
                  </a:tcPr>
                </a:tc>
                <a:tc>
                  <a:txBody>
                    <a:bodyPr/>
                    <a:lstStyle/>
                    <a:p>
                      <a:endParaRPr lang="en-US" dirty="0"/>
                    </a:p>
                  </a:txBody>
                  <a:tcPr marL="68580" marR="68580" anchor="ctr" anchorCtr="1">
                    <a:noFill/>
                  </a:tcPr>
                </a:tc>
                <a:tc>
                  <a:txBody>
                    <a:bodyPr/>
                    <a:lstStyle/>
                    <a:p>
                      <a:endParaRPr lang="en-US" dirty="0"/>
                    </a:p>
                  </a:txBody>
                  <a:tcPr marL="68580" marR="68580" anchor="ctr" anchorCtr="1">
                    <a:no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solidFill>
                      <a:srgbClr val="92D050"/>
                    </a:solidFill>
                  </a:tcPr>
                </a:tc>
                <a:tc>
                  <a:txBody>
                    <a:bodyPr/>
                    <a:lstStyle/>
                    <a:p>
                      <a:endParaRPr lang="en-US" dirty="0"/>
                    </a:p>
                  </a:txBody>
                  <a:tcPr marL="68580" marR="68580" anchor="ctr" anchorCtr="1">
                    <a:noFill/>
                  </a:tcPr>
                </a:tc>
                <a:tc>
                  <a:txBody>
                    <a:bodyPr/>
                    <a:lstStyle/>
                    <a:p>
                      <a:endParaRPr lang="en-US"/>
                    </a:p>
                  </a:txBody>
                  <a:tcPr marL="68580" marR="68580" anchor="ctr" anchorCtr="1"/>
                </a:tc>
                <a:tc>
                  <a:txBody>
                    <a:bodyPr/>
                    <a:lstStyle/>
                    <a:p>
                      <a:endParaRPr lang="en-US" dirty="0"/>
                    </a:p>
                  </a:txBody>
                  <a:tcPr marL="68580" marR="68580" anchor="ctr" anchorCtr="1"/>
                </a:tc>
                <a:tc>
                  <a:txBody>
                    <a:bodyPr/>
                    <a:lstStyle/>
                    <a:p>
                      <a:endParaRPr lang="en-US" dirty="0"/>
                    </a:p>
                  </a:txBody>
                  <a:tcPr marL="68580" marR="68580" anchor="ctr" anchorCtr="1"/>
                </a:tc>
                <a:extLst>
                  <a:ext uri="{0D108BD9-81ED-4DB2-BD59-A6C34878D82A}">
                    <a16:rowId xmlns:a16="http://schemas.microsoft.com/office/drawing/2014/main" xmlns="" val="581548636"/>
                  </a:ext>
                </a:extLst>
              </a:tr>
            </a:tbl>
          </a:graphicData>
        </a:graphic>
      </p:graphicFrame>
      <p:sp>
        <p:nvSpPr>
          <p:cNvPr id="8" name="Cau hoi 1"/>
          <p:cNvSpPr/>
          <p:nvPr/>
        </p:nvSpPr>
        <p:spPr>
          <a:xfrm>
            <a:off x="364922" y="685523"/>
            <a:ext cx="906011" cy="494463"/>
          </a:xfrm>
          <a:prstGeom prst="homePlate">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457200"/>
            <a:r>
              <a:rPr lang="en-US" dirty="0" err="1">
                <a:solidFill>
                  <a:prstClr val="white"/>
                </a:solidFill>
              </a:rPr>
              <a:t>Câu</a:t>
            </a:r>
            <a:r>
              <a:rPr lang="en-US" dirty="0">
                <a:solidFill>
                  <a:prstClr val="white"/>
                </a:solidFill>
              </a:rPr>
              <a:t> 1</a:t>
            </a:r>
          </a:p>
        </p:txBody>
      </p:sp>
      <p:sp>
        <p:nvSpPr>
          <p:cNvPr id="9" name="Cau hoi 2"/>
          <p:cNvSpPr/>
          <p:nvPr/>
        </p:nvSpPr>
        <p:spPr>
          <a:xfrm>
            <a:off x="364922" y="1282540"/>
            <a:ext cx="906011" cy="494463"/>
          </a:xfrm>
          <a:prstGeom prst="homePlate">
            <a:avLst/>
          </a:prstGeom>
        </p:spPr>
        <p:style>
          <a:lnRef idx="0">
            <a:schemeClr val="accent4"/>
          </a:lnRef>
          <a:fillRef idx="3">
            <a:schemeClr val="accent4"/>
          </a:fillRef>
          <a:effectRef idx="3">
            <a:schemeClr val="accent4"/>
          </a:effectRef>
          <a:fontRef idx="minor">
            <a:schemeClr val="lt1"/>
          </a:fontRef>
        </p:style>
        <p:txBody>
          <a:bodyPr rtlCol="0" anchor="ctr"/>
          <a:lstStyle/>
          <a:p>
            <a:pPr algn="ctr" defTabSz="457200"/>
            <a:r>
              <a:rPr lang="en-US">
                <a:solidFill>
                  <a:prstClr val="white"/>
                </a:solidFill>
              </a:rPr>
              <a:t>Câu 2</a:t>
            </a:r>
          </a:p>
        </p:txBody>
      </p:sp>
      <p:sp>
        <p:nvSpPr>
          <p:cNvPr id="11" name="Cau hoi 3"/>
          <p:cNvSpPr/>
          <p:nvPr/>
        </p:nvSpPr>
        <p:spPr>
          <a:xfrm>
            <a:off x="364922" y="1879557"/>
            <a:ext cx="906011" cy="494463"/>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defTabSz="457200"/>
            <a:r>
              <a:rPr lang="en-US">
                <a:solidFill>
                  <a:prstClr val="white"/>
                </a:solidFill>
              </a:rPr>
              <a:t>Câu 3</a:t>
            </a:r>
          </a:p>
        </p:txBody>
      </p:sp>
      <p:sp>
        <p:nvSpPr>
          <p:cNvPr id="12" name="Cau hoi 4"/>
          <p:cNvSpPr/>
          <p:nvPr/>
        </p:nvSpPr>
        <p:spPr>
          <a:xfrm>
            <a:off x="364922" y="2476574"/>
            <a:ext cx="906011" cy="494463"/>
          </a:xfrm>
          <a:prstGeom prst="homePlat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r>
              <a:rPr lang="en-US">
                <a:solidFill>
                  <a:prstClr val="white"/>
                </a:solidFill>
              </a:rPr>
              <a:t>Câu 4</a:t>
            </a:r>
          </a:p>
        </p:txBody>
      </p:sp>
      <p:sp>
        <p:nvSpPr>
          <p:cNvPr id="13" name="Cau hoi 5"/>
          <p:cNvSpPr/>
          <p:nvPr/>
        </p:nvSpPr>
        <p:spPr>
          <a:xfrm>
            <a:off x="364922" y="3073588"/>
            <a:ext cx="906011" cy="494463"/>
          </a:xfrm>
          <a:prstGeom prst="homePlate">
            <a:avLst/>
          </a:prstGeom>
        </p:spPr>
        <p:style>
          <a:lnRef idx="0">
            <a:schemeClr val="accent3"/>
          </a:lnRef>
          <a:fillRef idx="3">
            <a:schemeClr val="accent3"/>
          </a:fillRef>
          <a:effectRef idx="3">
            <a:schemeClr val="accent3"/>
          </a:effectRef>
          <a:fontRef idx="minor">
            <a:schemeClr val="lt1"/>
          </a:fontRef>
        </p:style>
        <p:txBody>
          <a:bodyPr rtlCol="0" anchor="ctr"/>
          <a:lstStyle/>
          <a:p>
            <a:pPr algn="ctr" defTabSz="457200"/>
            <a:r>
              <a:rPr lang="en-US">
                <a:solidFill>
                  <a:prstClr val="white"/>
                </a:solidFill>
              </a:rPr>
              <a:t>Câu 5</a:t>
            </a:r>
          </a:p>
        </p:txBody>
      </p:sp>
      <p:sp>
        <p:nvSpPr>
          <p:cNvPr id="14" name="Cau hoi 6"/>
          <p:cNvSpPr/>
          <p:nvPr/>
        </p:nvSpPr>
        <p:spPr>
          <a:xfrm>
            <a:off x="359501" y="3670605"/>
            <a:ext cx="906011" cy="494463"/>
          </a:xfrm>
          <a:prstGeom prst="homePlate">
            <a:avLst/>
          </a:prstGeom>
        </p:spPr>
        <p:style>
          <a:lnRef idx="0">
            <a:schemeClr val="accent2"/>
          </a:lnRef>
          <a:fillRef idx="3">
            <a:schemeClr val="accent2"/>
          </a:fillRef>
          <a:effectRef idx="3">
            <a:schemeClr val="accent2"/>
          </a:effectRef>
          <a:fontRef idx="minor">
            <a:schemeClr val="lt1"/>
          </a:fontRef>
        </p:style>
        <p:txBody>
          <a:bodyPr rtlCol="0" anchor="ctr"/>
          <a:lstStyle/>
          <a:p>
            <a:pPr algn="ctr" defTabSz="457200"/>
            <a:r>
              <a:rPr lang="en-US">
                <a:solidFill>
                  <a:prstClr val="white"/>
                </a:solidFill>
              </a:rPr>
              <a:t>Câu 6</a:t>
            </a:r>
          </a:p>
        </p:txBody>
      </p:sp>
      <p:sp>
        <p:nvSpPr>
          <p:cNvPr id="15" name="Cau hoi 7"/>
          <p:cNvSpPr/>
          <p:nvPr/>
        </p:nvSpPr>
        <p:spPr>
          <a:xfrm>
            <a:off x="364922" y="4267625"/>
            <a:ext cx="906011" cy="494463"/>
          </a:xfrm>
          <a:prstGeom prst="homePlate">
            <a:avLst/>
          </a:pr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defTabSz="457200"/>
            <a:r>
              <a:rPr lang="en-US">
                <a:solidFill>
                  <a:prstClr val="white"/>
                </a:solidFill>
              </a:rPr>
              <a:t>Câu 7</a:t>
            </a:r>
          </a:p>
        </p:txBody>
      </p:sp>
      <p:sp>
        <p:nvSpPr>
          <p:cNvPr id="16" name="Cau hoi 8"/>
          <p:cNvSpPr/>
          <p:nvPr/>
        </p:nvSpPr>
        <p:spPr>
          <a:xfrm>
            <a:off x="364922" y="4864642"/>
            <a:ext cx="906011" cy="494463"/>
          </a:xfrm>
          <a:prstGeom prst="homePlate">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defTabSz="457200"/>
            <a:r>
              <a:rPr lang="en-US">
                <a:solidFill>
                  <a:prstClr val="white"/>
                </a:solidFill>
              </a:rPr>
              <a:t>Câu 8</a:t>
            </a:r>
          </a:p>
        </p:txBody>
      </p:sp>
      <p:sp>
        <p:nvSpPr>
          <p:cNvPr id="17" name="Cau hoi hien thi 1"/>
          <p:cNvSpPr/>
          <p:nvPr/>
        </p:nvSpPr>
        <p:spPr>
          <a:xfrm>
            <a:off x="244699" y="6150714"/>
            <a:ext cx="8894562" cy="50334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defTabSz="457200"/>
            <a:r>
              <a:rPr lang="en-US" dirty="0" err="1">
                <a:solidFill>
                  <a:prstClr val="black"/>
                </a:solidFill>
                <a:latin typeface="Times New Roman" panose="02020603050405020304" pitchFamily="18" charset="0"/>
                <a:cs typeface="Times New Roman" panose="02020603050405020304" pitchFamily="18" charset="0"/>
              </a:rPr>
              <a:t>Câu</a:t>
            </a:r>
            <a:r>
              <a:rPr lang="en-US" dirty="0">
                <a:solidFill>
                  <a:prstClr val="black"/>
                </a:solidFill>
                <a:latin typeface="Times New Roman" panose="02020603050405020304" pitchFamily="18" charset="0"/>
                <a:cs typeface="Times New Roman" panose="02020603050405020304" pitchFamily="18" charset="0"/>
              </a:rPr>
              <a:t> </a:t>
            </a:r>
            <a:r>
              <a:rPr lang="en-US" dirty="0" err="1">
                <a:solidFill>
                  <a:prstClr val="black"/>
                </a:solidFill>
                <a:latin typeface="Times New Roman" panose="02020603050405020304" pitchFamily="18" charset="0"/>
                <a:cs typeface="Times New Roman" panose="02020603050405020304" pitchFamily="18" charset="0"/>
              </a:rPr>
              <a:t>hỏi</a:t>
            </a:r>
            <a:r>
              <a:rPr lang="en-US" dirty="0">
                <a:solidFill>
                  <a:prstClr val="black"/>
                </a:solidFill>
                <a:latin typeface="Times New Roman" panose="02020603050405020304" pitchFamily="18" charset="0"/>
                <a:cs typeface="Times New Roman" panose="02020603050405020304" pitchFamily="18" charset="0"/>
              </a:rPr>
              <a:t> </a:t>
            </a:r>
            <a:r>
              <a:rPr lang="en-US" dirty="0" err="1">
                <a:solidFill>
                  <a:prstClr val="black"/>
                </a:solidFill>
                <a:latin typeface="Times New Roman" panose="02020603050405020304" pitchFamily="18" charset="0"/>
                <a:cs typeface="Times New Roman" panose="02020603050405020304" pitchFamily="18" charset="0"/>
              </a:rPr>
              <a:t>số</a:t>
            </a:r>
            <a:r>
              <a:rPr lang="en-US" dirty="0">
                <a:solidFill>
                  <a:prstClr val="black"/>
                </a:solidFill>
                <a:latin typeface="Times New Roman" panose="02020603050405020304" pitchFamily="18" charset="0"/>
                <a:cs typeface="Times New Roman" panose="02020603050405020304" pitchFamily="18" charset="0"/>
              </a:rPr>
              <a:t> </a:t>
            </a:r>
            <a:r>
              <a:rPr lang="en-US" dirty="0" smtClean="0">
                <a:solidFill>
                  <a:prstClr val="black"/>
                </a:solidFill>
                <a:latin typeface="Times New Roman" panose="02020603050405020304" pitchFamily="18" charset="0"/>
                <a:cs typeface="Times New Roman" panose="02020603050405020304" pitchFamily="18" charset="0"/>
              </a:rPr>
              <a:t>8: </a:t>
            </a:r>
            <a:r>
              <a:rPr lang="en-US" dirty="0" err="1" smtClean="0">
                <a:solidFill>
                  <a:prstClr val="black"/>
                </a:solidFill>
                <a:latin typeface="Times New Roman" panose="02020603050405020304" pitchFamily="18" charset="0"/>
                <a:cs typeface="Times New Roman" panose="02020603050405020304" pitchFamily="18" charset="0"/>
              </a:rPr>
              <a:t>Chiến</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thắng</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của</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vua</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Quang</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Trung</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diễn</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ra</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năm</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nào</a:t>
            </a:r>
            <a:r>
              <a:rPr lang="en-US" dirty="0" smtClean="0">
                <a:solidFill>
                  <a:prstClr val="black"/>
                </a:solidFill>
                <a:latin typeface="Times New Roman" panose="02020603050405020304" pitchFamily="18" charset="0"/>
                <a:cs typeface="Times New Roman" panose="02020603050405020304" pitchFamily="18" charset="0"/>
              </a:rPr>
              <a:t>? ( </a:t>
            </a:r>
            <a:r>
              <a:rPr lang="en-US" dirty="0" err="1" smtClean="0">
                <a:solidFill>
                  <a:prstClr val="black"/>
                </a:solidFill>
                <a:latin typeface="Times New Roman" panose="02020603050405020304" pitchFamily="18" charset="0"/>
                <a:cs typeface="Times New Roman" panose="02020603050405020304" pitchFamily="18" charset="0"/>
              </a:rPr>
              <a:t>tên</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gọi</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âm</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lịch</a:t>
            </a:r>
            <a:r>
              <a:rPr lang="en-US" dirty="0" smtClean="0">
                <a:solidFill>
                  <a:prstClr val="black"/>
                </a:solidFill>
                <a:latin typeface="Times New Roman" panose="02020603050405020304" pitchFamily="18" charset="0"/>
                <a:cs typeface="Times New Roman" panose="02020603050405020304" pitchFamily="18" charset="0"/>
              </a:rPr>
              <a:t>)</a:t>
            </a:r>
            <a:endParaRPr lang="en-US" dirty="0">
              <a:solidFill>
                <a:prstClr val="black"/>
              </a:solidFill>
              <a:latin typeface="Times New Roman" panose="02020603050405020304" pitchFamily="18" charset="0"/>
              <a:cs typeface="Times New Roman" panose="02020603050405020304" pitchFamily="18" charset="0"/>
            </a:endParaRPr>
          </a:p>
        </p:txBody>
      </p:sp>
      <p:sp>
        <p:nvSpPr>
          <p:cNvPr id="18" name="TL Cau hoi 1"/>
          <p:cNvSpPr/>
          <p:nvPr/>
        </p:nvSpPr>
        <p:spPr>
          <a:xfrm>
            <a:off x="8305102" y="758652"/>
            <a:ext cx="360043" cy="480057"/>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defTabSz="457200"/>
            <a:r>
              <a:rPr lang="en-US" dirty="0">
                <a:solidFill>
                  <a:prstClr val="black"/>
                </a:solidFill>
              </a:rPr>
              <a:t>5</a:t>
            </a:r>
          </a:p>
        </p:txBody>
      </p:sp>
      <p:sp>
        <p:nvSpPr>
          <p:cNvPr id="19" name="TL Cau hoi 2"/>
          <p:cNvSpPr/>
          <p:nvPr/>
        </p:nvSpPr>
        <p:spPr>
          <a:xfrm>
            <a:off x="8305102" y="1327428"/>
            <a:ext cx="360043" cy="480057"/>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defTabSz="457200"/>
            <a:r>
              <a:rPr lang="en-US" dirty="0">
                <a:solidFill>
                  <a:prstClr val="black"/>
                </a:solidFill>
              </a:rPr>
              <a:t>7</a:t>
            </a:r>
          </a:p>
        </p:txBody>
      </p:sp>
      <p:sp>
        <p:nvSpPr>
          <p:cNvPr id="20" name="TL Cau hoi 3"/>
          <p:cNvSpPr/>
          <p:nvPr/>
        </p:nvSpPr>
        <p:spPr>
          <a:xfrm>
            <a:off x="8305102" y="1881800"/>
            <a:ext cx="360043" cy="480057"/>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defTabSz="457200"/>
            <a:r>
              <a:rPr lang="en-US" dirty="0">
                <a:solidFill>
                  <a:prstClr val="black"/>
                </a:solidFill>
              </a:rPr>
              <a:t>8</a:t>
            </a:r>
          </a:p>
        </p:txBody>
      </p:sp>
      <p:sp>
        <p:nvSpPr>
          <p:cNvPr id="21" name="TL Cau hoi 4"/>
          <p:cNvSpPr/>
          <p:nvPr/>
        </p:nvSpPr>
        <p:spPr>
          <a:xfrm>
            <a:off x="8305102" y="2451763"/>
            <a:ext cx="360043" cy="480057"/>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defTabSz="457200"/>
            <a:r>
              <a:rPr lang="en-US" dirty="0">
                <a:solidFill>
                  <a:prstClr val="black"/>
                </a:solidFill>
              </a:rPr>
              <a:t>5</a:t>
            </a:r>
          </a:p>
        </p:txBody>
      </p:sp>
      <p:sp>
        <p:nvSpPr>
          <p:cNvPr id="22" name="TL Cau hoi 5"/>
          <p:cNvSpPr/>
          <p:nvPr/>
        </p:nvSpPr>
        <p:spPr>
          <a:xfrm>
            <a:off x="8305102" y="3018538"/>
            <a:ext cx="360043" cy="480057"/>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defTabSz="457200"/>
            <a:r>
              <a:rPr lang="en-US" dirty="0">
                <a:solidFill>
                  <a:prstClr val="black"/>
                </a:solidFill>
              </a:rPr>
              <a:t>9</a:t>
            </a:r>
          </a:p>
        </p:txBody>
      </p:sp>
      <p:sp>
        <p:nvSpPr>
          <p:cNvPr id="23" name="TL Cau hoi 6"/>
          <p:cNvSpPr/>
          <p:nvPr/>
        </p:nvSpPr>
        <p:spPr>
          <a:xfrm>
            <a:off x="8305102" y="3596893"/>
            <a:ext cx="360043" cy="480057"/>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defTabSz="457200"/>
            <a:r>
              <a:rPr lang="en-US" dirty="0">
                <a:solidFill>
                  <a:prstClr val="black"/>
                </a:solidFill>
              </a:rPr>
              <a:t>7</a:t>
            </a:r>
          </a:p>
        </p:txBody>
      </p:sp>
      <p:sp>
        <p:nvSpPr>
          <p:cNvPr id="25" name="TL Cau hoi 8"/>
          <p:cNvSpPr/>
          <p:nvPr/>
        </p:nvSpPr>
        <p:spPr>
          <a:xfrm>
            <a:off x="8305102" y="4728430"/>
            <a:ext cx="360043" cy="480057"/>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defTabSz="457200"/>
            <a:r>
              <a:rPr lang="en-US" dirty="0">
                <a:solidFill>
                  <a:prstClr val="black"/>
                </a:solidFill>
              </a:rPr>
              <a:t>5</a:t>
            </a:r>
          </a:p>
        </p:txBody>
      </p:sp>
      <p:sp>
        <p:nvSpPr>
          <p:cNvPr id="33" name="Rectangle 32"/>
          <p:cNvSpPr/>
          <p:nvPr/>
        </p:nvSpPr>
        <p:spPr>
          <a:xfrm>
            <a:off x="3156054" y="685523"/>
            <a:ext cx="503979" cy="553186"/>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a:solidFill>
                  <a:prstClr val="white"/>
                </a:solidFill>
              </a:rPr>
              <a:t>T</a:t>
            </a:r>
          </a:p>
        </p:txBody>
      </p:sp>
      <p:sp>
        <p:nvSpPr>
          <p:cNvPr id="34" name="Rectangle 33"/>
          <p:cNvSpPr/>
          <p:nvPr/>
        </p:nvSpPr>
        <p:spPr>
          <a:xfrm>
            <a:off x="3660033" y="685800"/>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rPr>
              <a:t>H</a:t>
            </a:r>
            <a:endParaRPr lang="en-US" sz="2800" b="1" dirty="0">
              <a:solidFill>
                <a:prstClr val="white"/>
              </a:solidFill>
            </a:endParaRPr>
          </a:p>
        </p:txBody>
      </p:sp>
      <p:sp>
        <p:nvSpPr>
          <p:cNvPr id="35" name="Rectangle 34"/>
          <p:cNvSpPr/>
          <p:nvPr/>
        </p:nvSpPr>
        <p:spPr>
          <a:xfrm>
            <a:off x="4164012" y="685800"/>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rPr>
              <a:t>A</a:t>
            </a:r>
            <a:endParaRPr lang="en-US" sz="2800" b="1" dirty="0">
              <a:solidFill>
                <a:prstClr val="white"/>
              </a:solidFill>
            </a:endParaRPr>
          </a:p>
        </p:txBody>
      </p:sp>
      <p:sp>
        <p:nvSpPr>
          <p:cNvPr id="36" name="Rectangle 35"/>
          <p:cNvSpPr/>
          <p:nvPr/>
        </p:nvSpPr>
        <p:spPr>
          <a:xfrm>
            <a:off x="4646366" y="685801"/>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rPr>
              <a:t>N</a:t>
            </a:r>
            <a:endParaRPr lang="en-US" sz="2800" b="1" dirty="0">
              <a:solidFill>
                <a:prstClr val="white"/>
              </a:solidFill>
            </a:endParaRPr>
          </a:p>
        </p:txBody>
      </p:sp>
      <p:sp>
        <p:nvSpPr>
          <p:cNvPr id="37" name="Rectangle 36"/>
          <p:cNvSpPr/>
          <p:nvPr/>
        </p:nvSpPr>
        <p:spPr>
          <a:xfrm>
            <a:off x="5145938" y="685800"/>
            <a:ext cx="503979" cy="553186"/>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rPr>
              <a:t>H</a:t>
            </a:r>
            <a:endParaRPr lang="en-US" sz="2800" b="1" dirty="0">
              <a:solidFill>
                <a:prstClr val="white"/>
              </a:solidFill>
            </a:endParaRPr>
          </a:p>
        </p:txBody>
      </p:sp>
      <p:sp>
        <p:nvSpPr>
          <p:cNvPr id="43" name="Rectangle 42"/>
          <p:cNvSpPr/>
          <p:nvPr/>
        </p:nvSpPr>
        <p:spPr>
          <a:xfrm>
            <a:off x="2133600" y="1275614"/>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a:solidFill>
                  <a:prstClr val="white"/>
                </a:solidFill>
                <a:latin typeface="Times New Roman" panose="02020603050405020304" pitchFamily="18" charset="0"/>
                <a:cs typeface="Times New Roman" panose="02020603050405020304" pitchFamily="18" charset="0"/>
              </a:rPr>
              <a:t>P</a:t>
            </a:r>
          </a:p>
        </p:txBody>
      </p:sp>
      <p:sp>
        <p:nvSpPr>
          <p:cNvPr id="44" name="Rectangle 43"/>
          <p:cNvSpPr/>
          <p:nvPr/>
        </p:nvSpPr>
        <p:spPr>
          <a:xfrm>
            <a:off x="2685959" y="1275614"/>
            <a:ext cx="514441" cy="553186"/>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H</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45" name="Rectangle 44"/>
          <p:cNvSpPr/>
          <p:nvPr/>
        </p:nvSpPr>
        <p:spPr>
          <a:xfrm>
            <a:off x="3189734" y="1264032"/>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U</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46" name="Rectangle 45"/>
          <p:cNvSpPr/>
          <p:nvPr/>
        </p:nvSpPr>
        <p:spPr>
          <a:xfrm>
            <a:off x="3690962" y="1264033"/>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X</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47" name="Rectangle 46"/>
          <p:cNvSpPr/>
          <p:nvPr/>
        </p:nvSpPr>
        <p:spPr>
          <a:xfrm>
            <a:off x="4197692" y="1264033"/>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U</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48" name="Rectangle 47"/>
          <p:cNvSpPr/>
          <p:nvPr/>
        </p:nvSpPr>
        <p:spPr>
          <a:xfrm>
            <a:off x="4683641" y="1266137"/>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A</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49" name="Rectangle 48"/>
          <p:cNvSpPr/>
          <p:nvPr/>
        </p:nvSpPr>
        <p:spPr>
          <a:xfrm>
            <a:off x="5184869" y="1266138"/>
            <a:ext cx="503979" cy="553186"/>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N</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51" name="Rectangle 50"/>
          <p:cNvSpPr/>
          <p:nvPr/>
        </p:nvSpPr>
        <p:spPr>
          <a:xfrm>
            <a:off x="2686526" y="1828800"/>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N</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52" name="Rectangle 51"/>
          <p:cNvSpPr/>
          <p:nvPr/>
        </p:nvSpPr>
        <p:spPr>
          <a:xfrm>
            <a:off x="3190505" y="1828800"/>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G</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53" name="Rectangle 52"/>
          <p:cNvSpPr/>
          <p:nvPr/>
        </p:nvSpPr>
        <p:spPr>
          <a:xfrm>
            <a:off x="3691733" y="1828801"/>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a:solidFill>
                  <a:prstClr val="white"/>
                </a:solidFill>
                <a:latin typeface="Times New Roman" panose="02020603050405020304" pitchFamily="18" charset="0"/>
                <a:cs typeface="Times New Roman" panose="02020603050405020304" pitchFamily="18" charset="0"/>
              </a:rPr>
              <a:t>H</a:t>
            </a:r>
          </a:p>
        </p:txBody>
      </p:sp>
      <p:sp>
        <p:nvSpPr>
          <p:cNvPr id="54" name="Rectangle 53"/>
          <p:cNvSpPr/>
          <p:nvPr/>
        </p:nvSpPr>
        <p:spPr>
          <a:xfrm>
            <a:off x="4198463" y="1828801"/>
            <a:ext cx="503979" cy="553186"/>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I</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55" name="Rectangle 54"/>
          <p:cNvSpPr/>
          <p:nvPr/>
        </p:nvSpPr>
        <p:spPr>
          <a:xfrm>
            <a:off x="4684412" y="1830905"/>
            <a:ext cx="503979" cy="553186"/>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B</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56" name="Rectangle 55"/>
          <p:cNvSpPr/>
          <p:nvPr/>
        </p:nvSpPr>
        <p:spPr>
          <a:xfrm>
            <a:off x="5185642" y="1830906"/>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I</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57" name="Rectangle 56"/>
          <p:cNvSpPr/>
          <p:nvPr/>
        </p:nvSpPr>
        <p:spPr>
          <a:xfrm>
            <a:off x="5685215" y="1830906"/>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N</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64" name="Rectangle 63"/>
          <p:cNvSpPr/>
          <p:nvPr/>
        </p:nvSpPr>
        <p:spPr>
          <a:xfrm>
            <a:off x="5192294" y="2416508"/>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P</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65" name="Rectangle 64"/>
          <p:cNvSpPr/>
          <p:nvPr/>
        </p:nvSpPr>
        <p:spPr>
          <a:xfrm>
            <a:off x="5693524" y="2416509"/>
            <a:ext cx="503979" cy="553186"/>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H</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66" name="Rectangle 65"/>
          <p:cNvSpPr/>
          <p:nvPr/>
        </p:nvSpPr>
        <p:spPr>
          <a:xfrm>
            <a:off x="6200252" y="2416509"/>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U</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67" name="Rectangle 66"/>
          <p:cNvSpPr/>
          <p:nvPr/>
        </p:nvSpPr>
        <p:spPr>
          <a:xfrm>
            <a:off x="6686203" y="2418613"/>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D</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68" name="Rectangle 67"/>
          <p:cNvSpPr/>
          <p:nvPr/>
        </p:nvSpPr>
        <p:spPr>
          <a:xfrm>
            <a:off x="7187432" y="2418614"/>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U</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69" name="Rectangle 68"/>
          <p:cNvSpPr/>
          <p:nvPr/>
        </p:nvSpPr>
        <p:spPr>
          <a:xfrm>
            <a:off x="7694161" y="2410960"/>
            <a:ext cx="503979" cy="5531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sp>
        <p:nvSpPr>
          <p:cNvPr id="70" name="Rectangle 69"/>
          <p:cNvSpPr/>
          <p:nvPr/>
        </p:nvSpPr>
        <p:spPr>
          <a:xfrm>
            <a:off x="4193018" y="2971801"/>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O</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71" name="Rectangle 70"/>
          <p:cNvSpPr/>
          <p:nvPr/>
        </p:nvSpPr>
        <p:spPr>
          <a:xfrm>
            <a:off x="4684412" y="2971800"/>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N</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72" name="Rectangle 71"/>
          <p:cNvSpPr/>
          <p:nvPr/>
        </p:nvSpPr>
        <p:spPr>
          <a:xfrm>
            <a:off x="5188391" y="2971800"/>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S</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73" name="Rectangle 72"/>
          <p:cNvSpPr/>
          <p:nvPr/>
        </p:nvSpPr>
        <p:spPr>
          <a:xfrm>
            <a:off x="5695913" y="2971801"/>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I</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74" name="Rectangle 73"/>
          <p:cNvSpPr/>
          <p:nvPr/>
        </p:nvSpPr>
        <p:spPr>
          <a:xfrm>
            <a:off x="6202642" y="2971801"/>
            <a:ext cx="503979" cy="553186"/>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N</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75" name="Rectangle 74"/>
          <p:cNvSpPr/>
          <p:nvPr/>
        </p:nvSpPr>
        <p:spPr>
          <a:xfrm>
            <a:off x="6688592" y="2973905"/>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G</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76" name="Rectangle 75"/>
          <p:cNvSpPr/>
          <p:nvPr/>
        </p:nvSpPr>
        <p:spPr>
          <a:xfrm>
            <a:off x="7189820" y="2973906"/>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H</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77" name="Rectangle 76"/>
          <p:cNvSpPr/>
          <p:nvPr/>
        </p:nvSpPr>
        <p:spPr>
          <a:xfrm>
            <a:off x="7696550" y="2973906"/>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I</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78" name="Rectangle 77"/>
          <p:cNvSpPr/>
          <p:nvPr/>
        </p:nvSpPr>
        <p:spPr>
          <a:xfrm>
            <a:off x="3183623" y="3559510"/>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N</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79" name="Rectangle 78"/>
          <p:cNvSpPr/>
          <p:nvPr/>
        </p:nvSpPr>
        <p:spPr>
          <a:xfrm>
            <a:off x="3681310" y="3559509"/>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G</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80" name="Rectangle 79"/>
          <p:cNvSpPr/>
          <p:nvPr/>
        </p:nvSpPr>
        <p:spPr>
          <a:xfrm>
            <a:off x="4185290" y="3559509"/>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O</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81" name="Rectangle 80"/>
          <p:cNvSpPr/>
          <p:nvPr/>
        </p:nvSpPr>
        <p:spPr>
          <a:xfrm>
            <a:off x="4692809" y="3559510"/>
            <a:ext cx="503979" cy="553186"/>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C</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82" name="Rectangle 81"/>
          <p:cNvSpPr/>
          <p:nvPr/>
        </p:nvSpPr>
        <p:spPr>
          <a:xfrm>
            <a:off x="5199539" y="3559510"/>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H</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83" name="Rectangle 82"/>
          <p:cNvSpPr/>
          <p:nvPr/>
        </p:nvSpPr>
        <p:spPr>
          <a:xfrm>
            <a:off x="5691781" y="3561614"/>
            <a:ext cx="503979" cy="553186"/>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O</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84" name="Rectangle 83"/>
          <p:cNvSpPr/>
          <p:nvPr/>
        </p:nvSpPr>
        <p:spPr>
          <a:xfrm>
            <a:off x="3183442" y="4092910"/>
            <a:ext cx="503979" cy="553186"/>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N</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85" name="Rectangle 84"/>
          <p:cNvSpPr/>
          <p:nvPr/>
        </p:nvSpPr>
        <p:spPr>
          <a:xfrm>
            <a:off x="3693713" y="4092909"/>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G</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86" name="Rectangle 85"/>
          <p:cNvSpPr/>
          <p:nvPr/>
        </p:nvSpPr>
        <p:spPr>
          <a:xfrm>
            <a:off x="4197692" y="4092909"/>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H</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87" name="Rectangle 86"/>
          <p:cNvSpPr/>
          <p:nvPr/>
        </p:nvSpPr>
        <p:spPr>
          <a:xfrm>
            <a:off x="4698920" y="4092910"/>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E</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88" name="Rectangle 87"/>
          <p:cNvSpPr/>
          <p:nvPr/>
        </p:nvSpPr>
        <p:spPr>
          <a:xfrm>
            <a:off x="5199358" y="4092910"/>
            <a:ext cx="503979" cy="553186"/>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A</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89" name="Rectangle 88"/>
          <p:cNvSpPr/>
          <p:nvPr/>
        </p:nvSpPr>
        <p:spPr>
          <a:xfrm>
            <a:off x="5691599" y="4095014"/>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N</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93" name="Rectangle 92"/>
          <p:cNvSpPr/>
          <p:nvPr/>
        </p:nvSpPr>
        <p:spPr>
          <a:xfrm>
            <a:off x="3691168" y="4648201"/>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K</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94" name="Rectangle 93"/>
          <p:cNvSpPr/>
          <p:nvPr/>
        </p:nvSpPr>
        <p:spPr>
          <a:xfrm>
            <a:off x="4197896" y="4648201"/>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Y</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95" name="Rectangle 94"/>
          <p:cNvSpPr/>
          <p:nvPr/>
        </p:nvSpPr>
        <p:spPr>
          <a:xfrm>
            <a:off x="4690139" y="4650305"/>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D</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96" name="Rectangle 95"/>
          <p:cNvSpPr/>
          <p:nvPr/>
        </p:nvSpPr>
        <p:spPr>
          <a:xfrm>
            <a:off x="5197658" y="4658695"/>
            <a:ext cx="503979" cy="553186"/>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A</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97" name="Rectangle 96"/>
          <p:cNvSpPr/>
          <p:nvPr/>
        </p:nvSpPr>
        <p:spPr>
          <a:xfrm>
            <a:off x="5691805" y="4650306"/>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U</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103" name="hien thi tu khoa"/>
          <p:cNvSpPr/>
          <p:nvPr/>
        </p:nvSpPr>
        <p:spPr>
          <a:xfrm>
            <a:off x="0" y="5549348"/>
            <a:ext cx="1006679" cy="61156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defTabSz="457200"/>
            <a:r>
              <a:rPr lang="en-US" dirty="0">
                <a:solidFill>
                  <a:prstClr val="white"/>
                </a:solidFill>
                <a:latin typeface="Times New Roman" panose="02020603050405020304" pitchFamily="18" charset="0"/>
                <a:cs typeface="Times New Roman" panose="02020603050405020304" pitchFamily="18" charset="0"/>
              </a:rPr>
              <a:t>TỪ KHÓA</a:t>
            </a:r>
          </a:p>
        </p:txBody>
      </p:sp>
      <p:sp>
        <p:nvSpPr>
          <p:cNvPr id="104" name="Cau hoi hien thi 2"/>
          <p:cNvSpPr/>
          <p:nvPr/>
        </p:nvSpPr>
        <p:spPr>
          <a:xfrm>
            <a:off x="205668" y="6155857"/>
            <a:ext cx="8846589" cy="618311"/>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defTabSz="457200"/>
            <a:r>
              <a:rPr lang="en-US" dirty="0" err="1">
                <a:solidFill>
                  <a:prstClr val="black"/>
                </a:solidFill>
                <a:latin typeface="Times New Roman" panose="02020603050405020304" pitchFamily="18" charset="0"/>
                <a:cs typeface="Times New Roman" panose="02020603050405020304" pitchFamily="18" charset="0"/>
              </a:rPr>
              <a:t>Câu</a:t>
            </a:r>
            <a:r>
              <a:rPr lang="en-US" dirty="0">
                <a:solidFill>
                  <a:prstClr val="black"/>
                </a:solidFill>
                <a:latin typeface="Times New Roman" panose="02020603050405020304" pitchFamily="18" charset="0"/>
                <a:cs typeface="Times New Roman" panose="02020603050405020304" pitchFamily="18" charset="0"/>
              </a:rPr>
              <a:t> </a:t>
            </a:r>
            <a:r>
              <a:rPr lang="en-US" dirty="0" err="1">
                <a:solidFill>
                  <a:prstClr val="black"/>
                </a:solidFill>
                <a:latin typeface="Times New Roman" panose="02020603050405020304" pitchFamily="18" charset="0"/>
                <a:cs typeface="Times New Roman" panose="02020603050405020304" pitchFamily="18" charset="0"/>
              </a:rPr>
              <a:t>hỏi</a:t>
            </a:r>
            <a:r>
              <a:rPr lang="en-US" dirty="0">
                <a:solidFill>
                  <a:prstClr val="black"/>
                </a:solidFill>
                <a:latin typeface="Times New Roman" panose="02020603050405020304" pitchFamily="18" charset="0"/>
                <a:cs typeface="Times New Roman" panose="02020603050405020304" pitchFamily="18" charset="0"/>
              </a:rPr>
              <a:t> </a:t>
            </a:r>
            <a:r>
              <a:rPr lang="en-US" dirty="0" err="1">
                <a:solidFill>
                  <a:prstClr val="black"/>
                </a:solidFill>
                <a:latin typeface="Times New Roman" panose="02020603050405020304" pitchFamily="18" charset="0"/>
                <a:cs typeface="Times New Roman" panose="02020603050405020304" pitchFamily="18" charset="0"/>
              </a:rPr>
              <a:t>số</a:t>
            </a:r>
            <a:r>
              <a:rPr lang="en-US" dirty="0">
                <a:solidFill>
                  <a:prstClr val="black"/>
                </a:solidFill>
                <a:latin typeface="Times New Roman" panose="02020603050405020304" pitchFamily="18" charset="0"/>
                <a:cs typeface="Times New Roman" panose="02020603050405020304" pitchFamily="18" charset="0"/>
              </a:rPr>
              <a:t> </a:t>
            </a:r>
            <a:r>
              <a:rPr lang="en-US" dirty="0" smtClean="0">
                <a:solidFill>
                  <a:prstClr val="black"/>
                </a:solidFill>
                <a:latin typeface="Times New Roman" panose="02020603050405020304" pitchFamily="18" charset="0"/>
                <a:cs typeface="Times New Roman" panose="02020603050405020304" pitchFamily="18" charset="0"/>
              </a:rPr>
              <a:t>7: QT – NH </a:t>
            </a:r>
            <a:r>
              <a:rPr lang="en-US" dirty="0" err="1" smtClean="0">
                <a:solidFill>
                  <a:prstClr val="black"/>
                </a:solidFill>
                <a:latin typeface="Times New Roman" panose="02020603050405020304" pitchFamily="18" charset="0"/>
                <a:cs typeface="Times New Roman" panose="02020603050405020304" pitchFamily="18" charset="0"/>
              </a:rPr>
              <a:t>gặp</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Nguyễn</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Thiếp</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bàn</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kế</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đánh</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giặc</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và</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tuyển</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mộ</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binh</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lính</a:t>
            </a:r>
            <a:r>
              <a:rPr lang="en-US" dirty="0" smtClean="0">
                <a:solidFill>
                  <a:prstClr val="black"/>
                </a:solidFill>
                <a:latin typeface="Times New Roman" panose="02020603050405020304" pitchFamily="18" charset="0"/>
                <a:cs typeface="Times New Roman" panose="02020603050405020304" pitchFamily="18" charset="0"/>
              </a:rPr>
              <a:t> ở </a:t>
            </a:r>
            <a:r>
              <a:rPr lang="en-US" dirty="0" err="1" smtClean="0">
                <a:solidFill>
                  <a:prstClr val="black"/>
                </a:solidFill>
                <a:latin typeface="Times New Roman" panose="02020603050405020304" pitchFamily="18" charset="0"/>
                <a:cs typeface="Times New Roman" panose="02020603050405020304" pitchFamily="18" charset="0"/>
              </a:rPr>
              <a:t>đâu</a:t>
            </a:r>
            <a:r>
              <a:rPr lang="en-US" dirty="0" smtClean="0">
                <a:solidFill>
                  <a:prstClr val="black"/>
                </a:solidFill>
                <a:latin typeface="Times New Roman" panose="02020603050405020304" pitchFamily="18" charset="0"/>
                <a:cs typeface="Times New Roman" panose="02020603050405020304" pitchFamily="18" charset="0"/>
              </a:rPr>
              <a:t>?</a:t>
            </a:r>
            <a:endParaRPr lang="en-US" dirty="0">
              <a:solidFill>
                <a:prstClr val="black"/>
              </a:solidFill>
              <a:latin typeface="Times New Roman" panose="02020603050405020304" pitchFamily="18" charset="0"/>
              <a:cs typeface="Times New Roman" panose="02020603050405020304" pitchFamily="18" charset="0"/>
            </a:endParaRPr>
          </a:p>
        </p:txBody>
      </p:sp>
      <p:sp>
        <p:nvSpPr>
          <p:cNvPr id="2" name="TL cau hoi 7"/>
          <p:cNvSpPr/>
          <p:nvPr/>
        </p:nvSpPr>
        <p:spPr>
          <a:xfrm>
            <a:off x="8289295" y="4152192"/>
            <a:ext cx="384037" cy="512049"/>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defTabSz="457200"/>
            <a:r>
              <a:rPr lang="en-US" dirty="0">
                <a:solidFill>
                  <a:prstClr val="black"/>
                </a:solidFill>
              </a:rPr>
              <a:t>6</a:t>
            </a:r>
          </a:p>
        </p:txBody>
      </p:sp>
      <p:sp>
        <p:nvSpPr>
          <p:cNvPr id="99" name="Cau hoi hien thi 2"/>
          <p:cNvSpPr/>
          <p:nvPr/>
        </p:nvSpPr>
        <p:spPr>
          <a:xfrm>
            <a:off x="196723" y="6154684"/>
            <a:ext cx="8870576" cy="624627"/>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defTabSz="457200"/>
            <a:r>
              <a:rPr lang="vi-VN" dirty="0">
                <a:solidFill>
                  <a:prstClr val="black"/>
                </a:solidFill>
                <a:latin typeface="Times New Roman" panose="02020603050405020304" pitchFamily="18" charset="0"/>
                <a:cs typeface="Times New Roman" panose="02020603050405020304" pitchFamily="18" charset="0"/>
              </a:rPr>
              <a:t>Câu hỏi số </a:t>
            </a:r>
            <a:r>
              <a:rPr lang="en-US" dirty="0">
                <a:solidFill>
                  <a:prstClr val="black"/>
                </a:solidFill>
                <a:latin typeface="Times New Roman" panose="02020603050405020304" pitchFamily="18" charset="0"/>
                <a:cs typeface="Times New Roman" panose="02020603050405020304" pitchFamily="18" charset="0"/>
              </a:rPr>
              <a:t>6</a:t>
            </a:r>
            <a:r>
              <a:rPr lang="vi-VN"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Trận</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đánh</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quyết</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định</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đánh</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dấu</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sự</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thắng</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lợi</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của</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nghĩa</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quân</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Tây</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Sơn</a:t>
            </a:r>
            <a:r>
              <a:rPr lang="en-US" dirty="0" smtClean="0">
                <a:solidFill>
                  <a:prstClr val="black"/>
                </a:solidFill>
                <a:latin typeface="Times New Roman" panose="02020603050405020304" pitchFamily="18" charset="0"/>
                <a:cs typeface="Times New Roman" panose="02020603050405020304" pitchFamily="18" charset="0"/>
              </a:rPr>
              <a:t>?</a:t>
            </a:r>
            <a:endParaRPr lang="en-US" dirty="0">
              <a:solidFill>
                <a:prstClr val="black"/>
              </a:solidFill>
              <a:latin typeface="Times New Roman" panose="02020603050405020304" pitchFamily="18" charset="0"/>
              <a:cs typeface="Times New Roman" panose="02020603050405020304" pitchFamily="18" charset="0"/>
            </a:endParaRPr>
          </a:p>
        </p:txBody>
      </p:sp>
      <p:sp>
        <p:nvSpPr>
          <p:cNvPr id="101" name="Cau hoi hien thi 2"/>
          <p:cNvSpPr/>
          <p:nvPr/>
        </p:nvSpPr>
        <p:spPr>
          <a:xfrm>
            <a:off x="177210" y="6112792"/>
            <a:ext cx="8918549" cy="630941"/>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defTabSz="457200"/>
            <a:r>
              <a:rPr lang="vi-VN" dirty="0">
                <a:solidFill>
                  <a:prstClr val="black"/>
                </a:solidFill>
                <a:latin typeface="Times New Roman" panose="02020603050405020304" pitchFamily="18" charset="0"/>
                <a:cs typeface="Times New Roman" panose="02020603050405020304" pitchFamily="18" charset="0"/>
              </a:rPr>
              <a:t>Câu hỏi số </a:t>
            </a:r>
            <a:r>
              <a:rPr lang="en-US" dirty="0" smtClean="0">
                <a:solidFill>
                  <a:prstClr val="black"/>
                </a:solidFill>
                <a:latin typeface="Times New Roman" panose="02020603050405020304" pitchFamily="18" charset="0"/>
                <a:cs typeface="Times New Roman" panose="02020603050405020304" pitchFamily="18" charset="0"/>
              </a:rPr>
              <a:t>5</a:t>
            </a:r>
            <a:r>
              <a:rPr lang="vi-VN"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Tướng</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nhà</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Thanh</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nào</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sợ</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mất</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mật</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ngựa</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không</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kịp</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đóng</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yên</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người</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không</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kịp</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mặc</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áo</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giáp</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khi</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quân</a:t>
            </a:r>
            <a:r>
              <a:rPr lang="en-US" dirty="0" smtClean="0">
                <a:solidFill>
                  <a:prstClr val="black"/>
                </a:solidFill>
                <a:latin typeface="Times New Roman" panose="02020603050405020304" pitchFamily="18" charset="0"/>
                <a:cs typeface="Times New Roman" panose="02020603050405020304" pitchFamily="18" charset="0"/>
              </a:rPr>
              <a:t> TS </a:t>
            </a:r>
            <a:r>
              <a:rPr lang="en-US" dirty="0" err="1" smtClean="0">
                <a:solidFill>
                  <a:prstClr val="black"/>
                </a:solidFill>
                <a:latin typeface="Times New Roman" panose="02020603050405020304" pitchFamily="18" charset="0"/>
                <a:cs typeface="Times New Roman" panose="02020603050405020304" pitchFamily="18" charset="0"/>
              </a:rPr>
              <a:t>tiến</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vào</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Thăng</a:t>
            </a:r>
            <a:r>
              <a:rPr lang="en-US" dirty="0" smtClean="0">
                <a:solidFill>
                  <a:prstClr val="black"/>
                </a:solidFill>
                <a:latin typeface="Times New Roman" panose="02020603050405020304" pitchFamily="18" charset="0"/>
                <a:cs typeface="Times New Roman" panose="02020603050405020304" pitchFamily="18" charset="0"/>
              </a:rPr>
              <a:t> Long?</a:t>
            </a:r>
            <a:endParaRPr lang="en-US" dirty="0">
              <a:solidFill>
                <a:prstClr val="black"/>
              </a:solidFill>
              <a:latin typeface="Times New Roman" panose="02020603050405020304" pitchFamily="18" charset="0"/>
              <a:cs typeface="Times New Roman" panose="02020603050405020304" pitchFamily="18" charset="0"/>
            </a:endParaRPr>
          </a:p>
        </p:txBody>
      </p:sp>
      <p:sp>
        <p:nvSpPr>
          <p:cNvPr id="102" name="Cau hoi hien thi 2"/>
          <p:cNvSpPr/>
          <p:nvPr/>
        </p:nvSpPr>
        <p:spPr>
          <a:xfrm>
            <a:off x="143178" y="6216428"/>
            <a:ext cx="8870576" cy="618475"/>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defTabSz="457200"/>
            <a:r>
              <a:rPr lang="vi-VN" dirty="0">
                <a:solidFill>
                  <a:prstClr val="black"/>
                </a:solidFill>
                <a:latin typeface="Times New Roman" panose="02020603050405020304" pitchFamily="18" charset="0"/>
                <a:cs typeface="Times New Roman" panose="02020603050405020304" pitchFamily="18" charset="0"/>
              </a:rPr>
              <a:t>Câu hỏi số </a:t>
            </a:r>
            <a:r>
              <a:rPr lang="en-US" dirty="0" smtClean="0">
                <a:solidFill>
                  <a:prstClr val="black"/>
                </a:solidFill>
                <a:latin typeface="Times New Roman" panose="02020603050405020304" pitchFamily="18" charset="0"/>
                <a:cs typeface="Times New Roman" panose="02020603050405020304" pitchFamily="18" charset="0"/>
              </a:rPr>
              <a:t>4</a:t>
            </a:r>
            <a:r>
              <a:rPr lang="vi-VN" dirty="0" smtClean="0">
                <a:solidFill>
                  <a:prstClr val="black"/>
                </a:solidFill>
                <a:latin typeface="Times New Roman" panose="02020603050405020304" pitchFamily="18" charset="0"/>
                <a:cs typeface="Times New Roman" panose="02020603050405020304" pitchFamily="18" charset="0"/>
              </a:rPr>
              <a:t>: </a:t>
            </a:r>
            <a:r>
              <a:rPr lang="en-US" dirty="0" smtClean="0">
                <a:solidFill>
                  <a:prstClr val="black"/>
                </a:solidFill>
                <a:latin typeface="Times New Roman" panose="02020603050405020304" pitchFamily="18" charset="0"/>
                <a:cs typeface="Times New Roman" panose="02020603050405020304" pitchFamily="18" charset="0"/>
              </a:rPr>
              <a:t>Ra </a:t>
            </a:r>
            <a:r>
              <a:rPr lang="en-US" dirty="0" err="1" smtClean="0">
                <a:solidFill>
                  <a:prstClr val="black"/>
                </a:solidFill>
                <a:latin typeface="Times New Roman" panose="02020603050405020304" pitchFamily="18" charset="0"/>
                <a:cs typeface="Times New Roman" panose="02020603050405020304" pitchFamily="18" charset="0"/>
              </a:rPr>
              <a:t>đến</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Nghệ</a:t>
            </a:r>
            <a:r>
              <a:rPr lang="en-US" dirty="0" smtClean="0">
                <a:solidFill>
                  <a:prstClr val="black"/>
                </a:solidFill>
                <a:latin typeface="Times New Roman" panose="02020603050405020304" pitchFamily="18" charset="0"/>
                <a:cs typeface="Times New Roman" panose="02020603050405020304" pitchFamily="18" charset="0"/>
              </a:rPr>
              <a:t> An, </a:t>
            </a:r>
            <a:r>
              <a:rPr lang="en-US" dirty="0" err="1" smtClean="0">
                <a:solidFill>
                  <a:prstClr val="black"/>
                </a:solidFill>
                <a:latin typeface="Times New Roman" panose="02020603050405020304" pitchFamily="18" charset="0"/>
                <a:cs typeface="Times New Roman" panose="02020603050405020304" pitchFamily="18" charset="0"/>
              </a:rPr>
              <a:t>vua</a:t>
            </a:r>
            <a:r>
              <a:rPr lang="en-US" dirty="0" smtClean="0">
                <a:solidFill>
                  <a:prstClr val="black"/>
                </a:solidFill>
                <a:latin typeface="Times New Roman" panose="02020603050405020304" pitchFamily="18" charset="0"/>
                <a:cs typeface="Times New Roman" panose="02020603050405020304" pitchFamily="18" charset="0"/>
              </a:rPr>
              <a:t> QT </a:t>
            </a:r>
            <a:r>
              <a:rPr lang="en-US" dirty="0" err="1" smtClean="0">
                <a:solidFill>
                  <a:prstClr val="black"/>
                </a:solidFill>
                <a:latin typeface="Times New Roman" panose="02020603050405020304" pitchFamily="18" charset="0"/>
                <a:cs typeface="Times New Roman" panose="02020603050405020304" pitchFamily="18" charset="0"/>
              </a:rPr>
              <a:t>ra</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lời</a:t>
            </a:r>
            <a:r>
              <a:rPr lang="en-US" dirty="0" smtClean="0">
                <a:solidFill>
                  <a:prstClr val="black"/>
                </a:solidFill>
                <a:latin typeface="Times New Roman" panose="02020603050405020304" pitchFamily="18" charset="0"/>
                <a:cs typeface="Times New Roman" panose="02020603050405020304" pitchFamily="18" charset="0"/>
              </a:rPr>
              <a:t>………………</a:t>
            </a:r>
            <a:r>
              <a:rPr lang="en-US" dirty="0" err="1" smtClean="0">
                <a:solidFill>
                  <a:prstClr val="black"/>
                </a:solidFill>
                <a:latin typeface="Times New Roman" panose="02020603050405020304" pitchFamily="18" charset="0"/>
                <a:cs typeface="Times New Roman" panose="02020603050405020304" pitchFamily="18" charset="0"/>
              </a:rPr>
              <a:t>để</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khích</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lệ</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binh</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sĩ</a:t>
            </a:r>
            <a:r>
              <a:rPr lang="vi-VN" dirty="0" smtClean="0">
                <a:solidFill>
                  <a:prstClr val="black"/>
                </a:solidFill>
                <a:latin typeface="Times New Roman" panose="02020603050405020304" pitchFamily="18" charset="0"/>
                <a:cs typeface="Times New Roman" panose="02020603050405020304" pitchFamily="18" charset="0"/>
              </a:rPr>
              <a:t>?</a:t>
            </a:r>
            <a:endParaRPr lang="en-US" dirty="0">
              <a:solidFill>
                <a:prstClr val="black"/>
              </a:solidFill>
              <a:latin typeface="Times New Roman" panose="02020603050405020304" pitchFamily="18" charset="0"/>
              <a:cs typeface="Times New Roman" panose="02020603050405020304" pitchFamily="18" charset="0"/>
            </a:endParaRPr>
          </a:p>
        </p:txBody>
      </p:sp>
      <p:sp>
        <p:nvSpPr>
          <p:cNvPr id="111" name="Cau hoi hien thi 2"/>
          <p:cNvSpPr/>
          <p:nvPr/>
        </p:nvSpPr>
        <p:spPr>
          <a:xfrm>
            <a:off x="133706" y="6198789"/>
            <a:ext cx="8918551" cy="624627"/>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defTabSz="457200"/>
            <a:r>
              <a:rPr lang="vi-VN" dirty="0">
                <a:solidFill>
                  <a:prstClr val="black"/>
                </a:solidFill>
                <a:latin typeface="Times New Roman" panose="02020603050405020304" pitchFamily="18" charset="0"/>
                <a:cs typeface="Times New Roman" panose="02020603050405020304" pitchFamily="18" charset="0"/>
              </a:rPr>
              <a:t>Câu hỏi số </a:t>
            </a:r>
            <a:r>
              <a:rPr lang="en-US" dirty="0">
                <a:solidFill>
                  <a:prstClr val="black"/>
                </a:solidFill>
                <a:latin typeface="Times New Roman" panose="02020603050405020304" pitchFamily="18" charset="0"/>
                <a:cs typeface="Times New Roman" panose="02020603050405020304" pitchFamily="18" charset="0"/>
              </a:rPr>
              <a:t>3</a:t>
            </a:r>
            <a:r>
              <a:rPr lang="vi-VN"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Trận</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Hà</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Hồi</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vua</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Quang</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Trung</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dùng</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mưu</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kế</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gì</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để</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đánh</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giặc</a:t>
            </a:r>
            <a:r>
              <a:rPr lang="en-US" dirty="0" smtClean="0">
                <a:solidFill>
                  <a:prstClr val="black"/>
                </a:solidFill>
                <a:latin typeface="Times New Roman" panose="02020603050405020304" pitchFamily="18" charset="0"/>
                <a:cs typeface="Times New Roman" panose="02020603050405020304" pitchFamily="18" charset="0"/>
              </a:rPr>
              <a:t>? </a:t>
            </a:r>
            <a:endParaRPr lang="en-US" dirty="0">
              <a:solidFill>
                <a:prstClr val="black"/>
              </a:solidFill>
              <a:latin typeface="Times New Roman" panose="02020603050405020304" pitchFamily="18" charset="0"/>
              <a:cs typeface="Times New Roman" panose="02020603050405020304" pitchFamily="18" charset="0"/>
            </a:endParaRPr>
          </a:p>
        </p:txBody>
      </p:sp>
      <p:sp>
        <p:nvSpPr>
          <p:cNvPr id="113" name="Cau hoi hien thi 2"/>
          <p:cNvSpPr/>
          <p:nvPr/>
        </p:nvSpPr>
        <p:spPr>
          <a:xfrm>
            <a:off x="220710" y="6192637"/>
            <a:ext cx="8918551" cy="630779"/>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defTabSz="457200"/>
            <a:r>
              <a:rPr lang="vi-VN" dirty="0">
                <a:solidFill>
                  <a:prstClr val="black"/>
                </a:solidFill>
                <a:latin typeface="Times New Roman" panose="02020603050405020304" pitchFamily="18" charset="0"/>
                <a:cs typeface="Times New Roman" panose="02020603050405020304" pitchFamily="18" charset="0"/>
              </a:rPr>
              <a:t>Câu hỏi số </a:t>
            </a:r>
            <a:r>
              <a:rPr lang="en-US" dirty="0" smtClean="0">
                <a:solidFill>
                  <a:prstClr val="black"/>
                </a:solidFill>
                <a:latin typeface="Times New Roman" panose="02020603050405020304" pitchFamily="18" charset="0"/>
                <a:cs typeface="Times New Roman" panose="02020603050405020304" pitchFamily="18" charset="0"/>
              </a:rPr>
              <a:t>2</a:t>
            </a:r>
            <a:r>
              <a:rPr lang="vi-VN"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Quang</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Trung</a:t>
            </a:r>
            <a:r>
              <a:rPr lang="en-US" dirty="0" smtClean="0">
                <a:solidFill>
                  <a:prstClr val="black"/>
                </a:solidFill>
                <a:latin typeface="Times New Roman" panose="02020603050405020304" pitchFamily="18" charset="0"/>
                <a:cs typeface="Times New Roman" panose="02020603050405020304" pitchFamily="18" charset="0"/>
              </a:rPr>
              <a:t> – </a:t>
            </a:r>
            <a:r>
              <a:rPr lang="en-US" dirty="0" err="1" smtClean="0">
                <a:solidFill>
                  <a:prstClr val="black"/>
                </a:solidFill>
                <a:latin typeface="Times New Roman" panose="02020603050405020304" pitchFamily="18" charset="0"/>
                <a:cs typeface="Times New Roman" panose="02020603050405020304" pitchFamily="18" charset="0"/>
              </a:rPr>
              <a:t>Nguyễn</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Huệ</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xuất</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quân</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từ</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đâu</a:t>
            </a:r>
            <a:r>
              <a:rPr lang="en-US" dirty="0" smtClean="0">
                <a:solidFill>
                  <a:prstClr val="black"/>
                </a:solidFill>
                <a:latin typeface="Times New Roman" panose="02020603050405020304" pitchFamily="18" charset="0"/>
                <a:cs typeface="Times New Roman" panose="02020603050405020304" pitchFamily="18" charset="0"/>
              </a:rPr>
              <a:t>?</a:t>
            </a:r>
            <a:endParaRPr lang="en-US" dirty="0">
              <a:solidFill>
                <a:prstClr val="black"/>
              </a:solidFill>
              <a:latin typeface="Times New Roman" panose="02020603050405020304" pitchFamily="18" charset="0"/>
              <a:cs typeface="Times New Roman" panose="02020603050405020304" pitchFamily="18" charset="0"/>
            </a:endParaRPr>
          </a:p>
        </p:txBody>
      </p:sp>
      <p:sp>
        <p:nvSpPr>
          <p:cNvPr id="114" name="Cau hoi hien thi 2"/>
          <p:cNvSpPr/>
          <p:nvPr/>
        </p:nvSpPr>
        <p:spPr>
          <a:xfrm>
            <a:off x="154378" y="6193646"/>
            <a:ext cx="8918551" cy="532829"/>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defTabSz="457200"/>
            <a:r>
              <a:rPr lang="vi-VN" dirty="0">
                <a:solidFill>
                  <a:prstClr val="black"/>
                </a:solidFill>
                <a:latin typeface="Times New Roman" panose="02020603050405020304" pitchFamily="18" charset="0"/>
                <a:cs typeface="Times New Roman" panose="02020603050405020304" pitchFamily="18" charset="0"/>
              </a:rPr>
              <a:t>Câu hỏi số </a:t>
            </a:r>
            <a:r>
              <a:rPr lang="en-US" dirty="0" smtClean="0">
                <a:solidFill>
                  <a:prstClr val="black"/>
                </a:solidFill>
                <a:latin typeface="Times New Roman" panose="02020603050405020304" pitchFamily="18" charset="0"/>
                <a:cs typeface="Times New Roman" panose="02020603050405020304" pitchFamily="18" charset="0"/>
              </a:rPr>
              <a:t>1: </a:t>
            </a:r>
            <a:r>
              <a:rPr lang="vi-VN"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Nghĩa</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quân</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Tây</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Sơn</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đã</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đánh</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thắng</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giặc</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ngoại</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xâm</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smtClean="0">
                <a:solidFill>
                  <a:prstClr val="black"/>
                </a:solidFill>
                <a:latin typeface="Times New Roman" panose="02020603050405020304" pitchFamily="18" charset="0"/>
                <a:cs typeface="Times New Roman" panose="02020603050405020304" pitchFamily="18" charset="0"/>
              </a:rPr>
              <a:t>nào</a:t>
            </a:r>
            <a:r>
              <a:rPr lang="vi-VN" dirty="0" smtClean="0">
                <a:solidFill>
                  <a:prstClr val="black"/>
                </a:solidFill>
                <a:latin typeface="Times New Roman" panose="02020603050405020304" pitchFamily="18" charset="0"/>
                <a:cs typeface="Times New Roman" panose="02020603050405020304" pitchFamily="18" charset="0"/>
              </a:rPr>
              <a:t>?</a:t>
            </a:r>
            <a:endParaRPr lang="en-US" dirty="0">
              <a:solidFill>
                <a:prstClr val="black"/>
              </a:solidFill>
              <a:latin typeface="Times New Roman" panose="02020603050405020304" pitchFamily="18" charset="0"/>
              <a:cs typeface="Times New Roman" panose="02020603050405020304" pitchFamily="18" charset="0"/>
            </a:endParaRPr>
          </a:p>
        </p:txBody>
      </p:sp>
      <p:sp>
        <p:nvSpPr>
          <p:cNvPr id="100" name="Rectangle 99"/>
          <p:cNvSpPr/>
          <p:nvPr/>
        </p:nvSpPr>
        <p:spPr>
          <a:xfrm>
            <a:off x="6200252" y="1833852"/>
            <a:ext cx="503979" cy="553186"/>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a:solidFill>
                  <a:prstClr val="white"/>
                </a:solidFill>
                <a:latin typeface="Times New Roman" panose="02020603050405020304" pitchFamily="18" charset="0"/>
                <a:cs typeface="Times New Roman" panose="02020603050405020304" pitchFamily="18" charset="0"/>
              </a:rPr>
              <a:t>H</a:t>
            </a:r>
          </a:p>
        </p:txBody>
      </p:sp>
      <p:sp>
        <p:nvSpPr>
          <p:cNvPr id="105" name="Rectangle 104"/>
          <p:cNvSpPr/>
          <p:nvPr/>
        </p:nvSpPr>
        <p:spPr>
          <a:xfrm>
            <a:off x="3690326" y="2988066"/>
            <a:ext cx="503979" cy="553186"/>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T</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106" name="Rectangle 105"/>
          <p:cNvSpPr/>
          <p:nvPr/>
        </p:nvSpPr>
        <p:spPr>
          <a:xfrm>
            <a:off x="6198524" y="3549591"/>
            <a:ext cx="503979" cy="55318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I</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107" name="Rectangle 106"/>
          <p:cNvSpPr/>
          <p:nvPr/>
        </p:nvSpPr>
        <p:spPr>
          <a:xfrm>
            <a:off x="1082879" y="5514907"/>
            <a:ext cx="503979" cy="553186"/>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a:solidFill>
                  <a:prstClr val="white"/>
                </a:solidFill>
              </a:rPr>
              <a:t>T</a:t>
            </a:r>
          </a:p>
        </p:txBody>
      </p:sp>
      <p:sp>
        <p:nvSpPr>
          <p:cNvPr id="108" name="Rectangle 107"/>
          <p:cNvSpPr/>
          <p:nvPr/>
        </p:nvSpPr>
        <p:spPr>
          <a:xfrm>
            <a:off x="1586857" y="5514907"/>
            <a:ext cx="503979" cy="553186"/>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rPr>
              <a:t>H</a:t>
            </a:r>
            <a:endParaRPr lang="en-US" sz="2800" b="1" dirty="0">
              <a:solidFill>
                <a:prstClr val="white"/>
              </a:solidFill>
            </a:endParaRPr>
          </a:p>
        </p:txBody>
      </p:sp>
      <p:sp>
        <p:nvSpPr>
          <p:cNvPr id="109" name="Rectangle 108"/>
          <p:cNvSpPr/>
          <p:nvPr/>
        </p:nvSpPr>
        <p:spPr>
          <a:xfrm>
            <a:off x="2104905" y="5512043"/>
            <a:ext cx="514441" cy="553186"/>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H</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110" name="Rectangle 109"/>
          <p:cNvSpPr/>
          <p:nvPr/>
        </p:nvSpPr>
        <p:spPr>
          <a:xfrm>
            <a:off x="2633415" y="5514907"/>
            <a:ext cx="503979" cy="553186"/>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N</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112" name="Rectangle 111"/>
          <p:cNvSpPr/>
          <p:nvPr/>
        </p:nvSpPr>
        <p:spPr>
          <a:xfrm>
            <a:off x="3153106" y="5510959"/>
            <a:ext cx="503979" cy="553186"/>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I</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115" name="Rectangle 114"/>
          <p:cNvSpPr/>
          <p:nvPr/>
        </p:nvSpPr>
        <p:spPr>
          <a:xfrm>
            <a:off x="3639055" y="5513063"/>
            <a:ext cx="503979" cy="553186"/>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B</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116" name="Rectangle 115"/>
          <p:cNvSpPr/>
          <p:nvPr/>
        </p:nvSpPr>
        <p:spPr>
          <a:xfrm>
            <a:off x="4150255" y="5514907"/>
            <a:ext cx="503979" cy="553186"/>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a:solidFill>
                  <a:prstClr val="white"/>
                </a:solidFill>
                <a:latin typeface="Times New Roman" panose="02020603050405020304" pitchFamily="18" charset="0"/>
                <a:cs typeface="Times New Roman" panose="02020603050405020304" pitchFamily="18" charset="0"/>
              </a:rPr>
              <a:t>H</a:t>
            </a:r>
          </a:p>
        </p:txBody>
      </p:sp>
      <p:sp>
        <p:nvSpPr>
          <p:cNvPr id="117" name="Rectangle 116"/>
          <p:cNvSpPr/>
          <p:nvPr/>
        </p:nvSpPr>
        <p:spPr>
          <a:xfrm>
            <a:off x="4669946" y="5518818"/>
            <a:ext cx="503979" cy="553186"/>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H</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118" name="Rectangle 117"/>
          <p:cNvSpPr/>
          <p:nvPr/>
        </p:nvSpPr>
        <p:spPr>
          <a:xfrm>
            <a:off x="5701052" y="5533556"/>
            <a:ext cx="503979" cy="553186"/>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N</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119" name="Rectangle 118"/>
          <p:cNvSpPr/>
          <p:nvPr/>
        </p:nvSpPr>
        <p:spPr>
          <a:xfrm>
            <a:off x="5185341" y="5536609"/>
            <a:ext cx="503979" cy="553186"/>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T</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120" name="Rectangle 119"/>
          <p:cNvSpPr/>
          <p:nvPr/>
        </p:nvSpPr>
        <p:spPr>
          <a:xfrm>
            <a:off x="6209842" y="5554477"/>
            <a:ext cx="503979" cy="553186"/>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C</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121" name="Rectangle 120"/>
          <p:cNvSpPr/>
          <p:nvPr/>
        </p:nvSpPr>
        <p:spPr>
          <a:xfrm>
            <a:off x="6718633" y="5543253"/>
            <a:ext cx="503979" cy="553186"/>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O</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122" name="Rectangle 121"/>
          <p:cNvSpPr/>
          <p:nvPr/>
        </p:nvSpPr>
        <p:spPr>
          <a:xfrm>
            <a:off x="7228773" y="5519179"/>
            <a:ext cx="503979" cy="553186"/>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N</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123" name="Rectangle 122"/>
          <p:cNvSpPr/>
          <p:nvPr/>
        </p:nvSpPr>
        <p:spPr>
          <a:xfrm>
            <a:off x="7765578" y="5531109"/>
            <a:ext cx="503979" cy="553186"/>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A</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124" name="Rectangle 123"/>
          <p:cNvSpPr/>
          <p:nvPr/>
        </p:nvSpPr>
        <p:spPr>
          <a:xfrm>
            <a:off x="8312263" y="5531109"/>
            <a:ext cx="503979" cy="553186"/>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Times New Roman" panose="02020603050405020304" pitchFamily="18" charset="0"/>
                <a:cs typeface="Times New Roman" panose="02020603050405020304" pitchFamily="18" charset="0"/>
              </a:rPr>
              <a:t>A</a:t>
            </a:r>
            <a:endParaRPr lang="en-US" sz="2800" b="1" dirty="0">
              <a:solidFill>
                <a:prstClr val="white"/>
              </a:solidFill>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698797957"/>
              </p:ext>
            </p:extLst>
          </p:nvPr>
        </p:nvGraphicFramePr>
        <p:xfrm>
          <a:off x="1437620" y="6047632"/>
          <a:ext cx="6674145" cy="602306"/>
        </p:xfrm>
        <a:graphic>
          <a:graphicData uri="http://schemas.openxmlformats.org/drawingml/2006/table">
            <a:tbl>
              <a:tblPr firstRow="1" bandRow="1">
                <a:tableStyleId>{5C22544A-7EE6-4342-B048-85BDC9FD1C3A}</a:tableStyleId>
              </a:tblPr>
              <a:tblGrid>
                <a:gridCol w="444943"/>
                <a:gridCol w="444943"/>
                <a:gridCol w="444943"/>
                <a:gridCol w="444943"/>
                <a:gridCol w="444943"/>
                <a:gridCol w="444943"/>
                <a:gridCol w="444943"/>
                <a:gridCol w="444943"/>
                <a:gridCol w="444943"/>
                <a:gridCol w="444943"/>
                <a:gridCol w="444943"/>
                <a:gridCol w="444943"/>
                <a:gridCol w="444943"/>
                <a:gridCol w="444943"/>
                <a:gridCol w="444943"/>
              </a:tblGrid>
              <a:tr h="602306">
                <a:tc>
                  <a:txBody>
                    <a:bodyPr/>
                    <a:lstStyle/>
                    <a:p>
                      <a:r>
                        <a:rPr lang="en-US" sz="2800" dirty="0" smtClean="0">
                          <a:latin typeface="Times New Roman" panose="02020603050405020304" pitchFamily="18" charset="0"/>
                          <a:cs typeface="Times New Roman" panose="02020603050405020304" pitchFamily="18" charset="0"/>
                        </a:rPr>
                        <a:t>H</a:t>
                      </a:r>
                      <a:endParaRPr lang="en-US" sz="2800" dirty="0">
                        <a:latin typeface="Times New Roman" panose="02020603050405020304" pitchFamily="18" charset="0"/>
                        <a:cs typeface="Times New Roman" panose="02020603050405020304" pitchFamily="18" charset="0"/>
                      </a:endParaRPr>
                    </a:p>
                  </a:txBody>
                  <a:tcPr>
                    <a:solidFill>
                      <a:schemeClr val="accent1">
                        <a:lumMod val="40000"/>
                        <a:lumOff val="60000"/>
                      </a:schemeClr>
                    </a:solidFill>
                  </a:tcPr>
                </a:tc>
                <a:tc>
                  <a:txBody>
                    <a:bodyPr/>
                    <a:lstStyle/>
                    <a:p>
                      <a:r>
                        <a:rPr lang="en-US" sz="2800" dirty="0" smtClean="0">
                          <a:latin typeface="Times New Roman" panose="02020603050405020304" pitchFamily="18" charset="0"/>
                          <a:cs typeface="Times New Roman" panose="02020603050405020304" pitchFamily="18" charset="0"/>
                        </a:rPr>
                        <a:t>A</a:t>
                      </a:r>
                      <a:endParaRPr lang="en-US" sz="2800" dirty="0">
                        <a:latin typeface="Times New Roman" panose="02020603050405020304" pitchFamily="18" charset="0"/>
                        <a:cs typeface="Times New Roman" panose="02020603050405020304" pitchFamily="18" charset="0"/>
                      </a:endParaRPr>
                    </a:p>
                  </a:txBody>
                  <a:tcPr>
                    <a:solidFill>
                      <a:schemeClr val="accent1">
                        <a:lumMod val="40000"/>
                        <a:lumOff val="60000"/>
                      </a:schemeClr>
                    </a:solidFill>
                  </a:tcPr>
                </a:tc>
                <a:tc>
                  <a:txBody>
                    <a:bodyPr/>
                    <a:lstStyle/>
                    <a:p>
                      <a:r>
                        <a:rPr lang="en-US" sz="2800" dirty="0" smtClean="0">
                          <a:latin typeface="Times New Roman" panose="02020603050405020304" pitchFamily="18" charset="0"/>
                          <a:cs typeface="Times New Roman" panose="02020603050405020304" pitchFamily="18" charset="0"/>
                        </a:rPr>
                        <a:t>N</a:t>
                      </a:r>
                      <a:endParaRPr lang="en-US" sz="2800" dirty="0">
                        <a:latin typeface="Times New Roman" panose="02020603050405020304" pitchFamily="18" charset="0"/>
                        <a:cs typeface="Times New Roman" panose="02020603050405020304" pitchFamily="18" charset="0"/>
                      </a:endParaRPr>
                    </a:p>
                  </a:txBody>
                  <a:tcPr>
                    <a:solidFill>
                      <a:schemeClr val="accent1">
                        <a:lumMod val="40000"/>
                        <a:lumOff val="60000"/>
                      </a:schemeClr>
                    </a:solidFill>
                  </a:tcPr>
                </a:tc>
                <a:tc>
                  <a:txBody>
                    <a:bodyPr/>
                    <a:lstStyle/>
                    <a:p>
                      <a:r>
                        <a:rPr lang="en-US" sz="2800" dirty="0" smtClean="0">
                          <a:latin typeface="Times New Roman" panose="02020603050405020304" pitchFamily="18" charset="0"/>
                          <a:cs typeface="Times New Roman" panose="02020603050405020304" pitchFamily="18" charset="0"/>
                        </a:rPr>
                        <a:t>H</a:t>
                      </a:r>
                      <a:endParaRPr lang="en-US" sz="2800" dirty="0">
                        <a:latin typeface="Times New Roman" panose="02020603050405020304" pitchFamily="18" charset="0"/>
                        <a:cs typeface="Times New Roman" panose="02020603050405020304" pitchFamily="18" charset="0"/>
                      </a:endParaRPr>
                    </a:p>
                  </a:txBody>
                  <a:tcPr>
                    <a:solidFill>
                      <a:schemeClr val="accent1">
                        <a:lumMod val="40000"/>
                        <a:lumOff val="60000"/>
                      </a:schemeClr>
                    </a:solidFill>
                  </a:tcPr>
                </a:tc>
                <a:tc>
                  <a:txBody>
                    <a:bodyPr/>
                    <a:lstStyle/>
                    <a:p>
                      <a:r>
                        <a:rPr lang="en-US" sz="2800" dirty="0" smtClean="0">
                          <a:latin typeface="Times New Roman" panose="02020603050405020304" pitchFamily="18" charset="0"/>
                          <a:cs typeface="Times New Roman" panose="02020603050405020304" pitchFamily="18" charset="0"/>
                        </a:rPr>
                        <a:t>B</a:t>
                      </a:r>
                      <a:endParaRPr lang="en-US" sz="2800" dirty="0">
                        <a:latin typeface="Times New Roman" panose="02020603050405020304" pitchFamily="18" charset="0"/>
                        <a:cs typeface="Times New Roman" panose="02020603050405020304" pitchFamily="18" charset="0"/>
                      </a:endParaRPr>
                    </a:p>
                  </a:txBody>
                  <a:tcPr>
                    <a:solidFill>
                      <a:schemeClr val="accent1">
                        <a:lumMod val="40000"/>
                        <a:lumOff val="60000"/>
                      </a:schemeClr>
                    </a:solidFill>
                  </a:tcPr>
                </a:tc>
                <a:tc>
                  <a:txBody>
                    <a:bodyPr/>
                    <a:lstStyle/>
                    <a:p>
                      <a:r>
                        <a:rPr lang="en-US" sz="2800" dirty="0" smtClean="0">
                          <a:latin typeface="Times New Roman" panose="02020603050405020304" pitchFamily="18" charset="0"/>
                          <a:cs typeface="Times New Roman" panose="02020603050405020304" pitchFamily="18" charset="0"/>
                        </a:rPr>
                        <a:t>I</a:t>
                      </a:r>
                      <a:endParaRPr lang="en-US" sz="2800" dirty="0">
                        <a:latin typeface="Times New Roman" panose="02020603050405020304" pitchFamily="18" charset="0"/>
                        <a:cs typeface="Times New Roman" panose="02020603050405020304" pitchFamily="18" charset="0"/>
                      </a:endParaRPr>
                    </a:p>
                  </a:txBody>
                  <a:tcPr>
                    <a:solidFill>
                      <a:schemeClr val="accent1">
                        <a:lumMod val="40000"/>
                        <a:lumOff val="60000"/>
                      </a:schemeClr>
                    </a:solidFill>
                  </a:tcPr>
                </a:tc>
                <a:tc>
                  <a:txBody>
                    <a:bodyPr/>
                    <a:lstStyle/>
                    <a:p>
                      <a:r>
                        <a:rPr lang="en-US" sz="2800" dirty="0" smtClean="0">
                          <a:latin typeface="Times New Roman" panose="02020603050405020304" pitchFamily="18" charset="0"/>
                          <a:cs typeface="Times New Roman" panose="02020603050405020304" pitchFamily="18" charset="0"/>
                        </a:rPr>
                        <a:t>N</a:t>
                      </a:r>
                      <a:endParaRPr lang="en-US" sz="2800" dirty="0">
                        <a:latin typeface="Times New Roman" panose="02020603050405020304" pitchFamily="18" charset="0"/>
                        <a:cs typeface="Times New Roman" panose="02020603050405020304" pitchFamily="18" charset="0"/>
                      </a:endParaRPr>
                    </a:p>
                  </a:txBody>
                  <a:tcPr>
                    <a:solidFill>
                      <a:schemeClr val="accent1">
                        <a:lumMod val="40000"/>
                        <a:lumOff val="60000"/>
                      </a:schemeClr>
                    </a:solidFill>
                  </a:tcPr>
                </a:tc>
                <a:tc>
                  <a:txBody>
                    <a:bodyPr/>
                    <a:lstStyle/>
                    <a:p>
                      <a:r>
                        <a:rPr lang="en-US" sz="2800" dirty="0" smtClean="0">
                          <a:latin typeface="Times New Roman" panose="02020603050405020304" pitchFamily="18" charset="0"/>
                          <a:cs typeface="Times New Roman" panose="02020603050405020304" pitchFamily="18" charset="0"/>
                        </a:rPr>
                        <a:t>H</a:t>
                      </a:r>
                      <a:endParaRPr lang="en-US" sz="2800" dirty="0">
                        <a:latin typeface="Times New Roman" panose="02020603050405020304" pitchFamily="18" charset="0"/>
                        <a:cs typeface="Times New Roman" panose="02020603050405020304" pitchFamily="18" charset="0"/>
                      </a:endParaRPr>
                    </a:p>
                  </a:txBody>
                  <a:tcPr>
                    <a:solidFill>
                      <a:schemeClr val="accent1">
                        <a:lumMod val="40000"/>
                        <a:lumOff val="60000"/>
                      </a:schemeClr>
                    </a:solidFill>
                  </a:tcPr>
                </a:tc>
                <a:tc>
                  <a:txBody>
                    <a:bodyPr/>
                    <a:lstStyle/>
                    <a:p>
                      <a:r>
                        <a:rPr lang="en-US" sz="2800" dirty="0" smtClean="0">
                          <a:latin typeface="Times New Roman" panose="02020603050405020304" pitchFamily="18" charset="0"/>
                          <a:cs typeface="Times New Roman" panose="02020603050405020304" pitchFamily="18" charset="0"/>
                        </a:rPr>
                        <a:t>T</a:t>
                      </a:r>
                      <a:endParaRPr lang="en-US" sz="2800" dirty="0">
                        <a:latin typeface="Times New Roman" panose="02020603050405020304" pitchFamily="18" charset="0"/>
                        <a:cs typeface="Times New Roman" panose="02020603050405020304" pitchFamily="18" charset="0"/>
                      </a:endParaRPr>
                    </a:p>
                  </a:txBody>
                  <a:tcPr>
                    <a:solidFill>
                      <a:schemeClr val="accent1">
                        <a:lumMod val="40000"/>
                        <a:lumOff val="60000"/>
                      </a:schemeClr>
                    </a:solidFill>
                  </a:tcPr>
                </a:tc>
                <a:tc>
                  <a:txBody>
                    <a:bodyPr/>
                    <a:lstStyle/>
                    <a:p>
                      <a:r>
                        <a:rPr lang="en-US" sz="2800" dirty="0" smtClean="0">
                          <a:latin typeface="Times New Roman" panose="02020603050405020304" pitchFamily="18" charset="0"/>
                          <a:cs typeface="Times New Roman" panose="02020603050405020304" pitchFamily="18" charset="0"/>
                        </a:rPr>
                        <a:t>H</a:t>
                      </a:r>
                      <a:endParaRPr lang="en-US" sz="2800" dirty="0">
                        <a:latin typeface="Times New Roman" panose="02020603050405020304" pitchFamily="18" charset="0"/>
                        <a:cs typeface="Times New Roman" panose="02020603050405020304" pitchFamily="18" charset="0"/>
                      </a:endParaRPr>
                    </a:p>
                  </a:txBody>
                  <a:tcPr>
                    <a:solidFill>
                      <a:schemeClr val="accent1">
                        <a:lumMod val="40000"/>
                        <a:lumOff val="60000"/>
                      </a:schemeClr>
                    </a:solidFill>
                  </a:tcPr>
                </a:tc>
                <a:tc>
                  <a:txBody>
                    <a:bodyPr/>
                    <a:lstStyle/>
                    <a:p>
                      <a:r>
                        <a:rPr lang="en-US" sz="2800" dirty="0" smtClean="0">
                          <a:latin typeface="Times New Roman" panose="02020603050405020304" pitchFamily="18" charset="0"/>
                          <a:cs typeface="Times New Roman" panose="02020603050405020304" pitchFamily="18" charset="0"/>
                        </a:rPr>
                        <a:t>A</a:t>
                      </a:r>
                      <a:endParaRPr lang="en-US" sz="2800" dirty="0">
                        <a:latin typeface="Times New Roman" panose="02020603050405020304" pitchFamily="18" charset="0"/>
                        <a:cs typeface="Times New Roman" panose="02020603050405020304" pitchFamily="18" charset="0"/>
                      </a:endParaRPr>
                    </a:p>
                  </a:txBody>
                  <a:tcPr>
                    <a:solidFill>
                      <a:schemeClr val="accent1">
                        <a:lumMod val="40000"/>
                        <a:lumOff val="60000"/>
                      </a:schemeClr>
                    </a:solidFill>
                  </a:tcPr>
                </a:tc>
                <a:tc>
                  <a:txBody>
                    <a:bodyPr/>
                    <a:lstStyle/>
                    <a:p>
                      <a:r>
                        <a:rPr lang="en-US" sz="2800" dirty="0" smtClean="0">
                          <a:latin typeface="Times New Roman" panose="02020603050405020304" pitchFamily="18" charset="0"/>
                          <a:cs typeface="Times New Roman" panose="02020603050405020304" pitchFamily="18" charset="0"/>
                        </a:rPr>
                        <a:t>N</a:t>
                      </a:r>
                      <a:endParaRPr lang="en-US" sz="2800" dirty="0">
                        <a:latin typeface="Times New Roman" panose="02020603050405020304" pitchFamily="18" charset="0"/>
                        <a:cs typeface="Times New Roman" panose="02020603050405020304" pitchFamily="18" charset="0"/>
                      </a:endParaRPr>
                    </a:p>
                  </a:txBody>
                  <a:tcPr>
                    <a:solidFill>
                      <a:schemeClr val="accent1">
                        <a:lumMod val="40000"/>
                        <a:lumOff val="60000"/>
                      </a:schemeClr>
                    </a:solidFill>
                  </a:tcPr>
                </a:tc>
                <a:tc>
                  <a:txBody>
                    <a:bodyPr/>
                    <a:lstStyle/>
                    <a:p>
                      <a:r>
                        <a:rPr lang="en-US" sz="2800" dirty="0" smtClean="0">
                          <a:latin typeface="Times New Roman" panose="02020603050405020304" pitchFamily="18" charset="0"/>
                          <a:cs typeface="Times New Roman" panose="02020603050405020304" pitchFamily="18" charset="0"/>
                        </a:rPr>
                        <a:t>T</a:t>
                      </a:r>
                      <a:endParaRPr lang="en-US" sz="2800" dirty="0">
                        <a:latin typeface="Times New Roman" panose="02020603050405020304" pitchFamily="18" charset="0"/>
                        <a:cs typeface="Times New Roman" panose="02020603050405020304" pitchFamily="18" charset="0"/>
                      </a:endParaRPr>
                    </a:p>
                  </a:txBody>
                  <a:tcPr>
                    <a:solidFill>
                      <a:schemeClr val="accent1">
                        <a:lumMod val="40000"/>
                        <a:lumOff val="60000"/>
                      </a:schemeClr>
                    </a:solidFill>
                  </a:tcPr>
                </a:tc>
                <a:tc>
                  <a:txBody>
                    <a:bodyPr/>
                    <a:lstStyle/>
                    <a:p>
                      <a:r>
                        <a:rPr lang="en-US" sz="2800" dirty="0" smtClean="0">
                          <a:latin typeface="Times New Roman" panose="02020603050405020304" pitchFamily="18" charset="0"/>
                          <a:cs typeface="Times New Roman" panose="02020603050405020304" pitchFamily="18" charset="0"/>
                        </a:rPr>
                        <a:t>O</a:t>
                      </a:r>
                      <a:endParaRPr lang="en-US" sz="2800" dirty="0">
                        <a:latin typeface="Times New Roman" panose="02020603050405020304" pitchFamily="18" charset="0"/>
                        <a:cs typeface="Times New Roman" panose="02020603050405020304" pitchFamily="18" charset="0"/>
                      </a:endParaRPr>
                    </a:p>
                  </a:txBody>
                  <a:tcPr>
                    <a:solidFill>
                      <a:schemeClr val="accent1">
                        <a:lumMod val="40000"/>
                        <a:lumOff val="60000"/>
                      </a:schemeClr>
                    </a:solidFill>
                  </a:tcPr>
                </a:tc>
                <a:tc>
                  <a:txBody>
                    <a:bodyPr/>
                    <a:lstStyle/>
                    <a:p>
                      <a:r>
                        <a:rPr lang="en-US" sz="2800" dirty="0" smtClean="0">
                          <a:latin typeface="Times New Roman" panose="02020603050405020304" pitchFamily="18" charset="0"/>
                          <a:cs typeface="Times New Roman" panose="02020603050405020304" pitchFamily="18" charset="0"/>
                        </a:rPr>
                        <a:t>C</a:t>
                      </a:r>
                      <a:endParaRPr lang="en-US" sz="2800" dirty="0">
                        <a:latin typeface="Times New Roman" panose="02020603050405020304" pitchFamily="18" charset="0"/>
                        <a:cs typeface="Times New Roman" panose="02020603050405020304" pitchFamily="18" charset="0"/>
                      </a:endParaRPr>
                    </a:p>
                  </a:txBody>
                  <a:tcPr>
                    <a:solidFill>
                      <a:schemeClr val="accent1">
                        <a:lumMod val="40000"/>
                        <a:lumOff val="60000"/>
                      </a:schemeClr>
                    </a:solidFill>
                  </a:tcPr>
                </a:tc>
              </a:tr>
            </a:tbl>
          </a:graphicData>
        </a:graphic>
      </p:graphicFrame>
    </p:spTree>
    <p:extLst>
      <p:ext uri="{BB962C8B-B14F-4D97-AF65-F5344CB8AC3E}">
        <p14:creationId xmlns:p14="http://schemas.microsoft.com/office/powerpoint/2010/main" val="412201071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114"/>
                                        </p:tgtEl>
                                        <p:attrNameLst>
                                          <p:attrName>style.visibility</p:attrName>
                                        </p:attrNameLst>
                                      </p:cBhvr>
                                      <p:to>
                                        <p:strVal val="visible"/>
                                      </p:to>
                                    </p:set>
                                    <p:animEffect transition="in" filter="barn(inVertical)">
                                      <p:cBhvr>
                                        <p:cTn id="7" dur="500"/>
                                        <p:tgtEl>
                                          <p:spTgt spid="1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2" nodeType="clickEffect">
                                  <p:stCondLst>
                                    <p:cond delay="0"/>
                                  </p:stCondLst>
                                  <p:childTnLst>
                                    <p:animEffect transition="out" filter="fade">
                                      <p:cBhvr>
                                        <p:cTn id="11" dur="500"/>
                                        <p:tgtEl>
                                          <p:spTgt spid="114"/>
                                        </p:tgtEl>
                                      </p:cBhvr>
                                    </p:animEffect>
                                    <p:set>
                                      <p:cBhvr>
                                        <p:cTn id="12" dur="1" fill="hold">
                                          <p:stCondLst>
                                            <p:cond delay="499"/>
                                          </p:stCondLst>
                                        </p:cTn>
                                        <p:tgtEl>
                                          <p:spTgt spid="11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barn(inVertical)">
                                      <p:cBhvr>
                                        <p:cTn id="17" dur="500"/>
                                        <p:tgtEl>
                                          <p:spTgt spid="33"/>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34"/>
                                        </p:tgtEl>
                                        <p:attrNameLst>
                                          <p:attrName>style.visibility</p:attrName>
                                        </p:attrNameLst>
                                      </p:cBhvr>
                                      <p:to>
                                        <p:strVal val="visible"/>
                                      </p:to>
                                    </p:set>
                                    <p:animEffect transition="in" filter="barn(inVertical)">
                                      <p:cBhvr>
                                        <p:cTn id="20" dur="500"/>
                                        <p:tgtEl>
                                          <p:spTgt spid="34"/>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barn(inVertical)">
                                      <p:cBhvr>
                                        <p:cTn id="23" dur="500"/>
                                        <p:tgtEl>
                                          <p:spTgt spid="35"/>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36"/>
                                        </p:tgtEl>
                                        <p:attrNameLst>
                                          <p:attrName>style.visibility</p:attrName>
                                        </p:attrNameLst>
                                      </p:cBhvr>
                                      <p:to>
                                        <p:strVal val="visible"/>
                                      </p:to>
                                    </p:set>
                                    <p:animEffect transition="in" filter="barn(inVertical)">
                                      <p:cBhvr>
                                        <p:cTn id="26" dur="500"/>
                                        <p:tgtEl>
                                          <p:spTgt spid="36"/>
                                        </p:tgtEl>
                                      </p:cBhvr>
                                    </p:animEffect>
                                  </p:childTnLst>
                                </p:cTn>
                              </p:par>
                              <p:par>
                                <p:cTn id="27" presetID="16" presetClass="entr" presetSubtype="21" fill="hold" grpId="0" nodeType="with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barn(inVertical)">
                                      <p:cBhvr>
                                        <p:cTn id="29" dur="500"/>
                                        <p:tgtEl>
                                          <p:spTgt spid="37"/>
                                        </p:tgtEl>
                                      </p:cBhvr>
                                    </p:animEffect>
                                  </p:childTnLst>
                                </p:cTn>
                              </p:par>
                              <p:par>
                                <p:cTn id="30" presetID="16" presetClass="entr" presetSubtype="21" fill="hold" grpId="0" nodeType="withEffect">
                                  <p:stCondLst>
                                    <p:cond delay="0"/>
                                  </p:stCondLst>
                                  <p:childTnLst>
                                    <p:set>
                                      <p:cBhvr>
                                        <p:cTn id="31" dur="1" fill="hold">
                                          <p:stCondLst>
                                            <p:cond delay="0"/>
                                          </p:stCondLst>
                                        </p:cTn>
                                        <p:tgtEl>
                                          <p:spTgt spid="107"/>
                                        </p:tgtEl>
                                        <p:attrNameLst>
                                          <p:attrName>style.visibility</p:attrName>
                                        </p:attrNameLst>
                                      </p:cBhvr>
                                      <p:to>
                                        <p:strVal val="visible"/>
                                      </p:to>
                                    </p:set>
                                    <p:animEffect transition="in" filter="barn(inVertical)">
                                      <p:cBhvr>
                                        <p:cTn id="32" dur="500"/>
                                        <p:tgtEl>
                                          <p:spTgt spid="107"/>
                                        </p:tgtEl>
                                      </p:cBhvr>
                                    </p:animEffect>
                                  </p:childTnLst>
                                </p:cTn>
                              </p:par>
                              <p:par>
                                <p:cTn id="33" presetID="16" presetClass="entr" presetSubtype="21" fill="hold" grpId="0" nodeType="withEffect">
                                  <p:stCondLst>
                                    <p:cond delay="0"/>
                                  </p:stCondLst>
                                  <p:childTnLst>
                                    <p:set>
                                      <p:cBhvr>
                                        <p:cTn id="34" dur="1" fill="hold">
                                          <p:stCondLst>
                                            <p:cond delay="0"/>
                                          </p:stCondLst>
                                        </p:cTn>
                                        <p:tgtEl>
                                          <p:spTgt spid="108"/>
                                        </p:tgtEl>
                                        <p:attrNameLst>
                                          <p:attrName>style.visibility</p:attrName>
                                        </p:attrNameLst>
                                      </p:cBhvr>
                                      <p:to>
                                        <p:strVal val="visible"/>
                                      </p:to>
                                    </p:set>
                                    <p:animEffect transition="in" filter="barn(inVertical)">
                                      <p:cBhvr>
                                        <p:cTn id="35" dur="500"/>
                                        <p:tgtEl>
                                          <p:spTgt spid="108"/>
                                        </p:tgtEl>
                                      </p:cBhvr>
                                    </p:animEffect>
                                  </p:childTnLst>
                                </p:cTn>
                              </p:par>
                            </p:childTnLst>
                          </p:cTn>
                        </p:par>
                      </p:childTnLst>
                    </p:cTn>
                  </p:par>
                </p:childTnLst>
              </p:cTn>
              <p:nextCondLst>
                <p:cond evt="onClick" delay="0">
                  <p:tgtEl>
                    <p:spTgt spid="8"/>
                  </p:tgtEl>
                </p:cond>
              </p:nextCondLst>
            </p:seq>
            <p:seq concurrent="1" nextAc="seek">
              <p:cTn id="36" restart="whenNotActive" fill="hold" evtFilter="cancelBubble" nodeType="interactiveSeq">
                <p:stCondLst>
                  <p:cond evt="onClick" delay="0">
                    <p:tgtEl>
                      <p:spTgt spid="9"/>
                    </p:tgtEl>
                  </p:cond>
                </p:stCondLst>
                <p:endSync evt="end" delay="0">
                  <p:rtn val="all"/>
                </p:endSync>
                <p:childTnLst>
                  <p:par>
                    <p:cTn id="37" fill="hold">
                      <p:stCondLst>
                        <p:cond delay="0"/>
                      </p:stCondLst>
                      <p:childTnLst>
                        <p:par>
                          <p:cTn id="38" fill="hold">
                            <p:stCondLst>
                              <p:cond delay="0"/>
                            </p:stCondLst>
                            <p:childTnLst>
                              <p:par>
                                <p:cTn id="39" presetID="16" presetClass="entr" presetSubtype="21" fill="hold" grpId="1" nodeType="clickEffect">
                                  <p:stCondLst>
                                    <p:cond delay="0"/>
                                  </p:stCondLst>
                                  <p:childTnLst>
                                    <p:set>
                                      <p:cBhvr>
                                        <p:cTn id="40" dur="1" fill="hold">
                                          <p:stCondLst>
                                            <p:cond delay="0"/>
                                          </p:stCondLst>
                                        </p:cTn>
                                        <p:tgtEl>
                                          <p:spTgt spid="113"/>
                                        </p:tgtEl>
                                        <p:attrNameLst>
                                          <p:attrName>style.visibility</p:attrName>
                                        </p:attrNameLst>
                                      </p:cBhvr>
                                      <p:to>
                                        <p:strVal val="visible"/>
                                      </p:to>
                                    </p:set>
                                    <p:animEffect transition="in" filter="barn(inVertical)">
                                      <p:cBhvr>
                                        <p:cTn id="41" dur="500"/>
                                        <p:tgtEl>
                                          <p:spTgt spid="113"/>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xit" presetSubtype="32" fill="hold" grpId="2" nodeType="clickEffect">
                                  <p:stCondLst>
                                    <p:cond delay="0"/>
                                  </p:stCondLst>
                                  <p:childTnLst>
                                    <p:anim calcmode="lin" valueType="num">
                                      <p:cBhvr>
                                        <p:cTn id="45" dur="500"/>
                                        <p:tgtEl>
                                          <p:spTgt spid="113"/>
                                        </p:tgtEl>
                                        <p:attrNameLst>
                                          <p:attrName>ppt_w</p:attrName>
                                        </p:attrNameLst>
                                      </p:cBhvr>
                                      <p:tavLst>
                                        <p:tav tm="0">
                                          <p:val>
                                            <p:strVal val="ppt_w"/>
                                          </p:val>
                                        </p:tav>
                                        <p:tav tm="100000">
                                          <p:val>
                                            <p:fltVal val="0"/>
                                          </p:val>
                                        </p:tav>
                                      </p:tavLst>
                                    </p:anim>
                                    <p:anim calcmode="lin" valueType="num">
                                      <p:cBhvr>
                                        <p:cTn id="46" dur="500"/>
                                        <p:tgtEl>
                                          <p:spTgt spid="113"/>
                                        </p:tgtEl>
                                        <p:attrNameLst>
                                          <p:attrName>ppt_h</p:attrName>
                                        </p:attrNameLst>
                                      </p:cBhvr>
                                      <p:tavLst>
                                        <p:tav tm="0">
                                          <p:val>
                                            <p:strVal val="ppt_h"/>
                                          </p:val>
                                        </p:tav>
                                        <p:tav tm="100000">
                                          <p:val>
                                            <p:fltVal val="0"/>
                                          </p:val>
                                        </p:tav>
                                      </p:tavLst>
                                    </p:anim>
                                    <p:animEffect transition="out" filter="fade">
                                      <p:cBhvr>
                                        <p:cTn id="47" dur="500"/>
                                        <p:tgtEl>
                                          <p:spTgt spid="113"/>
                                        </p:tgtEl>
                                      </p:cBhvr>
                                    </p:animEffect>
                                    <p:set>
                                      <p:cBhvr>
                                        <p:cTn id="48" dur="1" fill="hold">
                                          <p:stCondLst>
                                            <p:cond delay="499"/>
                                          </p:stCondLst>
                                        </p:cTn>
                                        <p:tgtEl>
                                          <p:spTgt spid="113"/>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grpId="0" nodeType="clickEffect">
                                  <p:stCondLst>
                                    <p:cond delay="0"/>
                                  </p:stCondLst>
                                  <p:childTnLst>
                                    <p:set>
                                      <p:cBhvr>
                                        <p:cTn id="52" dur="1" fill="hold">
                                          <p:stCondLst>
                                            <p:cond delay="0"/>
                                          </p:stCondLst>
                                        </p:cTn>
                                        <p:tgtEl>
                                          <p:spTgt spid="43"/>
                                        </p:tgtEl>
                                        <p:attrNameLst>
                                          <p:attrName>style.visibility</p:attrName>
                                        </p:attrNameLst>
                                      </p:cBhvr>
                                      <p:to>
                                        <p:strVal val="visible"/>
                                      </p:to>
                                    </p:set>
                                    <p:animEffect transition="in" filter="barn(inVertical)">
                                      <p:cBhvr>
                                        <p:cTn id="53" dur="500"/>
                                        <p:tgtEl>
                                          <p:spTgt spid="43"/>
                                        </p:tgtEl>
                                      </p:cBhvr>
                                    </p:animEffect>
                                  </p:childTnLst>
                                </p:cTn>
                              </p:par>
                              <p:par>
                                <p:cTn id="54" presetID="16" presetClass="entr" presetSubtype="21" fill="hold" grpId="0" nodeType="withEffect">
                                  <p:stCondLst>
                                    <p:cond delay="0"/>
                                  </p:stCondLst>
                                  <p:childTnLst>
                                    <p:set>
                                      <p:cBhvr>
                                        <p:cTn id="55" dur="1" fill="hold">
                                          <p:stCondLst>
                                            <p:cond delay="0"/>
                                          </p:stCondLst>
                                        </p:cTn>
                                        <p:tgtEl>
                                          <p:spTgt spid="44"/>
                                        </p:tgtEl>
                                        <p:attrNameLst>
                                          <p:attrName>style.visibility</p:attrName>
                                        </p:attrNameLst>
                                      </p:cBhvr>
                                      <p:to>
                                        <p:strVal val="visible"/>
                                      </p:to>
                                    </p:set>
                                    <p:animEffect transition="in" filter="barn(inVertical)">
                                      <p:cBhvr>
                                        <p:cTn id="56" dur="500"/>
                                        <p:tgtEl>
                                          <p:spTgt spid="44"/>
                                        </p:tgtEl>
                                      </p:cBhvr>
                                    </p:animEffect>
                                  </p:childTnLst>
                                </p:cTn>
                              </p:par>
                              <p:par>
                                <p:cTn id="57" presetID="16" presetClass="entr" presetSubtype="21" fill="hold" grpId="0" nodeType="withEffect">
                                  <p:stCondLst>
                                    <p:cond delay="0"/>
                                  </p:stCondLst>
                                  <p:childTnLst>
                                    <p:set>
                                      <p:cBhvr>
                                        <p:cTn id="58" dur="1" fill="hold">
                                          <p:stCondLst>
                                            <p:cond delay="0"/>
                                          </p:stCondLst>
                                        </p:cTn>
                                        <p:tgtEl>
                                          <p:spTgt spid="45"/>
                                        </p:tgtEl>
                                        <p:attrNameLst>
                                          <p:attrName>style.visibility</p:attrName>
                                        </p:attrNameLst>
                                      </p:cBhvr>
                                      <p:to>
                                        <p:strVal val="visible"/>
                                      </p:to>
                                    </p:set>
                                    <p:animEffect transition="in" filter="barn(inVertical)">
                                      <p:cBhvr>
                                        <p:cTn id="59" dur="500"/>
                                        <p:tgtEl>
                                          <p:spTgt spid="45"/>
                                        </p:tgtEl>
                                      </p:cBhvr>
                                    </p:animEffect>
                                  </p:childTnLst>
                                </p:cTn>
                              </p:par>
                              <p:par>
                                <p:cTn id="60" presetID="16" presetClass="entr" presetSubtype="21" fill="hold" grpId="0" nodeType="withEffect">
                                  <p:stCondLst>
                                    <p:cond delay="0"/>
                                  </p:stCondLst>
                                  <p:childTnLst>
                                    <p:set>
                                      <p:cBhvr>
                                        <p:cTn id="61" dur="1" fill="hold">
                                          <p:stCondLst>
                                            <p:cond delay="0"/>
                                          </p:stCondLst>
                                        </p:cTn>
                                        <p:tgtEl>
                                          <p:spTgt spid="46"/>
                                        </p:tgtEl>
                                        <p:attrNameLst>
                                          <p:attrName>style.visibility</p:attrName>
                                        </p:attrNameLst>
                                      </p:cBhvr>
                                      <p:to>
                                        <p:strVal val="visible"/>
                                      </p:to>
                                    </p:set>
                                    <p:animEffect transition="in" filter="barn(inVertical)">
                                      <p:cBhvr>
                                        <p:cTn id="62" dur="500"/>
                                        <p:tgtEl>
                                          <p:spTgt spid="46"/>
                                        </p:tgtEl>
                                      </p:cBhvr>
                                    </p:animEffect>
                                  </p:childTnLst>
                                </p:cTn>
                              </p:par>
                              <p:par>
                                <p:cTn id="63" presetID="16" presetClass="entr" presetSubtype="21" fill="hold" grpId="0" nodeType="with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barn(inVertical)">
                                      <p:cBhvr>
                                        <p:cTn id="65" dur="500"/>
                                        <p:tgtEl>
                                          <p:spTgt spid="47"/>
                                        </p:tgtEl>
                                      </p:cBhvr>
                                    </p:animEffect>
                                  </p:childTnLst>
                                </p:cTn>
                              </p:par>
                              <p:par>
                                <p:cTn id="66" presetID="16" presetClass="entr" presetSubtype="21" fill="hold" grpId="0" nodeType="with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barn(inVertical)">
                                      <p:cBhvr>
                                        <p:cTn id="68" dur="500"/>
                                        <p:tgtEl>
                                          <p:spTgt spid="48"/>
                                        </p:tgtEl>
                                      </p:cBhvr>
                                    </p:animEffect>
                                  </p:childTnLst>
                                </p:cTn>
                              </p:par>
                              <p:par>
                                <p:cTn id="69" presetID="16" presetClass="entr" presetSubtype="21" fill="hold" grpId="0" nodeType="with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barn(inVertical)">
                                      <p:cBhvr>
                                        <p:cTn id="71" dur="500"/>
                                        <p:tgtEl>
                                          <p:spTgt spid="49"/>
                                        </p:tgtEl>
                                      </p:cBhvr>
                                    </p:animEffect>
                                  </p:childTnLst>
                                </p:cTn>
                              </p:par>
                              <p:par>
                                <p:cTn id="72" presetID="16" presetClass="entr" presetSubtype="21" fill="hold" grpId="0" nodeType="withEffect">
                                  <p:stCondLst>
                                    <p:cond delay="0"/>
                                  </p:stCondLst>
                                  <p:childTnLst>
                                    <p:set>
                                      <p:cBhvr>
                                        <p:cTn id="73" dur="1" fill="hold">
                                          <p:stCondLst>
                                            <p:cond delay="0"/>
                                          </p:stCondLst>
                                        </p:cTn>
                                        <p:tgtEl>
                                          <p:spTgt spid="109"/>
                                        </p:tgtEl>
                                        <p:attrNameLst>
                                          <p:attrName>style.visibility</p:attrName>
                                        </p:attrNameLst>
                                      </p:cBhvr>
                                      <p:to>
                                        <p:strVal val="visible"/>
                                      </p:to>
                                    </p:set>
                                    <p:animEffect transition="in" filter="barn(inVertical)">
                                      <p:cBhvr>
                                        <p:cTn id="74" dur="500"/>
                                        <p:tgtEl>
                                          <p:spTgt spid="109"/>
                                        </p:tgtEl>
                                      </p:cBhvr>
                                    </p:animEffect>
                                  </p:childTnLst>
                                </p:cTn>
                              </p:par>
                              <p:par>
                                <p:cTn id="75" presetID="16" presetClass="entr" presetSubtype="21" fill="hold" grpId="0" nodeType="withEffect">
                                  <p:stCondLst>
                                    <p:cond delay="0"/>
                                  </p:stCondLst>
                                  <p:childTnLst>
                                    <p:set>
                                      <p:cBhvr>
                                        <p:cTn id="76" dur="1" fill="hold">
                                          <p:stCondLst>
                                            <p:cond delay="0"/>
                                          </p:stCondLst>
                                        </p:cTn>
                                        <p:tgtEl>
                                          <p:spTgt spid="110"/>
                                        </p:tgtEl>
                                        <p:attrNameLst>
                                          <p:attrName>style.visibility</p:attrName>
                                        </p:attrNameLst>
                                      </p:cBhvr>
                                      <p:to>
                                        <p:strVal val="visible"/>
                                      </p:to>
                                    </p:set>
                                    <p:animEffect transition="in" filter="barn(inVertical)">
                                      <p:cBhvr>
                                        <p:cTn id="77" dur="500"/>
                                        <p:tgtEl>
                                          <p:spTgt spid="110"/>
                                        </p:tgtEl>
                                      </p:cBhvr>
                                    </p:animEffect>
                                  </p:childTnLst>
                                </p:cTn>
                              </p:par>
                            </p:childTnLst>
                          </p:cTn>
                        </p:par>
                      </p:childTnLst>
                    </p:cTn>
                  </p:par>
                </p:childTnLst>
              </p:cTn>
              <p:nextCondLst>
                <p:cond evt="onClick" delay="0">
                  <p:tgtEl>
                    <p:spTgt spid="9"/>
                  </p:tgtEl>
                </p:cond>
              </p:nextCondLst>
            </p:seq>
            <p:seq concurrent="1" nextAc="seek">
              <p:cTn id="78" restart="whenNotActive" fill="hold" evtFilter="cancelBubble" nodeType="interactiveSeq">
                <p:stCondLst>
                  <p:cond evt="onClick" delay="0">
                    <p:tgtEl>
                      <p:spTgt spid="11"/>
                    </p:tgtEl>
                  </p:cond>
                </p:stCondLst>
                <p:endSync evt="end" delay="0">
                  <p:rtn val="all"/>
                </p:endSync>
                <p:childTnLst>
                  <p:par>
                    <p:cTn id="79" fill="hold">
                      <p:stCondLst>
                        <p:cond delay="0"/>
                      </p:stCondLst>
                      <p:childTnLst>
                        <p:par>
                          <p:cTn id="80" fill="hold">
                            <p:stCondLst>
                              <p:cond delay="0"/>
                            </p:stCondLst>
                            <p:childTnLst>
                              <p:par>
                                <p:cTn id="81" presetID="16" presetClass="entr" presetSubtype="21" fill="hold" grpId="1" nodeType="clickEffect">
                                  <p:stCondLst>
                                    <p:cond delay="0"/>
                                  </p:stCondLst>
                                  <p:childTnLst>
                                    <p:set>
                                      <p:cBhvr>
                                        <p:cTn id="82" dur="1" fill="hold">
                                          <p:stCondLst>
                                            <p:cond delay="0"/>
                                          </p:stCondLst>
                                        </p:cTn>
                                        <p:tgtEl>
                                          <p:spTgt spid="111"/>
                                        </p:tgtEl>
                                        <p:attrNameLst>
                                          <p:attrName>style.visibility</p:attrName>
                                        </p:attrNameLst>
                                      </p:cBhvr>
                                      <p:to>
                                        <p:strVal val="visible"/>
                                      </p:to>
                                    </p:set>
                                    <p:animEffect transition="in" filter="barn(inVertical)">
                                      <p:cBhvr>
                                        <p:cTn id="83" dur="500"/>
                                        <p:tgtEl>
                                          <p:spTgt spid="111"/>
                                        </p:tgtEl>
                                      </p:cBhvr>
                                    </p:animEffect>
                                  </p:childTnLst>
                                </p:cTn>
                              </p:par>
                            </p:childTnLst>
                          </p:cTn>
                        </p:par>
                      </p:childTnLst>
                    </p:cTn>
                  </p:par>
                  <p:par>
                    <p:cTn id="84" fill="hold">
                      <p:stCondLst>
                        <p:cond delay="indefinite"/>
                      </p:stCondLst>
                      <p:childTnLst>
                        <p:par>
                          <p:cTn id="85" fill="hold">
                            <p:stCondLst>
                              <p:cond delay="0"/>
                            </p:stCondLst>
                            <p:childTnLst>
                              <p:par>
                                <p:cTn id="86" presetID="53" presetClass="exit" presetSubtype="32" fill="hold" grpId="2" nodeType="clickEffect">
                                  <p:stCondLst>
                                    <p:cond delay="0"/>
                                  </p:stCondLst>
                                  <p:childTnLst>
                                    <p:anim calcmode="lin" valueType="num">
                                      <p:cBhvr>
                                        <p:cTn id="87" dur="500"/>
                                        <p:tgtEl>
                                          <p:spTgt spid="111"/>
                                        </p:tgtEl>
                                        <p:attrNameLst>
                                          <p:attrName>ppt_w</p:attrName>
                                        </p:attrNameLst>
                                      </p:cBhvr>
                                      <p:tavLst>
                                        <p:tav tm="0">
                                          <p:val>
                                            <p:strVal val="ppt_w"/>
                                          </p:val>
                                        </p:tav>
                                        <p:tav tm="100000">
                                          <p:val>
                                            <p:fltVal val="0"/>
                                          </p:val>
                                        </p:tav>
                                      </p:tavLst>
                                    </p:anim>
                                    <p:anim calcmode="lin" valueType="num">
                                      <p:cBhvr>
                                        <p:cTn id="88" dur="500"/>
                                        <p:tgtEl>
                                          <p:spTgt spid="111"/>
                                        </p:tgtEl>
                                        <p:attrNameLst>
                                          <p:attrName>ppt_h</p:attrName>
                                        </p:attrNameLst>
                                      </p:cBhvr>
                                      <p:tavLst>
                                        <p:tav tm="0">
                                          <p:val>
                                            <p:strVal val="ppt_h"/>
                                          </p:val>
                                        </p:tav>
                                        <p:tav tm="100000">
                                          <p:val>
                                            <p:fltVal val="0"/>
                                          </p:val>
                                        </p:tav>
                                      </p:tavLst>
                                    </p:anim>
                                    <p:animEffect transition="out" filter="fade">
                                      <p:cBhvr>
                                        <p:cTn id="89" dur="500"/>
                                        <p:tgtEl>
                                          <p:spTgt spid="111"/>
                                        </p:tgtEl>
                                      </p:cBhvr>
                                    </p:animEffect>
                                    <p:set>
                                      <p:cBhvr>
                                        <p:cTn id="90" dur="1" fill="hold">
                                          <p:stCondLst>
                                            <p:cond delay="499"/>
                                          </p:stCondLst>
                                        </p:cTn>
                                        <p:tgtEl>
                                          <p:spTgt spid="111"/>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16" presetClass="entr" presetSubtype="21" fill="hold" grpId="0" nodeType="clickEffect">
                                  <p:stCondLst>
                                    <p:cond delay="0"/>
                                  </p:stCondLst>
                                  <p:childTnLst>
                                    <p:set>
                                      <p:cBhvr>
                                        <p:cTn id="94" dur="1" fill="hold">
                                          <p:stCondLst>
                                            <p:cond delay="0"/>
                                          </p:stCondLst>
                                        </p:cTn>
                                        <p:tgtEl>
                                          <p:spTgt spid="51"/>
                                        </p:tgtEl>
                                        <p:attrNameLst>
                                          <p:attrName>style.visibility</p:attrName>
                                        </p:attrNameLst>
                                      </p:cBhvr>
                                      <p:to>
                                        <p:strVal val="visible"/>
                                      </p:to>
                                    </p:set>
                                    <p:animEffect transition="in" filter="barn(inVertical)">
                                      <p:cBhvr>
                                        <p:cTn id="95" dur="500"/>
                                        <p:tgtEl>
                                          <p:spTgt spid="51"/>
                                        </p:tgtEl>
                                      </p:cBhvr>
                                    </p:animEffect>
                                  </p:childTnLst>
                                </p:cTn>
                              </p:par>
                              <p:par>
                                <p:cTn id="96" presetID="16" presetClass="entr" presetSubtype="21" fill="hold" grpId="0" nodeType="withEffect">
                                  <p:stCondLst>
                                    <p:cond delay="0"/>
                                  </p:stCondLst>
                                  <p:childTnLst>
                                    <p:set>
                                      <p:cBhvr>
                                        <p:cTn id="97" dur="1" fill="hold">
                                          <p:stCondLst>
                                            <p:cond delay="0"/>
                                          </p:stCondLst>
                                        </p:cTn>
                                        <p:tgtEl>
                                          <p:spTgt spid="52"/>
                                        </p:tgtEl>
                                        <p:attrNameLst>
                                          <p:attrName>style.visibility</p:attrName>
                                        </p:attrNameLst>
                                      </p:cBhvr>
                                      <p:to>
                                        <p:strVal val="visible"/>
                                      </p:to>
                                    </p:set>
                                    <p:animEffect transition="in" filter="barn(inVertical)">
                                      <p:cBhvr>
                                        <p:cTn id="98" dur="500"/>
                                        <p:tgtEl>
                                          <p:spTgt spid="52"/>
                                        </p:tgtEl>
                                      </p:cBhvr>
                                    </p:animEffect>
                                  </p:childTnLst>
                                </p:cTn>
                              </p:par>
                              <p:par>
                                <p:cTn id="99" presetID="16" presetClass="entr" presetSubtype="21" fill="hold" grpId="0" nodeType="withEffect">
                                  <p:stCondLst>
                                    <p:cond delay="0"/>
                                  </p:stCondLst>
                                  <p:childTnLst>
                                    <p:set>
                                      <p:cBhvr>
                                        <p:cTn id="100" dur="1" fill="hold">
                                          <p:stCondLst>
                                            <p:cond delay="0"/>
                                          </p:stCondLst>
                                        </p:cTn>
                                        <p:tgtEl>
                                          <p:spTgt spid="53"/>
                                        </p:tgtEl>
                                        <p:attrNameLst>
                                          <p:attrName>style.visibility</p:attrName>
                                        </p:attrNameLst>
                                      </p:cBhvr>
                                      <p:to>
                                        <p:strVal val="visible"/>
                                      </p:to>
                                    </p:set>
                                    <p:animEffect transition="in" filter="barn(inVertical)">
                                      <p:cBhvr>
                                        <p:cTn id="101" dur="500"/>
                                        <p:tgtEl>
                                          <p:spTgt spid="53"/>
                                        </p:tgtEl>
                                      </p:cBhvr>
                                    </p:animEffect>
                                  </p:childTnLst>
                                </p:cTn>
                              </p:par>
                              <p:par>
                                <p:cTn id="102" presetID="16" presetClass="entr" presetSubtype="21" fill="hold" grpId="0" nodeType="withEffect">
                                  <p:stCondLst>
                                    <p:cond delay="0"/>
                                  </p:stCondLst>
                                  <p:childTnLst>
                                    <p:set>
                                      <p:cBhvr>
                                        <p:cTn id="103" dur="1" fill="hold">
                                          <p:stCondLst>
                                            <p:cond delay="0"/>
                                          </p:stCondLst>
                                        </p:cTn>
                                        <p:tgtEl>
                                          <p:spTgt spid="54"/>
                                        </p:tgtEl>
                                        <p:attrNameLst>
                                          <p:attrName>style.visibility</p:attrName>
                                        </p:attrNameLst>
                                      </p:cBhvr>
                                      <p:to>
                                        <p:strVal val="visible"/>
                                      </p:to>
                                    </p:set>
                                    <p:animEffect transition="in" filter="barn(inVertical)">
                                      <p:cBhvr>
                                        <p:cTn id="104" dur="500"/>
                                        <p:tgtEl>
                                          <p:spTgt spid="54"/>
                                        </p:tgtEl>
                                      </p:cBhvr>
                                    </p:animEffect>
                                  </p:childTnLst>
                                </p:cTn>
                              </p:par>
                              <p:par>
                                <p:cTn id="105" presetID="16" presetClass="entr" presetSubtype="21" fill="hold" grpId="0" nodeType="withEffect">
                                  <p:stCondLst>
                                    <p:cond delay="0"/>
                                  </p:stCondLst>
                                  <p:childTnLst>
                                    <p:set>
                                      <p:cBhvr>
                                        <p:cTn id="106" dur="1" fill="hold">
                                          <p:stCondLst>
                                            <p:cond delay="0"/>
                                          </p:stCondLst>
                                        </p:cTn>
                                        <p:tgtEl>
                                          <p:spTgt spid="55"/>
                                        </p:tgtEl>
                                        <p:attrNameLst>
                                          <p:attrName>style.visibility</p:attrName>
                                        </p:attrNameLst>
                                      </p:cBhvr>
                                      <p:to>
                                        <p:strVal val="visible"/>
                                      </p:to>
                                    </p:set>
                                    <p:animEffect transition="in" filter="barn(inVertical)">
                                      <p:cBhvr>
                                        <p:cTn id="107" dur="500"/>
                                        <p:tgtEl>
                                          <p:spTgt spid="55"/>
                                        </p:tgtEl>
                                      </p:cBhvr>
                                    </p:animEffect>
                                  </p:childTnLst>
                                </p:cTn>
                              </p:par>
                              <p:par>
                                <p:cTn id="108" presetID="16" presetClass="entr" presetSubtype="21" fill="hold" grpId="0" nodeType="withEffect">
                                  <p:stCondLst>
                                    <p:cond delay="0"/>
                                  </p:stCondLst>
                                  <p:childTnLst>
                                    <p:set>
                                      <p:cBhvr>
                                        <p:cTn id="109" dur="1" fill="hold">
                                          <p:stCondLst>
                                            <p:cond delay="0"/>
                                          </p:stCondLst>
                                        </p:cTn>
                                        <p:tgtEl>
                                          <p:spTgt spid="56"/>
                                        </p:tgtEl>
                                        <p:attrNameLst>
                                          <p:attrName>style.visibility</p:attrName>
                                        </p:attrNameLst>
                                      </p:cBhvr>
                                      <p:to>
                                        <p:strVal val="visible"/>
                                      </p:to>
                                    </p:set>
                                    <p:animEffect transition="in" filter="barn(inVertical)">
                                      <p:cBhvr>
                                        <p:cTn id="110" dur="500"/>
                                        <p:tgtEl>
                                          <p:spTgt spid="56"/>
                                        </p:tgtEl>
                                      </p:cBhvr>
                                    </p:animEffect>
                                  </p:childTnLst>
                                </p:cTn>
                              </p:par>
                              <p:par>
                                <p:cTn id="111" presetID="16" presetClass="entr" presetSubtype="21" fill="hold" grpId="0" nodeType="withEffect">
                                  <p:stCondLst>
                                    <p:cond delay="0"/>
                                  </p:stCondLst>
                                  <p:childTnLst>
                                    <p:set>
                                      <p:cBhvr>
                                        <p:cTn id="112" dur="1" fill="hold">
                                          <p:stCondLst>
                                            <p:cond delay="0"/>
                                          </p:stCondLst>
                                        </p:cTn>
                                        <p:tgtEl>
                                          <p:spTgt spid="57"/>
                                        </p:tgtEl>
                                        <p:attrNameLst>
                                          <p:attrName>style.visibility</p:attrName>
                                        </p:attrNameLst>
                                      </p:cBhvr>
                                      <p:to>
                                        <p:strVal val="visible"/>
                                      </p:to>
                                    </p:set>
                                    <p:animEffect transition="in" filter="barn(inVertical)">
                                      <p:cBhvr>
                                        <p:cTn id="113" dur="500"/>
                                        <p:tgtEl>
                                          <p:spTgt spid="57"/>
                                        </p:tgtEl>
                                      </p:cBhvr>
                                    </p:animEffect>
                                  </p:childTnLst>
                                </p:cTn>
                              </p:par>
                              <p:par>
                                <p:cTn id="114" presetID="16" presetClass="entr" presetSubtype="21" fill="hold" grpId="0" nodeType="withEffect">
                                  <p:stCondLst>
                                    <p:cond delay="0"/>
                                  </p:stCondLst>
                                  <p:childTnLst>
                                    <p:set>
                                      <p:cBhvr>
                                        <p:cTn id="115" dur="1" fill="hold">
                                          <p:stCondLst>
                                            <p:cond delay="0"/>
                                          </p:stCondLst>
                                        </p:cTn>
                                        <p:tgtEl>
                                          <p:spTgt spid="100"/>
                                        </p:tgtEl>
                                        <p:attrNameLst>
                                          <p:attrName>style.visibility</p:attrName>
                                        </p:attrNameLst>
                                      </p:cBhvr>
                                      <p:to>
                                        <p:strVal val="visible"/>
                                      </p:to>
                                    </p:set>
                                    <p:animEffect transition="in" filter="barn(inVertical)">
                                      <p:cBhvr>
                                        <p:cTn id="116" dur="500"/>
                                        <p:tgtEl>
                                          <p:spTgt spid="100"/>
                                        </p:tgtEl>
                                      </p:cBhvr>
                                    </p:animEffect>
                                  </p:childTnLst>
                                </p:cTn>
                              </p:par>
                              <p:par>
                                <p:cTn id="117" presetID="16" presetClass="entr" presetSubtype="21" fill="hold" grpId="0" nodeType="withEffect">
                                  <p:stCondLst>
                                    <p:cond delay="0"/>
                                  </p:stCondLst>
                                  <p:childTnLst>
                                    <p:set>
                                      <p:cBhvr>
                                        <p:cTn id="118" dur="1" fill="hold">
                                          <p:stCondLst>
                                            <p:cond delay="0"/>
                                          </p:stCondLst>
                                        </p:cTn>
                                        <p:tgtEl>
                                          <p:spTgt spid="112"/>
                                        </p:tgtEl>
                                        <p:attrNameLst>
                                          <p:attrName>style.visibility</p:attrName>
                                        </p:attrNameLst>
                                      </p:cBhvr>
                                      <p:to>
                                        <p:strVal val="visible"/>
                                      </p:to>
                                    </p:set>
                                    <p:animEffect transition="in" filter="barn(inVertical)">
                                      <p:cBhvr>
                                        <p:cTn id="119" dur="500"/>
                                        <p:tgtEl>
                                          <p:spTgt spid="112"/>
                                        </p:tgtEl>
                                      </p:cBhvr>
                                    </p:animEffect>
                                  </p:childTnLst>
                                </p:cTn>
                              </p:par>
                              <p:par>
                                <p:cTn id="120" presetID="16" presetClass="entr" presetSubtype="21" fill="hold" grpId="0" nodeType="withEffect">
                                  <p:stCondLst>
                                    <p:cond delay="0"/>
                                  </p:stCondLst>
                                  <p:childTnLst>
                                    <p:set>
                                      <p:cBhvr>
                                        <p:cTn id="121" dur="1" fill="hold">
                                          <p:stCondLst>
                                            <p:cond delay="0"/>
                                          </p:stCondLst>
                                        </p:cTn>
                                        <p:tgtEl>
                                          <p:spTgt spid="115"/>
                                        </p:tgtEl>
                                        <p:attrNameLst>
                                          <p:attrName>style.visibility</p:attrName>
                                        </p:attrNameLst>
                                      </p:cBhvr>
                                      <p:to>
                                        <p:strVal val="visible"/>
                                      </p:to>
                                    </p:set>
                                    <p:animEffect transition="in" filter="barn(inVertical)">
                                      <p:cBhvr>
                                        <p:cTn id="122" dur="500"/>
                                        <p:tgtEl>
                                          <p:spTgt spid="115"/>
                                        </p:tgtEl>
                                      </p:cBhvr>
                                    </p:animEffect>
                                  </p:childTnLst>
                                </p:cTn>
                              </p:par>
                              <p:par>
                                <p:cTn id="123" presetID="16" presetClass="entr" presetSubtype="21" fill="hold" grpId="0" nodeType="withEffect">
                                  <p:stCondLst>
                                    <p:cond delay="0"/>
                                  </p:stCondLst>
                                  <p:childTnLst>
                                    <p:set>
                                      <p:cBhvr>
                                        <p:cTn id="124" dur="1" fill="hold">
                                          <p:stCondLst>
                                            <p:cond delay="0"/>
                                          </p:stCondLst>
                                        </p:cTn>
                                        <p:tgtEl>
                                          <p:spTgt spid="116"/>
                                        </p:tgtEl>
                                        <p:attrNameLst>
                                          <p:attrName>style.visibility</p:attrName>
                                        </p:attrNameLst>
                                      </p:cBhvr>
                                      <p:to>
                                        <p:strVal val="visible"/>
                                      </p:to>
                                    </p:set>
                                    <p:animEffect transition="in" filter="barn(inVertical)">
                                      <p:cBhvr>
                                        <p:cTn id="125" dur="500"/>
                                        <p:tgtEl>
                                          <p:spTgt spid="116"/>
                                        </p:tgtEl>
                                      </p:cBhvr>
                                    </p:animEffect>
                                  </p:childTnLst>
                                </p:cTn>
                              </p:par>
                            </p:childTnLst>
                          </p:cTn>
                        </p:par>
                      </p:childTnLst>
                    </p:cTn>
                  </p:par>
                </p:childTnLst>
              </p:cTn>
              <p:nextCondLst>
                <p:cond evt="onClick" delay="0">
                  <p:tgtEl>
                    <p:spTgt spid="11"/>
                  </p:tgtEl>
                </p:cond>
              </p:nextCondLst>
            </p:seq>
            <p:seq concurrent="1" nextAc="seek">
              <p:cTn id="126" restart="whenNotActive" fill="hold" evtFilter="cancelBubble" nodeType="interactiveSeq">
                <p:stCondLst>
                  <p:cond evt="onClick" delay="0">
                    <p:tgtEl>
                      <p:spTgt spid="12"/>
                    </p:tgtEl>
                  </p:cond>
                </p:stCondLst>
                <p:endSync evt="end" delay="0">
                  <p:rtn val="all"/>
                </p:endSync>
                <p:childTnLst>
                  <p:par>
                    <p:cTn id="127" fill="hold">
                      <p:stCondLst>
                        <p:cond delay="0"/>
                      </p:stCondLst>
                      <p:childTnLst>
                        <p:par>
                          <p:cTn id="128" fill="hold">
                            <p:stCondLst>
                              <p:cond delay="0"/>
                            </p:stCondLst>
                            <p:childTnLst>
                              <p:par>
                                <p:cTn id="129" presetID="16" presetClass="entr" presetSubtype="21" fill="hold" grpId="1" nodeType="clickEffect">
                                  <p:stCondLst>
                                    <p:cond delay="0"/>
                                  </p:stCondLst>
                                  <p:childTnLst>
                                    <p:set>
                                      <p:cBhvr>
                                        <p:cTn id="130" dur="1" fill="hold">
                                          <p:stCondLst>
                                            <p:cond delay="0"/>
                                          </p:stCondLst>
                                        </p:cTn>
                                        <p:tgtEl>
                                          <p:spTgt spid="102"/>
                                        </p:tgtEl>
                                        <p:attrNameLst>
                                          <p:attrName>style.visibility</p:attrName>
                                        </p:attrNameLst>
                                      </p:cBhvr>
                                      <p:to>
                                        <p:strVal val="visible"/>
                                      </p:to>
                                    </p:set>
                                    <p:animEffect transition="in" filter="barn(inVertical)">
                                      <p:cBhvr>
                                        <p:cTn id="131" dur="500"/>
                                        <p:tgtEl>
                                          <p:spTgt spid="102"/>
                                        </p:tgtEl>
                                      </p:cBhvr>
                                    </p:animEffect>
                                  </p:childTnLst>
                                </p:cTn>
                              </p:par>
                            </p:childTnLst>
                          </p:cTn>
                        </p:par>
                      </p:childTnLst>
                    </p:cTn>
                  </p:par>
                  <p:par>
                    <p:cTn id="132" fill="hold">
                      <p:stCondLst>
                        <p:cond delay="indefinite"/>
                      </p:stCondLst>
                      <p:childTnLst>
                        <p:par>
                          <p:cTn id="133" fill="hold">
                            <p:stCondLst>
                              <p:cond delay="0"/>
                            </p:stCondLst>
                            <p:childTnLst>
                              <p:par>
                                <p:cTn id="134" presetID="53" presetClass="exit" presetSubtype="32" fill="hold" grpId="2" nodeType="clickEffect">
                                  <p:stCondLst>
                                    <p:cond delay="0"/>
                                  </p:stCondLst>
                                  <p:childTnLst>
                                    <p:anim calcmode="lin" valueType="num">
                                      <p:cBhvr>
                                        <p:cTn id="135" dur="500"/>
                                        <p:tgtEl>
                                          <p:spTgt spid="102"/>
                                        </p:tgtEl>
                                        <p:attrNameLst>
                                          <p:attrName>ppt_w</p:attrName>
                                        </p:attrNameLst>
                                      </p:cBhvr>
                                      <p:tavLst>
                                        <p:tav tm="0">
                                          <p:val>
                                            <p:strVal val="ppt_w"/>
                                          </p:val>
                                        </p:tav>
                                        <p:tav tm="100000">
                                          <p:val>
                                            <p:fltVal val="0"/>
                                          </p:val>
                                        </p:tav>
                                      </p:tavLst>
                                    </p:anim>
                                    <p:anim calcmode="lin" valueType="num">
                                      <p:cBhvr>
                                        <p:cTn id="136" dur="500"/>
                                        <p:tgtEl>
                                          <p:spTgt spid="102"/>
                                        </p:tgtEl>
                                        <p:attrNameLst>
                                          <p:attrName>ppt_h</p:attrName>
                                        </p:attrNameLst>
                                      </p:cBhvr>
                                      <p:tavLst>
                                        <p:tav tm="0">
                                          <p:val>
                                            <p:strVal val="ppt_h"/>
                                          </p:val>
                                        </p:tav>
                                        <p:tav tm="100000">
                                          <p:val>
                                            <p:fltVal val="0"/>
                                          </p:val>
                                        </p:tav>
                                      </p:tavLst>
                                    </p:anim>
                                    <p:animEffect transition="out" filter="fade">
                                      <p:cBhvr>
                                        <p:cTn id="137" dur="500"/>
                                        <p:tgtEl>
                                          <p:spTgt spid="102"/>
                                        </p:tgtEl>
                                      </p:cBhvr>
                                    </p:animEffect>
                                    <p:set>
                                      <p:cBhvr>
                                        <p:cTn id="138" dur="1" fill="hold">
                                          <p:stCondLst>
                                            <p:cond delay="499"/>
                                          </p:stCondLst>
                                        </p:cTn>
                                        <p:tgtEl>
                                          <p:spTgt spid="102"/>
                                        </p:tgtEl>
                                        <p:attrNameLst>
                                          <p:attrName>style.visibility</p:attrName>
                                        </p:attrNameLst>
                                      </p:cBhvr>
                                      <p:to>
                                        <p:strVal val="hidden"/>
                                      </p:to>
                                    </p:set>
                                  </p:childTnLst>
                                </p:cTn>
                              </p:par>
                            </p:childTnLst>
                          </p:cTn>
                        </p:par>
                      </p:childTnLst>
                    </p:cTn>
                  </p:par>
                  <p:par>
                    <p:cTn id="139" fill="hold">
                      <p:stCondLst>
                        <p:cond delay="indefinite"/>
                      </p:stCondLst>
                      <p:childTnLst>
                        <p:par>
                          <p:cTn id="140" fill="hold">
                            <p:stCondLst>
                              <p:cond delay="0"/>
                            </p:stCondLst>
                            <p:childTnLst>
                              <p:par>
                                <p:cTn id="141" presetID="16" presetClass="entr" presetSubtype="21" fill="hold" grpId="0" nodeType="clickEffect">
                                  <p:stCondLst>
                                    <p:cond delay="0"/>
                                  </p:stCondLst>
                                  <p:childTnLst>
                                    <p:set>
                                      <p:cBhvr>
                                        <p:cTn id="142" dur="1" fill="hold">
                                          <p:stCondLst>
                                            <p:cond delay="0"/>
                                          </p:stCondLst>
                                        </p:cTn>
                                        <p:tgtEl>
                                          <p:spTgt spid="68"/>
                                        </p:tgtEl>
                                        <p:attrNameLst>
                                          <p:attrName>style.visibility</p:attrName>
                                        </p:attrNameLst>
                                      </p:cBhvr>
                                      <p:to>
                                        <p:strVal val="visible"/>
                                      </p:to>
                                    </p:set>
                                    <p:animEffect transition="in" filter="barn(inVertical)">
                                      <p:cBhvr>
                                        <p:cTn id="143" dur="500"/>
                                        <p:tgtEl>
                                          <p:spTgt spid="68"/>
                                        </p:tgtEl>
                                      </p:cBhvr>
                                    </p:animEffect>
                                  </p:childTnLst>
                                </p:cTn>
                              </p:par>
                              <p:par>
                                <p:cTn id="144" presetID="16" presetClass="entr" presetSubtype="21" fill="hold" grpId="0" nodeType="withEffect">
                                  <p:stCondLst>
                                    <p:cond delay="0"/>
                                  </p:stCondLst>
                                  <p:childTnLst>
                                    <p:set>
                                      <p:cBhvr>
                                        <p:cTn id="145" dur="1" fill="hold">
                                          <p:stCondLst>
                                            <p:cond delay="0"/>
                                          </p:stCondLst>
                                        </p:cTn>
                                        <p:tgtEl>
                                          <p:spTgt spid="67"/>
                                        </p:tgtEl>
                                        <p:attrNameLst>
                                          <p:attrName>style.visibility</p:attrName>
                                        </p:attrNameLst>
                                      </p:cBhvr>
                                      <p:to>
                                        <p:strVal val="visible"/>
                                      </p:to>
                                    </p:set>
                                    <p:animEffect transition="in" filter="barn(inVertical)">
                                      <p:cBhvr>
                                        <p:cTn id="146" dur="500"/>
                                        <p:tgtEl>
                                          <p:spTgt spid="67"/>
                                        </p:tgtEl>
                                      </p:cBhvr>
                                    </p:animEffect>
                                  </p:childTnLst>
                                </p:cTn>
                              </p:par>
                              <p:par>
                                <p:cTn id="147" presetID="16" presetClass="entr" presetSubtype="21" fill="hold" grpId="0" nodeType="withEffect">
                                  <p:stCondLst>
                                    <p:cond delay="0"/>
                                  </p:stCondLst>
                                  <p:childTnLst>
                                    <p:set>
                                      <p:cBhvr>
                                        <p:cTn id="148" dur="1" fill="hold">
                                          <p:stCondLst>
                                            <p:cond delay="0"/>
                                          </p:stCondLst>
                                        </p:cTn>
                                        <p:tgtEl>
                                          <p:spTgt spid="66"/>
                                        </p:tgtEl>
                                        <p:attrNameLst>
                                          <p:attrName>style.visibility</p:attrName>
                                        </p:attrNameLst>
                                      </p:cBhvr>
                                      <p:to>
                                        <p:strVal val="visible"/>
                                      </p:to>
                                    </p:set>
                                    <p:animEffect transition="in" filter="barn(inVertical)">
                                      <p:cBhvr>
                                        <p:cTn id="149" dur="500"/>
                                        <p:tgtEl>
                                          <p:spTgt spid="66"/>
                                        </p:tgtEl>
                                      </p:cBhvr>
                                    </p:animEffect>
                                  </p:childTnLst>
                                </p:cTn>
                              </p:par>
                              <p:par>
                                <p:cTn id="150" presetID="16" presetClass="entr" presetSubtype="21" fill="hold" grpId="0" nodeType="withEffect">
                                  <p:stCondLst>
                                    <p:cond delay="0"/>
                                  </p:stCondLst>
                                  <p:childTnLst>
                                    <p:set>
                                      <p:cBhvr>
                                        <p:cTn id="151" dur="1" fill="hold">
                                          <p:stCondLst>
                                            <p:cond delay="0"/>
                                          </p:stCondLst>
                                        </p:cTn>
                                        <p:tgtEl>
                                          <p:spTgt spid="65"/>
                                        </p:tgtEl>
                                        <p:attrNameLst>
                                          <p:attrName>style.visibility</p:attrName>
                                        </p:attrNameLst>
                                      </p:cBhvr>
                                      <p:to>
                                        <p:strVal val="visible"/>
                                      </p:to>
                                    </p:set>
                                    <p:animEffect transition="in" filter="barn(inVertical)">
                                      <p:cBhvr>
                                        <p:cTn id="152" dur="500"/>
                                        <p:tgtEl>
                                          <p:spTgt spid="65"/>
                                        </p:tgtEl>
                                      </p:cBhvr>
                                    </p:animEffect>
                                  </p:childTnLst>
                                </p:cTn>
                              </p:par>
                              <p:par>
                                <p:cTn id="153" presetID="16" presetClass="entr" presetSubtype="21" fill="hold" grpId="0" nodeType="withEffect">
                                  <p:stCondLst>
                                    <p:cond delay="0"/>
                                  </p:stCondLst>
                                  <p:childTnLst>
                                    <p:set>
                                      <p:cBhvr>
                                        <p:cTn id="154" dur="1" fill="hold">
                                          <p:stCondLst>
                                            <p:cond delay="0"/>
                                          </p:stCondLst>
                                        </p:cTn>
                                        <p:tgtEl>
                                          <p:spTgt spid="64"/>
                                        </p:tgtEl>
                                        <p:attrNameLst>
                                          <p:attrName>style.visibility</p:attrName>
                                        </p:attrNameLst>
                                      </p:cBhvr>
                                      <p:to>
                                        <p:strVal val="visible"/>
                                      </p:to>
                                    </p:set>
                                    <p:animEffect transition="in" filter="barn(inVertical)">
                                      <p:cBhvr>
                                        <p:cTn id="155" dur="500"/>
                                        <p:tgtEl>
                                          <p:spTgt spid="64"/>
                                        </p:tgtEl>
                                      </p:cBhvr>
                                    </p:animEffect>
                                  </p:childTnLst>
                                </p:cTn>
                              </p:par>
                              <p:par>
                                <p:cTn id="156" presetID="16" presetClass="entr" presetSubtype="21" fill="hold" grpId="0" nodeType="withEffect">
                                  <p:stCondLst>
                                    <p:cond delay="0"/>
                                  </p:stCondLst>
                                  <p:childTnLst>
                                    <p:set>
                                      <p:cBhvr>
                                        <p:cTn id="157" dur="1" fill="hold">
                                          <p:stCondLst>
                                            <p:cond delay="0"/>
                                          </p:stCondLst>
                                        </p:cTn>
                                        <p:tgtEl>
                                          <p:spTgt spid="117"/>
                                        </p:tgtEl>
                                        <p:attrNameLst>
                                          <p:attrName>style.visibility</p:attrName>
                                        </p:attrNameLst>
                                      </p:cBhvr>
                                      <p:to>
                                        <p:strVal val="visible"/>
                                      </p:to>
                                    </p:set>
                                    <p:animEffect transition="in" filter="barn(inVertical)">
                                      <p:cBhvr>
                                        <p:cTn id="158" dur="500"/>
                                        <p:tgtEl>
                                          <p:spTgt spid="117"/>
                                        </p:tgtEl>
                                      </p:cBhvr>
                                    </p:animEffect>
                                  </p:childTnLst>
                                </p:cTn>
                              </p:par>
                            </p:childTnLst>
                          </p:cTn>
                        </p:par>
                      </p:childTnLst>
                    </p:cTn>
                  </p:par>
                </p:childTnLst>
              </p:cTn>
              <p:nextCondLst>
                <p:cond evt="onClick" delay="0">
                  <p:tgtEl>
                    <p:spTgt spid="12"/>
                  </p:tgtEl>
                </p:cond>
              </p:nextCondLst>
            </p:seq>
            <p:seq concurrent="1" nextAc="seek">
              <p:cTn id="159" restart="whenNotActive" fill="hold" evtFilter="cancelBubble" nodeType="interactiveSeq">
                <p:stCondLst>
                  <p:cond evt="onClick" delay="0">
                    <p:tgtEl>
                      <p:spTgt spid="13"/>
                    </p:tgtEl>
                  </p:cond>
                </p:stCondLst>
                <p:endSync evt="end" delay="0">
                  <p:rtn val="all"/>
                </p:endSync>
                <p:childTnLst>
                  <p:par>
                    <p:cTn id="160" fill="hold">
                      <p:stCondLst>
                        <p:cond delay="0"/>
                      </p:stCondLst>
                      <p:childTnLst>
                        <p:par>
                          <p:cTn id="161" fill="hold">
                            <p:stCondLst>
                              <p:cond delay="0"/>
                            </p:stCondLst>
                            <p:childTnLst>
                              <p:par>
                                <p:cTn id="162" presetID="16" presetClass="entr" presetSubtype="21" fill="hold" grpId="1" nodeType="clickEffect">
                                  <p:stCondLst>
                                    <p:cond delay="0"/>
                                  </p:stCondLst>
                                  <p:childTnLst>
                                    <p:set>
                                      <p:cBhvr>
                                        <p:cTn id="163" dur="1" fill="hold">
                                          <p:stCondLst>
                                            <p:cond delay="0"/>
                                          </p:stCondLst>
                                        </p:cTn>
                                        <p:tgtEl>
                                          <p:spTgt spid="101"/>
                                        </p:tgtEl>
                                        <p:attrNameLst>
                                          <p:attrName>style.visibility</p:attrName>
                                        </p:attrNameLst>
                                      </p:cBhvr>
                                      <p:to>
                                        <p:strVal val="visible"/>
                                      </p:to>
                                    </p:set>
                                    <p:animEffect transition="in" filter="barn(inVertical)">
                                      <p:cBhvr>
                                        <p:cTn id="164" dur="500"/>
                                        <p:tgtEl>
                                          <p:spTgt spid="101"/>
                                        </p:tgtEl>
                                      </p:cBhvr>
                                    </p:animEffect>
                                  </p:childTnLst>
                                </p:cTn>
                              </p:par>
                            </p:childTnLst>
                          </p:cTn>
                        </p:par>
                      </p:childTnLst>
                    </p:cTn>
                  </p:par>
                  <p:par>
                    <p:cTn id="165" fill="hold">
                      <p:stCondLst>
                        <p:cond delay="indefinite"/>
                      </p:stCondLst>
                      <p:childTnLst>
                        <p:par>
                          <p:cTn id="166" fill="hold">
                            <p:stCondLst>
                              <p:cond delay="0"/>
                            </p:stCondLst>
                            <p:childTnLst>
                              <p:par>
                                <p:cTn id="167" presetID="53" presetClass="exit" presetSubtype="32" fill="hold" grpId="2" nodeType="clickEffect">
                                  <p:stCondLst>
                                    <p:cond delay="0"/>
                                  </p:stCondLst>
                                  <p:childTnLst>
                                    <p:anim calcmode="lin" valueType="num">
                                      <p:cBhvr>
                                        <p:cTn id="168" dur="500"/>
                                        <p:tgtEl>
                                          <p:spTgt spid="101"/>
                                        </p:tgtEl>
                                        <p:attrNameLst>
                                          <p:attrName>ppt_w</p:attrName>
                                        </p:attrNameLst>
                                      </p:cBhvr>
                                      <p:tavLst>
                                        <p:tav tm="0">
                                          <p:val>
                                            <p:strVal val="ppt_w"/>
                                          </p:val>
                                        </p:tav>
                                        <p:tav tm="100000">
                                          <p:val>
                                            <p:fltVal val="0"/>
                                          </p:val>
                                        </p:tav>
                                      </p:tavLst>
                                    </p:anim>
                                    <p:anim calcmode="lin" valueType="num">
                                      <p:cBhvr>
                                        <p:cTn id="169" dur="500"/>
                                        <p:tgtEl>
                                          <p:spTgt spid="101"/>
                                        </p:tgtEl>
                                        <p:attrNameLst>
                                          <p:attrName>ppt_h</p:attrName>
                                        </p:attrNameLst>
                                      </p:cBhvr>
                                      <p:tavLst>
                                        <p:tav tm="0">
                                          <p:val>
                                            <p:strVal val="ppt_h"/>
                                          </p:val>
                                        </p:tav>
                                        <p:tav tm="100000">
                                          <p:val>
                                            <p:fltVal val="0"/>
                                          </p:val>
                                        </p:tav>
                                      </p:tavLst>
                                    </p:anim>
                                    <p:animEffect transition="out" filter="fade">
                                      <p:cBhvr>
                                        <p:cTn id="170" dur="500"/>
                                        <p:tgtEl>
                                          <p:spTgt spid="101"/>
                                        </p:tgtEl>
                                      </p:cBhvr>
                                    </p:animEffect>
                                    <p:set>
                                      <p:cBhvr>
                                        <p:cTn id="171" dur="1" fill="hold">
                                          <p:stCondLst>
                                            <p:cond delay="499"/>
                                          </p:stCondLst>
                                        </p:cTn>
                                        <p:tgtEl>
                                          <p:spTgt spid="101"/>
                                        </p:tgtEl>
                                        <p:attrNameLst>
                                          <p:attrName>style.visibility</p:attrName>
                                        </p:attrNameLst>
                                      </p:cBhvr>
                                      <p:to>
                                        <p:strVal val="hidden"/>
                                      </p:to>
                                    </p:set>
                                  </p:childTnLst>
                                </p:cTn>
                              </p:par>
                            </p:childTnLst>
                          </p:cTn>
                        </p:par>
                      </p:childTnLst>
                    </p:cTn>
                  </p:par>
                  <p:par>
                    <p:cTn id="172" fill="hold">
                      <p:stCondLst>
                        <p:cond delay="indefinite"/>
                      </p:stCondLst>
                      <p:childTnLst>
                        <p:par>
                          <p:cTn id="173" fill="hold">
                            <p:stCondLst>
                              <p:cond delay="0"/>
                            </p:stCondLst>
                            <p:childTnLst>
                              <p:par>
                                <p:cTn id="174" presetID="16" presetClass="entr" presetSubtype="21" fill="hold" grpId="0" nodeType="clickEffect">
                                  <p:stCondLst>
                                    <p:cond delay="0"/>
                                  </p:stCondLst>
                                  <p:childTnLst>
                                    <p:set>
                                      <p:cBhvr>
                                        <p:cTn id="175" dur="1" fill="hold">
                                          <p:stCondLst>
                                            <p:cond delay="0"/>
                                          </p:stCondLst>
                                        </p:cTn>
                                        <p:tgtEl>
                                          <p:spTgt spid="77"/>
                                        </p:tgtEl>
                                        <p:attrNameLst>
                                          <p:attrName>style.visibility</p:attrName>
                                        </p:attrNameLst>
                                      </p:cBhvr>
                                      <p:to>
                                        <p:strVal val="visible"/>
                                      </p:to>
                                    </p:set>
                                    <p:animEffect transition="in" filter="barn(inVertical)">
                                      <p:cBhvr>
                                        <p:cTn id="176" dur="500"/>
                                        <p:tgtEl>
                                          <p:spTgt spid="77"/>
                                        </p:tgtEl>
                                      </p:cBhvr>
                                    </p:animEffect>
                                  </p:childTnLst>
                                </p:cTn>
                              </p:par>
                              <p:par>
                                <p:cTn id="177" presetID="16" presetClass="entr" presetSubtype="21" fill="hold" grpId="0" nodeType="withEffect">
                                  <p:stCondLst>
                                    <p:cond delay="0"/>
                                  </p:stCondLst>
                                  <p:childTnLst>
                                    <p:set>
                                      <p:cBhvr>
                                        <p:cTn id="178" dur="1" fill="hold">
                                          <p:stCondLst>
                                            <p:cond delay="0"/>
                                          </p:stCondLst>
                                        </p:cTn>
                                        <p:tgtEl>
                                          <p:spTgt spid="76"/>
                                        </p:tgtEl>
                                        <p:attrNameLst>
                                          <p:attrName>style.visibility</p:attrName>
                                        </p:attrNameLst>
                                      </p:cBhvr>
                                      <p:to>
                                        <p:strVal val="visible"/>
                                      </p:to>
                                    </p:set>
                                    <p:animEffect transition="in" filter="barn(inVertical)">
                                      <p:cBhvr>
                                        <p:cTn id="179" dur="500"/>
                                        <p:tgtEl>
                                          <p:spTgt spid="76"/>
                                        </p:tgtEl>
                                      </p:cBhvr>
                                    </p:animEffect>
                                  </p:childTnLst>
                                </p:cTn>
                              </p:par>
                              <p:par>
                                <p:cTn id="180" presetID="16" presetClass="entr" presetSubtype="21" fill="hold" grpId="0" nodeType="withEffect">
                                  <p:stCondLst>
                                    <p:cond delay="0"/>
                                  </p:stCondLst>
                                  <p:childTnLst>
                                    <p:set>
                                      <p:cBhvr>
                                        <p:cTn id="181" dur="1" fill="hold">
                                          <p:stCondLst>
                                            <p:cond delay="0"/>
                                          </p:stCondLst>
                                        </p:cTn>
                                        <p:tgtEl>
                                          <p:spTgt spid="75"/>
                                        </p:tgtEl>
                                        <p:attrNameLst>
                                          <p:attrName>style.visibility</p:attrName>
                                        </p:attrNameLst>
                                      </p:cBhvr>
                                      <p:to>
                                        <p:strVal val="visible"/>
                                      </p:to>
                                    </p:set>
                                    <p:animEffect transition="in" filter="barn(inVertical)">
                                      <p:cBhvr>
                                        <p:cTn id="182" dur="500"/>
                                        <p:tgtEl>
                                          <p:spTgt spid="75"/>
                                        </p:tgtEl>
                                      </p:cBhvr>
                                    </p:animEffect>
                                  </p:childTnLst>
                                </p:cTn>
                              </p:par>
                              <p:par>
                                <p:cTn id="183" presetID="16" presetClass="entr" presetSubtype="21" fill="hold" grpId="0" nodeType="withEffect">
                                  <p:stCondLst>
                                    <p:cond delay="0"/>
                                  </p:stCondLst>
                                  <p:childTnLst>
                                    <p:set>
                                      <p:cBhvr>
                                        <p:cTn id="184" dur="1" fill="hold">
                                          <p:stCondLst>
                                            <p:cond delay="0"/>
                                          </p:stCondLst>
                                        </p:cTn>
                                        <p:tgtEl>
                                          <p:spTgt spid="74"/>
                                        </p:tgtEl>
                                        <p:attrNameLst>
                                          <p:attrName>style.visibility</p:attrName>
                                        </p:attrNameLst>
                                      </p:cBhvr>
                                      <p:to>
                                        <p:strVal val="visible"/>
                                      </p:to>
                                    </p:set>
                                    <p:animEffect transition="in" filter="barn(inVertical)">
                                      <p:cBhvr>
                                        <p:cTn id="185" dur="500"/>
                                        <p:tgtEl>
                                          <p:spTgt spid="74"/>
                                        </p:tgtEl>
                                      </p:cBhvr>
                                    </p:animEffect>
                                  </p:childTnLst>
                                </p:cTn>
                              </p:par>
                              <p:par>
                                <p:cTn id="186" presetID="16" presetClass="entr" presetSubtype="21" fill="hold" grpId="0" nodeType="withEffect">
                                  <p:stCondLst>
                                    <p:cond delay="0"/>
                                  </p:stCondLst>
                                  <p:childTnLst>
                                    <p:set>
                                      <p:cBhvr>
                                        <p:cTn id="187" dur="1" fill="hold">
                                          <p:stCondLst>
                                            <p:cond delay="0"/>
                                          </p:stCondLst>
                                        </p:cTn>
                                        <p:tgtEl>
                                          <p:spTgt spid="73"/>
                                        </p:tgtEl>
                                        <p:attrNameLst>
                                          <p:attrName>style.visibility</p:attrName>
                                        </p:attrNameLst>
                                      </p:cBhvr>
                                      <p:to>
                                        <p:strVal val="visible"/>
                                      </p:to>
                                    </p:set>
                                    <p:animEffect transition="in" filter="barn(inVertical)">
                                      <p:cBhvr>
                                        <p:cTn id="188" dur="500"/>
                                        <p:tgtEl>
                                          <p:spTgt spid="73"/>
                                        </p:tgtEl>
                                      </p:cBhvr>
                                    </p:animEffect>
                                  </p:childTnLst>
                                </p:cTn>
                              </p:par>
                              <p:par>
                                <p:cTn id="189" presetID="16" presetClass="entr" presetSubtype="21" fill="hold" grpId="0" nodeType="withEffect">
                                  <p:stCondLst>
                                    <p:cond delay="0"/>
                                  </p:stCondLst>
                                  <p:childTnLst>
                                    <p:set>
                                      <p:cBhvr>
                                        <p:cTn id="190" dur="1" fill="hold">
                                          <p:stCondLst>
                                            <p:cond delay="0"/>
                                          </p:stCondLst>
                                        </p:cTn>
                                        <p:tgtEl>
                                          <p:spTgt spid="72"/>
                                        </p:tgtEl>
                                        <p:attrNameLst>
                                          <p:attrName>style.visibility</p:attrName>
                                        </p:attrNameLst>
                                      </p:cBhvr>
                                      <p:to>
                                        <p:strVal val="visible"/>
                                      </p:to>
                                    </p:set>
                                    <p:animEffect transition="in" filter="barn(inVertical)">
                                      <p:cBhvr>
                                        <p:cTn id="191" dur="500"/>
                                        <p:tgtEl>
                                          <p:spTgt spid="72"/>
                                        </p:tgtEl>
                                      </p:cBhvr>
                                    </p:animEffect>
                                  </p:childTnLst>
                                </p:cTn>
                              </p:par>
                              <p:par>
                                <p:cTn id="192" presetID="16" presetClass="entr" presetSubtype="21" fill="hold" grpId="0" nodeType="withEffect">
                                  <p:stCondLst>
                                    <p:cond delay="0"/>
                                  </p:stCondLst>
                                  <p:childTnLst>
                                    <p:set>
                                      <p:cBhvr>
                                        <p:cTn id="193" dur="1" fill="hold">
                                          <p:stCondLst>
                                            <p:cond delay="0"/>
                                          </p:stCondLst>
                                        </p:cTn>
                                        <p:tgtEl>
                                          <p:spTgt spid="71"/>
                                        </p:tgtEl>
                                        <p:attrNameLst>
                                          <p:attrName>style.visibility</p:attrName>
                                        </p:attrNameLst>
                                      </p:cBhvr>
                                      <p:to>
                                        <p:strVal val="visible"/>
                                      </p:to>
                                    </p:set>
                                    <p:animEffect transition="in" filter="barn(inVertical)">
                                      <p:cBhvr>
                                        <p:cTn id="194" dur="500"/>
                                        <p:tgtEl>
                                          <p:spTgt spid="71"/>
                                        </p:tgtEl>
                                      </p:cBhvr>
                                    </p:animEffect>
                                  </p:childTnLst>
                                </p:cTn>
                              </p:par>
                              <p:par>
                                <p:cTn id="195" presetID="16" presetClass="entr" presetSubtype="21" fill="hold" grpId="0" nodeType="withEffect">
                                  <p:stCondLst>
                                    <p:cond delay="0"/>
                                  </p:stCondLst>
                                  <p:childTnLst>
                                    <p:set>
                                      <p:cBhvr>
                                        <p:cTn id="196" dur="1" fill="hold">
                                          <p:stCondLst>
                                            <p:cond delay="0"/>
                                          </p:stCondLst>
                                        </p:cTn>
                                        <p:tgtEl>
                                          <p:spTgt spid="70"/>
                                        </p:tgtEl>
                                        <p:attrNameLst>
                                          <p:attrName>style.visibility</p:attrName>
                                        </p:attrNameLst>
                                      </p:cBhvr>
                                      <p:to>
                                        <p:strVal val="visible"/>
                                      </p:to>
                                    </p:set>
                                    <p:animEffect transition="in" filter="barn(inVertical)">
                                      <p:cBhvr>
                                        <p:cTn id="197" dur="500"/>
                                        <p:tgtEl>
                                          <p:spTgt spid="70"/>
                                        </p:tgtEl>
                                      </p:cBhvr>
                                    </p:animEffect>
                                  </p:childTnLst>
                                </p:cTn>
                              </p:par>
                              <p:par>
                                <p:cTn id="198" presetID="16" presetClass="entr" presetSubtype="21" fill="hold" grpId="0" nodeType="withEffect">
                                  <p:stCondLst>
                                    <p:cond delay="0"/>
                                  </p:stCondLst>
                                  <p:childTnLst>
                                    <p:set>
                                      <p:cBhvr>
                                        <p:cTn id="199" dur="1" fill="hold">
                                          <p:stCondLst>
                                            <p:cond delay="0"/>
                                          </p:stCondLst>
                                        </p:cTn>
                                        <p:tgtEl>
                                          <p:spTgt spid="105"/>
                                        </p:tgtEl>
                                        <p:attrNameLst>
                                          <p:attrName>style.visibility</p:attrName>
                                        </p:attrNameLst>
                                      </p:cBhvr>
                                      <p:to>
                                        <p:strVal val="visible"/>
                                      </p:to>
                                    </p:set>
                                    <p:animEffect transition="in" filter="barn(inVertical)">
                                      <p:cBhvr>
                                        <p:cTn id="200" dur="500"/>
                                        <p:tgtEl>
                                          <p:spTgt spid="105"/>
                                        </p:tgtEl>
                                      </p:cBhvr>
                                    </p:animEffect>
                                  </p:childTnLst>
                                </p:cTn>
                              </p:par>
                              <p:par>
                                <p:cTn id="201" presetID="16" presetClass="entr" presetSubtype="21" fill="hold" grpId="0" nodeType="withEffect">
                                  <p:stCondLst>
                                    <p:cond delay="0"/>
                                  </p:stCondLst>
                                  <p:childTnLst>
                                    <p:set>
                                      <p:cBhvr>
                                        <p:cTn id="202" dur="1" fill="hold">
                                          <p:stCondLst>
                                            <p:cond delay="0"/>
                                          </p:stCondLst>
                                        </p:cTn>
                                        <p:tgtEl>
                                          <p:spTgt spid="118"/>
                                        </p:tgtEl>
                                        <p:attrNameLst>
                                          <p:attrName>style.visibility</p:attrName>
                                        </p:attrNameLst>
                                      </p:cBhvr>
                                      <p:to>
                                        <p:strVal val="visible"/>
                                      </p:to>
                                    </p:set>
                                    <p:animEffect transition="in" filter="barn(inVertical)">
                                      <p:cBhvr>
                                        <p:cTn id="203" dur="500"/>
                                        <p:tgtEl>
                                          <p:spTgt spid="118"/>
                                        </p:tgtEl>
                                      </p:cBhvr>
                                    </p:animEffect>
                                  </p:childTnLst>
                                </p:cTn>
                              </p:par>
                              <p:par>
                                <p:cTn id="204" presetID="16" presetClass="entr" presetSubtype="21" fill="hold" grpId="0" nodeType="withEffect">
                                  <p:stCondLst>
                                    <p:cond delay="0"/>
                                  </p:stCondLst>
                                  <p:childTnLst>
                                    <p:set>
                                      <p:cBhvr>
                                        <p:cTn id="205" dur="1" fill="hold">
                                          <p:stCondLst>
                                            <p:cond delay="0"/>
                                          </p:stCondLst>
                                        </p:cTn>
                                        <p:tgtEl>
                                          <p:spTgt spid="119"/>
                                        </p:tgtEl>
                                        <p:attrNameLst>
                                          <p:attrName>style.visibility</p:attrName>
                                        </p:attrNameLst>
                                      </p:cBhvr>
                                      <p:to>
                                        <p:strVal val="visible"/>
                                      </p:to>
                                    </p:set>
                                    <p:animEffect transition="in" filter="barn(inVertical)">
                                      <p:cBhvr>
                                        <p:cTn id="206" dur="500"/>
                                        <p:tgtEl>
                                          <p:spTgt spid="119"/>
                                        </p:tgtEl>
                                      </p:cBhvr>
                                    </p:animEffect>
                                  </p:childTnLst>
                                </p:cTn>
                              </p:par>
                            </p:childTnLst>
                          </p:cTn>
                        </p:par>
                      </p:childTnLst>
                    </p:cTn>
                  </p:par>
                </p:childTnLst>
              </p:cTn>
              <p:nextCondLst>
                <p:cond evt="onClick" delay="0">
                  <p:tgtEl>
                    <p:spTgt spid="13"/>
                  </p:tgtEl>
                </p:cond>
              </p:nextCondLst>
            </p:seq>
            <p:seq concurrent="1" nextAc="seek">
              <p:cTn id="207" restart="whenNotActive" fill="hold" evtFilter="cancelBubble" nodeType="interactiveSeq">
                <p:stCondLst>
                  <p:cond evt="onClick" delay="0">
                    <p:tgtEl>
                      <p:spTgt spid="14"/>
                    </p:tgtEl>
                  </p:cond>
                </p:stCondLst>
                <p:endSync evt="end" delay="0">
                  <p:rtn val="all"/>
                </p:endSync>
                <p:childTnLst>
                  <p:par>
                    <p:cTn id="208" fill="hold">
                      <p:stCondLst>
                        <p:cond delay="0"/>
                      </p:stCondLst>
                      <p:childTnLst>
                        <p:par>
                          <p:cTn id="209" fill="hold">
                            <p:stCondLst>
                              <p:cond delay="0"/>
                            </p:stCondLst>
                            <p:childTnLst>
                              <p:par>
                                <p:cTn id="210" presetID="16" presetClass="entr" presetSubtype="21" fill="hold" grpId="1" nodeType="clickEffect">
                                  <p:stCondLst>
                                    <p:cond delay="0"/>
                                  </p:stCondLst>
                                  <p:childTnLst>
                                    <p:set>
                                      <p:cBhvr>
                                        <p:cTn id="211" dur="1" fill="hold">
                                          <p:stCondLst>
                                            <p:cond delay="0"/>
                                          </p:stCondLst>
                                        </p:cTn>
                                        <p:tgtEl>
                                          <p:spTgt spid="99"/>
                                        </p:tgtEl>
                                        <p:attrNameLst>
                                          <p:attrName>style.visibility</p:attrName>
                                        </p:attrNameLst>
                                      </p:cBhvr>
                                      <p:to>
                                        <p:strVal val="visible"/>
                                      </p:to>
                                    </p:set>
                                    <p:animEffect transition="in" filter="barn(inVertical)">
                                      <p:cBhvr>
                                        <p:cTn id="212" dur="500"/>
                                        <p:tgtEl>
                                          <p:spTgt spid="99"/>
                                        </p:tgtEl>
                                      </p:cBhvr>
                                    </p:animEffect>
                                  </p:childTnLst>
                                </p:cTn>
                              </p:par>
                            </p:childTnLst>
                          </p:cTn>
                        </p:par>
                      </p:childTnLst>
                    </p:cTn>
                  </p:par>
                  <p:par>
                    <p:cTn id="213" fill="hold">
                      <p:stCondLst>
                        <p:cond delay="indefinite"/>
                      </p:stCondLst>
                      <p:childTnLst>
                        <p:par>
                          <p:cTn id="214" fill="hold">
                            <p:stCondLst>
                              <p:cond delay="0"/>
                            </p:stCondLst>
                            <p:childTnLst>
                              <p:par>
                                <p:cTn id="215" presetID="53" presetClass="exit" presetSubtype="32" fill="hold" grpId="2" nodeType="clickEffect">
                                  <p:stCondLst>
                                    <p:cond delay="0"/>
                                  </p:stCondLst>
                                  <p:childTnLst>
                                    <p:anim calcmode="lin" valueType="num">
                                      <p:cBhvr>
                                        <p:cTn id="216" dur="500"/>
                                        <p:tgtEl>
                                          <p:spTgt spid="99"/>
                                        </p:tgtEl>
                                        <p:attrNameLst>
                                          <p:attrName>ppt_w</p:attrName>
                                        </p:attrNameLst>
                                      </p:cBhvr>
                                      <p:tavLst>
                                        <p:tav tm="0">
                                          <p:val>
                                            <p:strVal val="ppt_w"/>
                                          </p:val>
                                        </p:tav>
                                        <p:tav tm="100000">
                                          <p:val>
                                            <p:fltVal val="0"/>
                                          </p:val>
                                        </p:tav>
                                      </p:tavLst>
                                    </p:anim>
                                    <p:anim calcmode="lin" valueType="num">
                                      <p:cBhvr>
                                        <p:cTn id="217" dur="500"/>
                                        <p:tgtEl>
                                          <p:spTgt spid="99"/>
                                        </p:tgtEl>
                                        <p:attrNameLst>
                                          <p:attrName>ppt_h</p:attrName>
                                        </p:attrNameLst>
                                      </p:cBhvr>
                                      <p:tavLst>
                                        <p:tav tm="0">
                                          <p:val>
                                            <p:strVal val="ppt_h"/>
                                          </p:val>
                                        </p:tav>
                                        <p:tav tm="100000">
                                          <p:val>
                                            <p:fltVal val="0"/>
                                          </p:val>
                                        </p:tav>
                                      </p:tavLst>
                                    </p:anim>
                                    <p:animEffect transition="out" filter="fade">
                                      <p:cBhvr>
                                        <p:cTn id="218" dur="500"/>
                                        <p:tgtEl>
                                          <p:spTgt spid="99"/>
                                        </p:tgtEl>
                                      </p:cBhvr>
                                    </p:animEffect>
                                    <p:set>
                                      <p:cBhvr>
                                        <p:cTn id="219" dur="1" fill="hold">
                                          <p:stCondLst>
                                            <p:cond delay="499"/>
                                          </p:stCondLst>
                                        </p:cTn>
                                        <p:tgtEl>
                                          <p:spTgt spid="99"/>
                                        </p:tgtEl>
                                        <p:attrNameLst>
                                          <p:attrName>style.visibility</p:attrName>
                                        </p:attrNameLst>
                                      </p:cBhvr>
                                      <p:to>
                                        <p:strVal val="hidden"/>
                                      </p:to>
                                    </p:set>
                                  </p:childTnLst>
                                </p:cTn>
                              </p:par>
                            </p:childTnLst>
                          </p:cTn>
                        </p:par>
                      </p:childTnLst>
                    </p:cTn>
                  </p:par>
                  <p:par>
                    <p:cTn id="220" fill="hold">
                      <p:stCondLst>
                        <p:cond delay="indefinite"/>
                      </p:stCondLst>
                      <p:childTnLst>
                        <p:par>
                          <p:cTn id="221" fill="hold">
                            <p:stCondLst>
                              <p:cond delay="0"/>
                            </p:stCondLst>
                            <p:childTnLst>
                              <p:par>
                                <p:cTn id="222" presetID="16" presetClass="entr" presetSubtype="21" fill="hold" grpId="0" nodeType="clickEffect">
                                  <p:stCondLst>
                                    <p:cond delay="0"/>
                                  </p:stCondLst>
                                  <p:childTnLst>
                                    <p:set>
                                      <p:cBhvr>
                                        <p:cTn id="223" dur="1" fill="hold">
                                          <p:stCondLst>
                                            <p:cond delay="0"/>
                                          </p:stCondLst>
                                        </p:cTn>
                                        <p:tgtEl>
                                          <p:spTgt spid="106"/>
                                        </p:tgtEl>
                                        <p:attrNameLst>
                                          <p:attrName>style.visibility</p:attrName>
                                        </p:attrNameLst>
                                      </p:cBhvr>
                                      <p:to>
                                        <p:strVal val="visible"/>
                                      </p:to>
                                    </p:set>
                                    <p:animEffect transition="in" filter="barn(inVertical)">
                                      <p:cBhvr>
                                        <p:cTn id="224" dur="500"/>
                                        <p:tgtEl>
                                          <p:spTgt spid="106"/>
                                        </p:tgtEl>
                                      </p:cBhvr>
                                    </p:animEffect>
                                  </p:childTnLst>
                                </p:cTn>
                              </p:par>
                              <p:par>
                                <p:cTn id="225" presetID="16" presetClass="entr" presetSubtype="21" fill="hold" grpId="0" nodeType="withEffect">
                                  <p:stCondLst>
                                    <p:cond delay="0"/>
                                  </p:stCondLst>
                                  <p:childTnLst>
                                    <p:set>
                                      <p:cBhvr>
                                        <p:cTn id="226" dur="1" fill="hold">
                                          <p:stCondLst>
                                            <p:cond delay="0"/>
                                          </p:stCondLst>
                                        </p:cTn>
                                        <p:tgtEl>
                                          <p:spTgt spid="83"/>
                                        </p:tgtEl>
                                        <p:attrNameLst>
                                          <p:attrName>style.visibility</p:attrName>
                                        </p:attrNameLst>
                                      </p:cBhvr>
                                      <p:to>
                                        <p:strVal val="visible"/>
                                      </p:to>
                                    </p:set>
                                    <p:animEffect transition="in" filter="barn(inVertical)">
                                      <p:cBhvr>
                                        <p:cTn id="227" dur="500"/>
                                        <p:tgtEl>
                                          <p:spTgt spid="83"/>
                                        </p:tgtEl>
                                      </p:cBhvr>
                                    </p:animEffect>
                                  </p:childTnLst>
                                </p:cTn>
                              </p:par>
                              <p:par>
                                <p:cTn id="228" presetID="16" presetClass="entr" presetSubtype="21" fill="hold" grpId="0" nodeType="withEffect">
                                  <p:stCondLst>
                                    <p:cond delay="0"/>
                                  </p:stCondLst>
                                  <p:childTnLst>
                                    <p:set>
                                      <p:cBhvr>
                                        <p:cTn id="229" dur="1" fill="hold">
                                          <p:stCondLst>
                                            <p:cond delay="0"/>
                                          </p:stCondLst>
                                        </p:cTn>
                                        <p:tgtEl>
                                          <p:spTgt spid="82"/>
                                        </p:tgtEl>
                                        <p:attrNameLst>
                                          <p:attrName>style.visibility</p:attrName>
                                        </p:attrNameLst>
                                      </p:cBhvr>
                                      <p:to>
                                        <p:strVal val="visible"/>
                                      </p:to>
                                    </p:set>
                                    <p:animEffect transition="in" filter="barn(inVertical)">
                                      <p:cBhvr>
                                        <p:cTn id="230" dur="500"/>
                                        <p:tgtEl>
                                          <p:spTgt spid="82"/>
                                        </p:tgtEl>
                                      </p:cBhvr>
                                    </p:animEffect>
                                  </p:childTnLst>
                                </p:cTn>
                              </p:par>
                              <p:par>
                                <p:cTn id="231" presetID="16" presetClass="entr" presetSubtype="21" fill="hold" grpId="0" nodeType="withEffect">
                                  <p:stCondLst>
                                    <p:cond delay="0"/>
                                  </p:stCondLst>
                                  <p:childTnLst>
                                    <p:set>
                                      <p:cBhvr>
                                        <p:cTn id="232" dur="1" fill="hold">
                                          <p:stCondLst>
                                            <p:cond delay="0"/>
                                          </p:stCondLst>
                                        </p:cTn>
                                        <p:tgtEl>
                                          <p:spTgt spid="81"/>
                                        </p:tgtEl>
                                        <p:attrNameLst>
                                          <p:attrName>style.visibility</p:attrName>
                                        </p:attrNameLst>
                                      </p:cBhvr>
                                      <p:to>
                                        <p:strVal val="visible"/>
                                      </p:to>
                                    </p:set>
                                    <p:animEffect transition="in" filter="barn(inVertical)">
                                      <p:cBhvr>
                                        <p:cTn id="233" dur="500"/>
                                        <p:tgtEl>
                                          <p:spTgt spid="81"/>
                                        </p:tgtEl>
                                      </p:cBhvr>
                                    </p:animEffect>
                                  </p:childTnLst>
                                </p:cTn>
                              </p:par>
                              <p:par>
                                <p:cTn id="234" presetID="16" presetClass="entr" presetSubtype="21" fill="hold" grpId="0" nodeType="withEffect">
                                  <p:stCondLst>
                                    <p:cond delay="0"/>
                                  </p:stCondLst>
                                  <p:childTnLst>
                                    <p:set>
                                      <p:cBhvr>
                                        <p:cTn id="235" dur="1" fill="hold">
                                          <p:stCondLst>
                                            <p:cond delay="0"/>
                                          </p:stCondLst>
                                        </p:cTn>
                                        <p:tgtEl>
                                          <p:spTgt spid="80"/>
                                        </p:tgtEl>
                                        <p:attrNameLst>
                                          <p:attrName>style.visibility</p:attrName>
                                        </p:attrNameLst>
                                      </p:cBhvr>
                                      <p:to>
                                        <p:strVal val="visible"/>
                                      </p:to>
                                    </p:set>
                                    <p:animEffect transition="in" filter="barn(inVertical)">
                                      <p:cBhvr>
                                        <p:cTn id="236" dur="500"/>
                                        <p:tgtEl>
                                          <p:spTgt spid="80"/>
                                        </p:tgtEl>
                                      </p:cBhvr>
                                    </p:animEffect>
                                  </p:childTnLst>
                                </p:cTn>
                              </p:par>
                              <p:par>
                                <p:cTn id="237" presetID="16" presetClass="entr" presetSubtype="21" fill="hold" grpId="0" nodeType="withEffect">
                                  <p:stCondLst>
                                    <p:cond delay="0"/>
                                  </p:stCondLst>
                                  <p:childTnLst>
                                    <p:set>
                                      <p:cBhvr>
                                        <p:cTn id="238" dur="1" fill="hold">
                                          <p:stCondLst>
                                            <p:cond delay="0"/>
                                          </p:stCondLst>
                                        </p:cTn>
                                        <p:tgtEl>
                                          <p:spTgt spid="79"/>
                                        </p:tgtEl>
                                        <p:attrNameLst>
                                          <p:attrName>style.visibility</p:attrName>
                                        </p:attrNameLst>
                                      </p:cBhvr>
                                      <p:to>
                                        <p:strVal val="visible"/>
                                      </p:to>
                                    </p:set>
                                    <p:animEffect transition="in" filter="barn(inVertical)">
                                      <p:cBhvr>
                                        <p:cTn id="239" dur="500"/>
                                        <p:tgtEl>
                                          <p:spTgt spid="79"/>
                                        </p:tgtEl>
                                      </p:cBhvr>
                                    </p:animEffect>
                                  </p:childTnLst>
                                </p:cTn>
                              </p:par>
                              <p:par>
                                <p:cTn id="240" presetID="16" presetClass="entr" presetSubtype="21" fill="hold" grpId="0" nodeType="withEffect">
                                  <p:stCondLst>
                                    <p:cond delay="0"/>
                                  </p:stCondLst>
                                  <p:childTnLst>
                                    <p:set>
                                      <p:cBhvr>
                                        <p:cTn id="241" dur="1" fill="hold">
                                          <p:stCondLst>
                                            <p:cond delay="0"/>
                                          </p:stCondLst>
                                        </p:cTn>
                                        <p:tgtEl>
                                          <p:spTgt spid="78"/>
                                        </p:tgtEl>
                                        <p:attrNameLst>
                                          <p:attrName>style.visibility</p:attrName>
                                        </p:attrNameLst>
                                      </p:cBhvr>
                                      <p:to>
                                        <p:strVal val="visible"/>
                                      </p:to>
                                    </p:set>
                                    <p:animEffect transition="in" filter="barn(inVertical)">
                                      <p:cBhvr>
                                        <p:cTn id="242" dur="500"/>
                                        <p:tgtEl>
                                          <p:spTgt spid="78"/>
                                        </p:tgtEl>
                                      </p:cBhvr>
                                    </p:animEffect>
                                  </p:childTnLst>
                                </p:cTn>
                              </p:par>
                              <p:par>
                                <p:cTn id="243" presetID="16" presetClass="entr" presetSubtype="21" fill="hold" grpId="0" nodeType="withEffect">
                                  <p:stCondLst>
                                    <p:cond delay="0"/>
                                  </p:stCondLst>
                                  <p:childTnLst>
                                    <p:set>
                                      <p:cBhvr>
                                        <p:cTn id="244" dur="1" fill="hold">
                                          <p:stCondLst>
                                            <p:cond delay="0"/>
                                          </p:stCondLst>
                                        </p:cTn>
                                        <p:tgtEl>
                                          <p:spTgt spid="121"/>
                                        </p:tgtEl>
                                        <p:attrNameLst>
                                          <p:attrName>style.visibility</p:attrName>
                                        </p:attrNameLst>
                                      </p:cBhvr>
                                      <p:to>
                                        <p:strVal val="visible"/>
                                      </p:to>
                                    </p:set>
                                    <p:animEffect transition="in" filter="barn(inVertical)">
                                      <p:cBhvr>
                                        <p:cTn id="245" dur="500"/>
                                        <p:tgtEl>
                                          <p:spTgt spid="121"/>
                                        </p:tgtEl>
                                      </p:cBhvr>
                                    </p:animEffect>
                                  </p:childTnLst>
                                </p:cTn>
                              </p:par>
                              <p:par>
                                <p:cTn id="246" presetID="16" presetClass="entr" presetSubtype="21" fill="hold" grpId="0" nodeType="withEffect">
                                  <p:stCondLst>
                                    <p:cond delay="0"/>
                                  </p:stCondLst>
                                  <p:childTnLst>
                                    <p:set>
                                      <p:cBhvr>
                                        <p:cTn id="247" dur="1" fill="hold">
                                          <p:stCondLst>
                                            <p:cond delay="0"/>
                                          </p:stCondLst>
                                        </p:cTn>
                                        <p:tgtEl>
                                          <p:spTgt spid="120"/>
                                        </p:tgtEl>
                                        <p:attrNameLst>
                                          <p:attrName>style.visibility</p:attrName>
                                        </p:attrNameLst>
                                      </p:cBhvr>
                                      <p:to>
                                        <p:strVal val="visible"/>
                                      </p:to>
                                    </p:set>
                                    <p:animEffect transition="in" filter="barn(inVertical)">
                                      <p:cBhvr>
                                        <p:cTn id="248" dur="500"/>
                                        <p:tgtEl>
                                          <p:spTgt spid="120"/>
                                        </p:tgtEl>
                                      </p:cBhvr>
                                    </p:animEffect>
                                  </p:childTnLst>
                                </p:cTn>
                              </p:par>
                            </p:childTnLst>
                          </p:cTn>
                        </p:par>
                      </p:childTnLst>
                    </p:cTn>
                  </p:par>
                </p:childTnLst>
              </p:cTn>
              <p:nextCondLst>
                <p:cond evt="onClick" delay="0">
                  <p:tgtEl>
                    <p:spTgt spid="14"/>
                  </p:tgtEl>
                </p:cond>
              </p:nextCondLst>
            </p:seq>
            <p:seq concurrent="1" nextAc="seek">
              <p:cTn id="249" restart="whenNotActive" fill="hold" evtFilter="cancelBubble" nodeType="interactiveSeq">
                <p:stCondLst>
                  <p:cond evt="onClick" delay="0">
                    <p:tgtEl>
                      <p:spTgt spid="15"/>
                    </p:tgtEl>
                  </p:cond>
                </p:stCondLst>
                <p:endSync evt="end" delay="0">
                  <p:rtn val="all"/>
                </p:endSync>
                <p:childTnLst>
                  <p:par>
                    <p:cTn id="250" fill="hold">
                      <p:stCondLst>
                        <p:cond delay="0"/>
                      </p:stCondLst>
                      <p:childTnLst>
                        <p:par>
                          <p:cTn id="251" fill="hold">
                            <p:stCondLst>
                              <p:cond delay="0"/>
                            </p:stCondLst>
                            <p:childTnLst>
                              <p:par>
                                <p:cTn id="252" presetID="16" presetClass="entr" presetSubtype="21" fill="hold" grpId="1" nodeType="clickEffect">
                                  <p:stCondLst>
                                    <p:cond delay="0"/>
                                  </p:stCondLst>
                                  <p:childTnLst>
                                    <p:set>
                                      <p:cBhvr>
                                        <p:cTn id="253" dur="1" fill="hold">
                                          <p:stCondLst>
                                            <p:cond delay="0"/>
                                          </p:stCondLst>
                                        </p:cTn>
                                        <p:tgtEl>
                                          <p:spTgt spid="104"/>
                                        </p:tgtEl>
                                        <p:attrNameLst>
                                          <p:attrName>style.visibility</p:attrName>
                                        </p:attrNameLst>
                                      </p:cBhvr>
                                      <p:to>
                                        <p:strVal val="visible"/>
                                      </p:to>
                                    </p:set>
                                    <p:animEffect transition="in" filter="barn(inVertical)">
                                      <p:cBhvr>
                                        <p:cTn id="254" dur="500"/>
                                        <p:tgtEl>
                                          <p:spTgt spid="104"/>
                                        </p:tgtEl>
                                      </p:cBhvr>
                                    </p:animEffect>
                                  </p:childTnLst>
                                </p:cTn>
                              </p:par>
                            </p:childTnLst>
                          </p:cTn>
                        </p:par>
                      </p:childTnLst>
                    </p:cTn>
                  </p:par>
                  <p:par>
                    <p:cTn id="255" fill="hold">
                      <p:stCondLst>
                        <p:cond delay="indefinite"/>
                      </p:stCondLst>
                      <p:childTnLst>
                        <p:par>
                          <p:cTn id="256" fill="hold">
                            <p:stCondLst>
                              <p:cond delay="0"/>
                            </p:stCondLst>
                            <p:childTnLst>
                              <p:par>
                                <p:cTn id="257" presetID="53" presetClass="exit" presetSubtype="32" fill="hold" grpId="2" nodeType="clickEffect">
                                  <p:stCondLst>
                                    <p:cond delay="0"/>
                                  </p:stCondLst>
                                  <p:childTnLst>
                                    <p:anim calcmode="lin" valueType="num">
                                      <p:cBhvr>
                                        <p:cTn id="258" dur="500"/>
                                        <p:tgtEl>
                                          <p:spTgt spid="104"/>
                                        </p:tgtEl>
                                        <p:attrNameLst>
                                          <p:attrName>ppt_w</p:attrName>
                                        </p:attrNameLst>
                                      </p:cBhvr>
                                      <p:tavLst>
                                        <p:tav tm="0">
                                          <p:val>
                                            <p:strVal val="ppt_w"/>
                                          </p:val>
                                        </p:tav>
                                        <p:tav tm="100000">
                                          <p:val>
                                            <p:fltVal val="0"/>
                                          </p:val>
                                        </p:tav>
                                      </p:tavLst>
                                    </p:anim>
                                    <p:anim calcmode="lin" valueType="num">
                                      <p:cBhvr>
                                        <p:cTn id="259" dur="500"/>
                                        <p:tgtEl>
                                          <p:spTgt spid="104"/>
                                        </p:tgtEl>
                                        <p:attrNameLst>
                                          <p:attrName>ppt_h</p:attrName>
                                        </p:attrNameLst>
                                      </p:cBhvr>
                                      <p:tavLst>
                                        <p:tav tm="0">
                                          <p:val>
                                            <p:strVal val="ppt_h"/>
                                          </p:val>
                                        </p:tav>
                                        <p:tav tm="100000">
                                          <p:val>
                                            <p:fltVal val="0"/>
                                          </p:val>
                                        </p:tav>
                                      </p:tavLst>
                                    </p:anim>
                                    <p:animEffect transition="out" filter="fade">
                                      <p:cBhvr>
                                        <p:cTn id="260" dur="500"/>
                                        <p:tgtEl>
                                          <p:spTgt spid="104"/>
                                        </p:tgtEl>
                                      </p:cBhvr>
                                    </p:animEffect>
                                    <p:set>
                                      <p:cBhvr>
                                        <p:cTn id="261" dur="1" fill="hold">
                                          <p:stCondLst>
                                            <p:cond delay="499"/>
                                          </p:stCondLst>
                                        </p:cTn>
                                        <p:tgtEl>
                                          <p:spTgt spid="104"/>
                                        </p:tgtEl>
                                        <p:attrNameLst>
                                          <p:attrName>style.visibility</p:attrName>
                                        </p:attrNameLst>
                                      </p:cBhvr>
                                      <p:to>
                                        <p:strVal val="hidden"/>
                                      </p:to>
                                    </p:set>
                                  </p:childTnLst>
                                </p:cTn>
                              </p:par>
                            </p:childTnLst>
                          </p:cTn>
                        </p:par>
                      </p:childTnLst>
                    </p:cTn>
                  </p:par>
                  <p:par>
                    <p:cTn id="262" fill="hold">
                      <p:stCondLst>
                        <p:cond delay="indefinite"/>
                      </p:stCondLst>
                      <p:childTnLst>
                        <p:par>
                          <p:cTn id="263" fill="hold">
                            <p:stCondLst>
                              <p:cond delay="0"/>
                            </p:stCondLst>
                            <p:childTnLst>
                              <p:par>
                                <p:cTn id="264" presetID="16" presetClass="entr" presetSubtype="21" fill="hold" grpId="0" nodeType="clickEffect">
                                  <p:stCondLst>
                                    <p:cond delay="0"/>
                                  </p:stCondLst>
                                  <p:childTnLst>
                                    <p:set>
                                      <p:cBhvr>
                                        <p:cTn id="265" dur="1" fill="hold">
                                          <p:stCondLst>
                                            <p:cond delay="0"/>
                                          </p:stCondLst>
                                        </p:cTn>
                                        <p:tgtEl>
                                          <p:spTgt spid="89"/>
                                        </p:tgtEl>
                                        <p:attrNameLst>
                                          <p:attrName>style.visibility</p:attrName>
                                        </p:attrNameLst>
                                      </p:cBhvr>
                                      <p:to>
                                        <p:strVal val="visible"/>
                                      </p:to>
                                    </p:set>
                                    <p:animEffect transition="in" filter="barn(inVertical)">
                                      <p:cBhvr>
                                        <p:cTn id="266" dur="500"/>
                                        <p:tgtEl>
                                          <p:spTgt spid="89"/>
                                        </p:tgtEl>
                                      </p:cBhvr>
                                    </p:animEffect>
                                  </p:childTnLst>
                                </p:cTn>
                              </p:par>
                              <p:par>
                                <p:cTn id="267" presetID="16" presetClass="entr" presetSubtype="21" fill="hold" grpId="0" nodeType="withEffect">
                                  <p:stCondLst>
                                    <p:cond delay="0"/>
                                  </p:stCondLst>
                                  <p:childTnLst>
                                    <p:set>
                                      <p:cBhvr>
                                        <p:cTn id="268" dur="1" fill="hold">
                                          <p:stCondLst>
                                            <p:cond delay="0"/>
                                          </p:stCondLst>
                                        </p:cTn>
                                        <p:tgtEl>
                                          <p:spTgt spid="88"/>
                                        </p:tgtEl>
                                        <p:attrNameLst>
                                          <p:attrName>style.visibility</p:attrName>
                                        </p:attrNameLst>
                                      </p:cBhvr>
                                      <p:to>
                                        <p:strVal val="visible"/>
                                      </p:to>
                                    </p:set>
                                    <p:animEffect transition="in" filter="barn(inVertical)">
                                      <p:cBhvr>
                                        <p:cTn id="269" dur="500"/>
                                        <p:tgtEl>
                                          <p:spTgt spid="88"/>
                                        </p:tgtEl>
                                      </p:cBhvr>
                                    </p:animEffect>
                                  </p:childTnLst>
                                </p:cTn>
                              </p:par>
                              <p:par>
                                <p:cTn id="270" presetID="16" presetClass="entr" presetSubtype="21" fill="hold" grpId="0" nodeType="withEffect">
                                  <p:stCondLst>
                                    <p:cond delay="0"/>
                                  </p:stCondLst>
                                  <p:childTnLst>
                                    <p:set>
                                      <p:cBhvr>
                                        <p:cTn id="271" dur="1" fill="hold">
                                          <p:stCondLst>
                                            <p:cond delay="0"/>
                                          </p:stCondLst>
                                        </p:cTn>
                                        <p:tgtEl>
                                          <p:spTgt spid="87"/>
                                        </p:tgtEl>
                                        <p:attrNameLst>
                                          <p:attrName>style.visibility</p:attrName>
                                        </p:attrNameLst>
                                      </p:cBhvr>
                                      <p:to>
                                        <p:strVal val="visible"/>
                                      </p:to>
                                    </p:set>
                                    <p:animEffect transition="in" filter="barn(inVertical)">
                                      <p:cBhvr>
                                        <p:cTn id="272" dur="500"/>
                                        <p:tgtEl>
                                          <p:spTgt spid="87"/>
                                        </p:tgtEl>
                                      </p:cBhvr>
                                    </p:animEffect>
                                  </p:childTnLst>
                                </p:cTn>
                              </p:par>
                              <p:par>
                                <p:cTn id="273" presetID="16" presetClass="entr" presetSubtype="21" fill="hold" grpId="0" nodeType="withEffect">
                                  <p:stCondLst>
                                    <p:cond delay="0"/>
                                  </p:stCondLst>
                                  <p:childTnLst>
                                    <p:set>
                                      <p:cBhvr>
                                        <p:cTn id="274" dur="1" fill="hold">
                                          <p:stCondLst>
                                            <p:cond delay="0"/>
                                          </p:stCondLst>
                                        </p:cTn>
                                        <p:tgtEl>
                                          <p:spTgt spid="86"/>
                                        </p:tgtEl>
                                        <p:attrNameLst>
                                          <p:attrName>style.visibility</p:attrName>
                                        </p:attrNameLst>
                                      </p:cBhvr>
                                      <p:to>
                                        <p:strVal val="visible"/>
                                      </p:to>
                                    </p:set>
                                    <p:animEffect transition="in" filter="barn(inVertical)">
                                      <p:cBhvr>
                                        <p:cTn id="275" dur="500"/>
                                        <p:tgtEl>
                                          <p:spTgt spid="86"/>
                                        </p:tgtEl>
                                      </p:cBhvr>
                                    </p:animEffect>
                                  </p:childTnLst>
                                </p:cTn>
                              </p:par>
                              <p:par>
                                <p:cTn id="276" presetID="16" presetClass="entr" presetSubtype="21" fill="hold" grpId="0" nodeType="withEffect">
                                  <p:stCondLst>
                                    <p:cond delay="0"/>
                                  </p:stCondLst>
                                  <p:childTnLst>
                                    <p:set>
                                      <p:cBhvr>
                                        <p:cTn id="277" dur="1" fill="hold">
                                          <p:stCondLst>
                                            <p:cond delay="0"/>
                                          </p:stCondLst>
                                        </p:cTn>
                                        <p:tgtEl>
                                          <p:spTgt spid="85"/>
                                        </p:tgtEl>
                                        <p:attrNameLst>
                                          <p:attrName>style.visibility</p:attrName>
                                        </p:attrNameLst>
                                      </p:cBhvr>
                                      <p:to>
                                        <p:strVal val="visible"/>
                                      </p:to>
                                    </p:set>
                                    <p:animEffect transition="in" filter="barn(inVertical)">
                                      <p:cBhvr>
                                        <p:cTn id="278" dur="500"/>
                                        <p:tgtEl>
                                          <p:spTgt spid="85"/>
                                        </p:tgtEl>
                                      </p:cBhvr>
                                    </p:animEffect>
                                  </p:childTnLst>
                                </p:cTn>
                              </p:par>
                              <p:par>
                                <p:cTn id="279" presetID="16" presetClass="entr" presetSubtype="21" fill="hold" grpId="0" nodeType="withEffect">
                                  <p:stCondLst>
                                    <p:cond delay="0"/>
                                  </p:stCondLst>
                                  <p:childTnLst>
                                    <p:set>
                                      <p:cBhvr>
                                        <p:cTn id="280" dur="1" fill="hold">
                                          <p:stCondLst>
                                            <p:cond delay="0"/>
                                          </p:stCondLst>
                                        </p:cTn>
                                        <p:tgtEl>
                                          <p:spTgt spid="84"/>
                                        </p:tgtEl>
                                        <p:attrNameLst>
                                          <p:attrName>style.visibility</p:attrName>
                                        </p:attrNameLst>
                                      </p:cBhvr>
                                      <p:to>
                                        <p:strVal val="visible"/>
                                      </p:to>
                                    </p:set>
                                    <p:animEffect transition="in" filter="barn(inVertical)">
                                      <p:cBhvr>
                                        <p:cTn id="281" dur="500"/>
                                        <p:tgtEl>
                                          <p:spTgt spid="84"/>
                                        </p:tgtEl>
                                      </p:cBhvr>
                                    </p:animEffect>
                                  </p:childTnLst>
                                </p:cTn>
                              </p:par>
                              <p:par>
                                <p:cTn id="282" presetID="16" presetClass="entr" presetSubtype="21" fill="hold" grpId="0" nodeType="withEffect">
                                  <p:stCondLst>
                                    <p:cond delay="0"/>
                                  </p:stCondLst>
                                  <p:childTnLst>
                                    <p:set>
                                      <p:cBhvr>
                                        <p:cTn id="283" dur="1" fill="hold">
                                          <p:stCondLst>
                                            <p:cond delay="0"/>
                                          </p:stCondLst>
                                        </p:cTn>
                                        <p:tgtEl>
                                          <p:spTgt spid="123"/>
                                        </p:tgtEl>
                                        <p:attrNameLst>
                                          <p:attrName>style.visibility</p:attrName>
                                        </p:attrNameLst>
                                      </p:cBhvr>
                                      <p:to>
                                        <p:strVal val="visible"/>
                                      </p:to>
                                    </p:set>
                                    <p:animEffect transition="in" filter="barn(inVertical)">
                                      <p:cBhvr>
                                        <p:cTn id="284" dur="500"/>
                                        <p:tgtEl>
                                          <p:spTgt spid="123"/>
                                        </p:tgtEl>
                                      </p:cBhvr>
                                    </p:animEffect>
                                  </p:childTnLst>
                                </p:cTn>
                              </p:par>
                              <p:par>
                                <p:cTn id="285" presetID="16" presetClass="entr" presetSubtype="21" fill="hold" grpId="0" nodeType="withEffect">
                                  <p:stCondLst>
                                    <p:cond delay="0"/>
                                  </p:stCondLst>
                                  <p:childTnLst>
                                    <p:set>
                                      <p:cBhvr>
                                        <p:cTn id="286" dur="1" fill="hold">
                                          <p:stCondLst>
                                            <p:cond delay="0"/>
                                          </p:stCondLst>
                                        </p:cTn>
                                        <p:tgtEl>
                                          <p:spTgt spid="122"/>
                                        </p:tgtEl>
                                        <p:attrNameLst>
                                          <p:attrName>style.visibility</p:attrName>
                                        </p:attrNameLst>
                                      </p:cBhvr>
                                      <p:to>
                                        <p:strVal val="visible"/>
                                      </p:to>
                                    </p:set>
                                    <p:animEffect transition="in" filter="barn(inVertical)">
                                      <p:cBhvr>
                                        <p:cTn id="287" dur="500"/>
                                        <p:tgtEl>
                                          <p:spTgt spid="122"/>
                                        </p:tgtEl>
                                      </p:cBhvr>
                                    </p:animEffect>
                                  </p:childTnLst>
                                </p:cTn>
                              </p:par>
                            </p:childTnLst>
                          </p:cTn>
                        </p:par>
                      </p:childTnLst>
                    </p:cTn>
                  </p:par>
                </p:childTnLst>
              </p:cTn>
              <p:nextCondLst>
                <p:cond evt="onClick" delay="0">
                  <p:tgtEl>
                    <p:spTgt spid="15"/>
                  </p:tgtEl>
                </p:cond>
              </p:nextCondLst>
            </p:seq>
            <p:seq concurrent="1" nextAc="seek">
              <p:cTn id="288" restart="whenNotActive" fill="hold" evtFilter="cancelBubble" nodeType="interactiveSeq">
                <p:stCondLst>
                  <p:cond evt="onClick" delay="0">
                    <p:tgtEl>
                      <p:spTgt spid="16"/>
                    </p:tgtEl>
                  </p:cond>
                </p:stCondLst>
                <p:endSync evt="end" delay="0">
                  <p:rtn val="all"/>
                </p:endSync>
                <p:childTnLst>
                  <p:par>
                    <p:cTn id="289" fill="hold">
                      <p:stCondLst>
                        <p:cond delay="0"/>
                      </p:stCondLst>
                      <p:childTnLst>
                        <p:par>
                          <p:cTn id="290" fill="hold">
                            <p:stCondLst>
                              <p:cond delay="0"/>
                            </p:stCondLst>
                            <p:childTnLst>
                              <p:par>
                                <p:cTn id="291" presetID="16" presetClass="entr" presetSubtype="21" fill="hold" grpId="0" nodeType="clickEffect">
                                  <p:stCondLst>
                                    <p:cond delay="0"/>
                                  </p:stCondLst>
                                  <p:childTnLst>
                                    <p:set>
                                      <p:cBhvr>
                                        <p:cTn id="292" dur="1" fill="hold">
                                          <p:stCondLst>
                                            <p:cond delay="0"/>
                                          </p:stCondLst>
                                        </p:cTn>
                                        <p:tgtEl>
                                          <p:spTgt spid="17"/>
                                        </p:tgtEl>
                                        <p:attrNameLst>
                                          <p:attrName>style.visibility</p:attrName>
                                        </p:attrNameLst>
                                      </p:cBhvr>
                                      <p:to>
                                        <p:strVal val="visible"/>
                                      </p:to>
                                    </p:set>
                                    <p:animEffect transition="in" filter="barn(inVertical)">
                                      <p:cBhvr>
                                        <p:cTn id="293" dur="500"/>
                                        <p:tgtEl>
                                          <p:spTgt spid="17"/>
                                        </p:tgtEl>
                                      </p:cBhvr>
                                    </p:animEffect>
                                  </p:childTnLst>
                                </p:cTn>
                              </p:par>
                            </p:childTnLst>
                          </p:cTn>
                        </p:par>
                      </p:childTnLst>
                    </p:cTn>
                  </p:par>
                  <p:par>
                    <p:cTn id="294" fill="hold">
                      <p:stCondLst>
                        <p:cond delay="indefinite"/>
                      </p:stCondLst>
                      <p:childTnLst>
                        <p:par>
                          <p:cTn id="295" fill="hold">
                            <p:stCondLst>
                              <p:cond delay="0"/>
                            </p:stCondLst>
                            <p:childTnLst>
                              <p:par>
                                <p:cTn id="296" presetID="53" presetClass="exit" presetSubtype="32" fill="hold" grpId="1" nodeType="clickEffect">
                                  <p:stCondLst>
                                    <p:cond delay="0"/>
                                  </p:stCondLst>
                                  <p:childTnLst>
                                    <p:anim calcmode="lin" valueType="num">
                                      <p:cBhvr>
                                        <p:cTn id="297" dur="500"/>
                                        <p:tgtEl>
                                          <p:spTgt spid="17"/>
                                        </p:tgtEl>
                                        <p:attrNameLst>
                                          <p:attrName>ppt_w</p:attrName>
                                        </p:attrNameLst>
                                      </p:cBhvr>
                                      <p:tavLst>
                                        <p:tav tm="0">
                                          <p:val>
                                            <p:strVal val="ppt_w"/>
                                          </p:val>
                                        </p:tav>
                                        <p:tav tm="100000">
                                          <p:val>
                                            <p:fltVal val="0"/>
                                          </p:val>
                                        </p:tav>
                                      </p:tavLst>
                                    </p:anim>
                                    <p:anim calcmode="lin" valueType="num">
                                      <p:cBhvr>
                                        <p:cTn id="298" dur="500"/>
                                        <p:tgtEl>
                                          <p:spTgt spid="17"/>
                                        </p:tgtEl>
                                        <p:attrNameLst>
                                          <p:attrName>ppt_h</p:attrName>
                                        </p:attrNameLst>
                                      </p:cBhvr>
                                      <p:tavLst>
                                        <p:tav tm="0">
                                          <p:val>
                                            <p:strVal val="ppt_h"/>
                                          </p:val>
                                        </p:tav>
                                        <p:tav tm="100000">
                                          <p:val>
                                            <p:fltVal val="0"/>
                                          </p:val>
                                        </p:tav>
                                      </p:tavLst>
                                    </p:anim>
                                    <p:animEffect transition="out" filter="fade">
                                      <p:cBhvr>
                                        <p:cTn id="299" dur="500"/>
                                        <p:tgtEl>
                                          <p:spTgt spid="17"/>
                                        </p:tgtEl>
                                      </p:cBhvr>
                                    </p:animEffect>
                                    <p:set>
                                      <p:cBhvr>
                                        <p:cTn id="300" dur="1" fill="hold">
                                          <p:stCondLst>
                                            <p:cond delay="499"/>
                                          </p:stCondLst>
                                        </p:cTn>
                                        <p:tgtEl>
                                          <p:spTgt spid="17"/>
                                        </p:tgtEl>
                                        <p:attrNameLst>
                                          <p:attrName>style.visibility</p:attrName>
                                        </p:attrNameLst>
                                      </p:cBhvr>
                                      <p:to>
                                        <p:strVal val="hidden"/>
                                      </p:to>
                                    </p:set>
                                  </p:childTnLst>
                                </p:cTn>
                              </p:par>
                            </p:childTnLst>
                          </p:cTn>
                        </p:par>
                      </p:childTnLst>
                    </p:cTn>
                  </p:par>
                  <p:par>
                    <p:cTn id="301" fill="hold">
                      <p:stCondLst>
                        <p:cond delay="indefinite"/>
                      </p:stCondLst>
                      <p:childTnLst>
                        <p:par>
                          <p:cTn id="302" fill="hold">
                            <p:stCondLst>
                              <p:cond delay="0"/>
                            </p:stCondLst>
                            <p:childTnLst>
                              <p:par>
                                <p:cTn id="303" presetID="16" presetClass="entr" presetSubtype="21" fill="hold" grpId="0" nodeType="clickEffect">
                                  <p:stCondLst>
                                    <p:cond delay="0"/>
                                  </p:stCondLst>
                                  <p:childTnLst>
                                    <p:set>
                                      <p:cBhvr>
                                        <p:cTn id="304" dur="1" fill="hold">
                                          <p:stCondLst>
                                            <p:cond delay="0"/>
                                          </p:stCondLst>
                                        </p:cTn>
                                        <p:tgtEl>
                                          <p:spTgt spid="97"/>
                                        </p:tgtEl>
                                        <p:attrNameLst>
                                          <p:attrName>style.visibility</p:attrName>
                                        </p:attrNameLst>
                                      </p:cBhvr>
                                      <p:to>
                                        <p:strVal val="visible"/>
                                      </p:to>
                                    </p:set>
                                    <p:animEffect transition="in" filter="barn(inVertical)">
                                      <p:cBhvr>
                                        <p:cTn id="305" dur="500"/>
                                        <p:tgtEl>
                                          <p:spTgt spid="97"/>
                                        </p:tgtEl>
                                      </p:cBhvr>
                                    </p:animEffect>
                                  </p:childTnLst>
                                </p:cTn>
                              </p:par>
                              <p:par>
                                <p:cTn id="306" presetID="16" presetClass="entr" presetSubtype="21" fill="hold" grpId="0" nodeType="withEffect">
                                  <p:stCondLst>
                                    <p:cond delay="0"/>
                                  </p:stCondLst>
                                  <p:childTnLst>
                                    <p:set>
                                      <p:cBhvr>
                                        <p:cTn id="307" dur="1" fill="hold">
                                          <p:stCondLst>
                                            <p:cond delay="0"/>
                                          </p:stCondLst>
                                        </p:cTn>
                                        <p:tgtEl>
                                          <p:spTgt spid="96"/>
                                        </p:tgtEl>
                                        <p:attrNameLst>
                                          <p:attrName>style.visibility</p:attrName>
                                        </p:attrNameLst>
                                      </p:cBhvr>
                                      <p:to>
                                        <p:strVal val="visible"/>
                                      </p:to>
                                    </p:set>
                                    <p:animEffect transition="in" filter="barn(inVertical)">
                                      <p:cBhvr>
                                        <p:cTn id="308" dur="500"/>
                                        <p:tgtEl>
                                          <p:spTgt spid="96"/>
                                        </p:tgtEl>
                                      </p:cBhvr>
                                    </p:animEffect>
                                  </p:childTnLst>
                                </p:cTn>
                              </p:par>
                              <p:par>
                                <p:cTn id="309" presetID="16" presetClass="entr" presetSubtype="21" fill="hold" grpId="0" nodeType="withEffect">
                                  <p:stCondLst>
                                    <p:cond delay="0"/>
                                  </p:stCondLst>
                                  <p:childTnLst>
                                    <p:set>
                                      <p:cBhvr>
                                        <p:cTn id="310" dur="1" fill="hold">
                                          <p:stCondLst>
                                            <p:cond delay="0"/>
                                          </p:stCondLst>
                                        </p:cTn>
                                        <p:tgtEl>
                                          <p:spTgt spid="95"/>
                                        </p:tgtEl>
                                        <p:attrNameLst>
                                          <p:attrName>style.visibility</p:attrName>
                                        </p:attrNameLst>
                                      </p:cBhvr>
                                      <p:to>
                                        <p:strVal val="visible"/>
                                      </p:to>
                                    </p:set>
                                    <p:animEffect transition="in" filter="barn(inVertical)">
                                      <p:cBhvr>
                                        <p:cTn id="311" dur="500"/>
                                        <p:tgtEl>
                                          <p:spTgt spid="95"/>
                                        </p:tgtEl>
                                      </p:cBhvr>
                                    </p:animEffect>
                                  </p:childTnLst>
                                </p:cTn>
                              </p:par>
                              <p:par>
                                <p:cTn id="312" presetID="16" presetClass="entr" presetSubtype="21" fill="hold" grpId="0" nodeType="withEffect">
                                  <p:stCondLst>
                                    <p:cond delay="0"/>
                                  </p:stCondLst>
                                  <p:childTnLst>
                                    <p:set>
                                      <p:cBhvr>
                                        <p:cTn id="313" dur="1" fill="hold">
                                          <p:stCondLst>
                                            <p:cond delay="0"/>
                                          </p:stCondLst>
                                        </p:cTn>
                                        <p:tgtEl>
                                          <p:spTgt spid="94"/>
                                        </p:tgtEl>
                                        <p:attrNameLst>
                                          <p:attrName>style.visibility</p:attrName>
                                        </p:attrNameLst>
                                      </p:cBhvr>
                                      <p:to>
                                        <p:strVal val="visible"/>
                                      </p:to>
                                    </p:set>
                                    <p:animEffect transition="in" filter="barn(inVertical)">
                                      <p:cBhvr>
                                        <p:cTn id="314" dur="500"/>
                                        <p:tgtEl>
                                          <p:spTgt spid="94"/>
                                        </p:tgtEl>
                                      </p:cBhvr>
                                    </p:animEffect>
                                  </p:childTnLst>
                                </p:cTn>
                              </p:par>
                              <p:par>
                                <p:cTn id="315" presetID="16" presetClass="entr" presetSubtype="21" fill="hold" grpId="0" nodeType="withEffect">
                                  <p:stCondLst>
                                    <p:cond delay="0"/>
                                  </p:stCondLst>
                                  <p:childTnLst>
                                    <p:set>
                                      <p:cBhvr>
                                        <p:cTn id="316" dur="1" fill="hold">
                                          <p:stCondLst>
                                            <p:cond delay="0"/>
                                          </p:stCondLst>
                                        </p:cTn>
                                        <p:tgtEl>
                                          <p:spTgt spid="93"/>
                                        </p:tgtEl>
                                        <p:attrNameLst>
                                          <p:attrName>style.visibility</p:attrName>
                                        </p:attrNameLst>
                                      </p:cBhvr>
                                      <p:to>
                                        <p:strVal val="visible"/>
                                      </p:to>
                                    </p:set>
                                    <p:animEffect transition="in" filter="barn(inVertical)">
                                      <p:cBhvr>
                                        <p:cTn id="317" dur="500"/>
                                        <p:tgtEl>
                                          <p:spTgt spid="93"/>
                                        </p:tgtEl>
                                      </p:cBhvr>
                                    </p:animEffect>
                                  </p:childTnLst>
                                </p:cTn>
                              </p:par>
                              <p:par>
                                <p:cTn id="318" presetID="16" presetClass="entr" presetSubtype="21" fill="hold" grpId="0" nodeType="withEffect">
                                  <p:stCondLst>
                                    <p:cond delay="0"/>
                                  </p:stCondLst>
                                  <p:childTnLst>
                                    <p:set>
                                      <p:cBhvr>
                                        <p:cTn id="319" dur="1" fill="hold">
                                          <p:stCondLst>
                                            <p:cond delay="0"/>
                                          </p:stCondLst>
                                        </p:cTn>
                                        <p:tgtEl>
                                          <p:spTgt spid="124"/>
                                        </p:tgtEl>
                                        <p:attrNameLst>
                                          <p:attrName>style.visibility</p:attrName>
                                        </p:attrNameLst>
                                      </p:cBhvr>
                                      <p:to>
                                        <p:strVal val="visible"/>
                                      </p:to>
                                    </p:set>
                                    <p:animEffect transition="in" filter="barn(inVertical)">
                                      <p:cBhvr>
                                        <p:cTn id="320" dur="500"/>
                                        <p:tgtEl>
                                          <p:spTgt spid="124"/>
                                        </p:tgtEl>
                                      </p:cBhvr>
                                    </p:animEffect>
                                  </p:childTnLst>
                                </p:cTn>
                              </p:par>
                            </p:childTnLst>
                          </p:cTn>
                        </p:par>
                      </p:childTnLst>
                    </p:cTn>
                  </p:par>
                </p:childTnLst>
              </p:cTn>
              <p:nextCondLst>
                <p:cond evt="onClick" delay="0">
                  <p:tgtEl>
                    <p:spTgt spid="16"/>
                  </p:tgtEl>
                </p:cond>
              </p:nextCondLst>
            </p:seq>
            <p:seq concurrent="1" nextAc="seek">
              <p:cTn id="321" restart="whenNotActive" fill="hold" evtFilter="cancelBubble" nodeType="interactiveSeq">
                <p:stCondLst>
                  <p:cond evt="onClick" delay="0">
                    <p:tgtEl>
                      <p:spTgt spid="103"/>
                    </p:tgtEl>
                  </p:cond>
                </p:stCondLst>
                <p:endSync evt="end" delay="0">
                  <p:rtn val="all"/>
                </p:endSync>
                <p:childTnLst>
                  <p:par>
                    <p:cTn id="322" fill="hold">
                      <p:stCondLst>
                        <p:cond delay="0"/>
                      </p:stCondLst>
                      <p:childTnLst>
                        <p:par>
                          <p:cTn id="323" fill="hold">
                            <p:stCondLst>
                              <p:cond delay="0"/>
                            </p:stCondLst>
                            <p:childTnLst>
                              <p:par>
                                <p:cTn id="324" presetID="16" presetClass="entr" presetSubtype="21" fill="hold" nodeType="clickEffect">
                                  <p:stCondLst>
                                    <p:cond delay="0"/>
                                  </p:stCondLst>
                                  <p:childTnLst>
                                    <p:set>
                                      <p:cBhvr>
                                        <p:cTn id="325" dur="1" fill="hold">
                                          <p:stCondLst>
                                            <p:cond delay="0"/>
                                          </p:stCondLst>
                                        </p:cTn>
                                        <p:tgtEl>
                                          <p:spTgt spid="3"/>
                                        </p:tgtEl>
                                        <p:attrNameLst>
                                          <p:attrName>style.visibility</p:attrName>
                                        </p:attrNameLst>
                                      </p:cBhvr>
                                      <p:to>
                                        <p:strVal val="visible"/>
                                      </p:to>
                                    </p:set>
                                    <p:animEffect transition="in" filter="barn(inVertical)">
                                      <p:cBhvr>
                                        <p:cTn id="326" dur="500"/>
                                        <p:tgtEl>
                                          <p:spTgt spid="3"/>
                                        </p:tgtEl>
                                      </p:cBhvr>
                                    </p:animEffect>
                                  </p:childTnLst>
                                </p:cTn>
                              </p:par>
                            </p:childTnLst>
                          </p:cTn>
                        </p:par>
                      </p:childTnLst>
                    </p:cTn>
                  </p:par>
                </p:childTnLst>
              </p:cTn>
              <p:nextCondLst>
                <p:cond evt="onClick" delay="0">
                  <p:tgtEl>
                    <p:spTgt spid="103"/>
                  </p:tgtEl>
                </p:cond>
              </p:nextCondLst>
            </p:seq>
          </p:childTnLst>
        </p:cTn>
      </p:par>
    </p:tnLst>
    <p:bldLst>
      <p:bldP spid="17" grpId="0" animBg="1"/>
      <p:bldP spid="17" grpId="1" animBg="1"/>
      <p:bldP spid="33" grpId="0" animBg="1"/>
      <p:bldP spid="34" grpId="0" animBg="1"/>
      <p:bldP spid="35" grpId="0" animBg="1"/>
      <p:bldP spid="36" grpId="0" animBg="1"/>
      <p:bldP spid="37" grpId="0" animBg="1"/>
      <p:bldP spid="43" grpId="0" animBg="1"/>
      <p:bldP spid="44" grpId="0" animBg="1"/>
      <p:bldP spid="45" grpId="0" animBg="1"/>
      <p:bldP spid="46" grpId="0" animBg="1"/>
      <p:bldP spid="47" grpId="0" animBg="1"/>
      <p:bldP spid="48" grpId="0" animBg="1"/>
      <p:bldP spid="49" grpId="0" animBg="1"/>
      <p:bldP spid="51" grpId="0" animBg="1"/>
      <p:bldP spid="52" grpId="0" animBg="1"/>
      <p:bldP spid="53" grpId="0" animBg="1"/>
      <p:bldP spid="54" grpId="0" animBg="1"/>
      <p:bldP spid="55" grpId="0" animBg="1"/>
      <p:bldP spid="56" grpId="0" animBg="1"/>
      <p:bldP spid="57" grpId="0" animBg="1"/>
      <p:bldP spid="64" grpId="0" animBg="1"/>
      <p:bldP spid="65" grpId="0" animBg="1"/>
      <p:bldP spid="66" grpId="0" animBg="1"/>
      <p:bldP spid="67" grpId="0" animBg="1"/>
      <p:bldP spid="68"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3" grpId="0" animBg="1"/>
      <p:bldP spid="94" grpId="0" animBg="1"/>
      <p:bldP spid="95" grpId="0" animBg="1"/>
      <p:bldP spid="96" grpId="0" animBg="1"/>
      <p:bldP spid="97" grpId="0" animBg="1"/>
      <p:bldP spid="104" grpId="0" animBg="1"/>
      <p:bldP spid="104" grpId="1" animBg="1"/>
      <p:bldP spid="104" grpId="2" animBg="1"/>
      <p:bldP spid="99" grpId="0" animBg="1"/>
      <p:bldP spid="99" grpId="1" animBg="1"/>
      <p:bldP spid="99" grpId="2" animBg="1"/>
      <p:bldP spid="101" grpId="0" animBg="1"/>
      <p:bldP spid="101" grpId="1" animBg="1"/>
      <p:bldP spid="101" grpId="2" animBg="1"/>
      <p:bldP spid="102" grpId="0" animBg="1"/>
      <p:bldP spid="102" grpId="1" animBg="1"/>
      <p:bldP spid="102" grpId="2" animBg="1"/>
      <p:bldP spid="111" grpId="0" animBg="1"/>
      <p:bldP spid="111" grpId="1" animBg="1"/>
      <p:bldP spid="111" grpId="2" animBg="1"/>
      <p:bldP spid="113" grpId="0" animBg="1"/>
      <p:bldP spid="113" grpId="1" animBg="1"/>
      <p:bldP spid="113" grpId="2" animBg="1"/>
      <p:bldP spid="114" grpId="0" animBg="1"/>
      <p:bldP spid="114" grpId="1" animBg="1"/>
      <p:bldP spid="114" grpId="2" animBg="1"/>
      <p:bldP spid="100" grpId="0" animBg="1"/>
      <p:bldP spid="105" grpId="0" animBg="1"/>
      <p:bldP spid="106" grpId="0" animBg="1"/>
      <p:bldP spid="107" grpId="0" animBg="1"/>
      <p:bldP spid="108" grpId="0" animBg="1"/>
      <p:bldP spid="109" grpId="0" animBg="1"/>
      <p:bldP spid="110" grpId="0" animBg="1"/>
      <p:bldP spid="112" grpId="0" animBg="1"/>
      <p:bldP spid="115"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3" y="304800"/>
            <a:ext cx="8991600" cy="6808018"/>
          </a:xfrm>
          <a:prstGeom prst="rect">
            <a:avLst/>
          </a:prstGeom>
        </p:spPr>
        <p:txBody>
          <a:bodyPr wrap="square">
            <a:spAutoFit/>
          </a:bodyPr>
          <a:lstStyle/>
          <a:p>
            <a:pPr>
              <a:lnSpc>
                <a:spcPct val="115000"/>
              </a:lnSpc>
              <a:spcAft>
                <a:spcPts val="10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dirty="0" err="1" smtClean="0">
                <a:latin typeface="Times New Roman" panose="02020603050405020304" pitchFamily="18" charset="0"/>
                <a:ea typeface="Calibri" panose="020F0502020204030204" pitchFamily="34" charset="0"/>
                <a:cs typeface="Times New Roman" panose="02020603050405020304" pitchFamily="18" charset="0"/>
              </a:rPr>
              <a:t>Bài</a:t>
            </a:r>
            <a:r>
              <a:rPr lang="en-US" sz="2400" b="1" u="sng" dirty="0" smtClean="0">
                <a:latin typeface="Times New Roman" panose="02020603050405020304" pitchFamily="18" charset="0"/>
                <a:ea typeface="Calibri" panose="020F0502020204030204" pitchFamily="34" charset="0"/>
                <a:cs typeface="Times New Roman" panose="02020603050405020304" pitchFamily="18" charset="0"/>
              </a:rPr>
              <a:t> 4</a:t>
            </a:r>
            <a:r>
              <a:rPr lang="en-US" sz="24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Trong</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văn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bản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Hoàng</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Lê</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nhất</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thống</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chí</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Hồi</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thứ</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14</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nhóm</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tác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giả</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Ngô</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gia</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văn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phái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đã</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viết</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15000"/>
              </a:lnSpc>
              <a:spcAft>
                <a:spcPts val="1000"/>
              </a:spcAft>
            </a:pP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Thanh</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chống</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không</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nổi</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bỏ</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chạy</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tán</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loạn</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giày</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xéo</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lên</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nhau</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mà</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chết</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Tên</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Thái</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thú</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Điền</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Châu</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là</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Sầm</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Nghi</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Đống</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tự</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thắt</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cổ</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chết</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Tây</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Sơn</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thừa</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thế</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chém</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giết</a:t>
            </a:r>
            <a:r>
              <a:rPr lang="en-US" sz="2400" i="1" dirty="0">
                <a:latin typeface="Times New Roman" panose="02020603050405020304" pitchFamily="18" charset="0"/>
                <a:ea typeface="Calibri" panose="020F0502020204030204" pitchFamily="34" charset="0"/>
                <a:cs typeface="Times New Roman" panose="02020603050405020304" pitchFamily="18" charset="0"/>
              </a:rPr>
              <a:t> lung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tung</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thây</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nằm</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đầy</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đồng</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máu</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chảy</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thành</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suối</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Thanh</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đại</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bại</a:t>
            </a:r>
            <a:r>
              <a:rPr lang="en-US" sz="2400" i="1" dirty="0">
                <a:latin typeface="Times New Roman" panose="02020603050405020304" pitchFamily="18" charset="0"/>
                <a:ea typeface="Calibri" panose="020F0502020204030204" pitchFamily="34" charset="0"/>
                <a:cs typeface="Times New Roman" panose="02020603050405020304" pitchFamily="18" charset="0"/>
              </a:rPr>
              <a:t>.”</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smtClean="0">
                <a:latin typeface="Times New Roman" panose="02020603050405020304" pitchFamily="18" charset="0"/>
                <a:ea typeface="Calibri" panose="020F0502020204030204" pitchFamily="34" charset="0"/>
                <a:cs typeface="Times New Roman" panose="02020603050405020304" pitchFamily="18" charset="0"/>
              </a:rPr>
              <a:t>(</a:t>
            </a:r>
            <a:r>
              <a:rPr lang="en-US" sz="2400" i="1" dirty="0" err="1" smtClean="0">
                <a:latin typeface="Times New Roman" panose="02020603050405020304" pitchFamily="18" charset="0"/>
                <a:ea typeface="Calibri" panose="020F0502020204030204" pitchFamily="34" charset="0"/>
                <a:cs typeface="Times New Roman" panose="02020603050405020304" pitchFamily="18" charset="0"/>
              </a:rPr>
              <a:t>Trích</a:t>
            </a:r>
            <a:r>
              <a:rPr lang="en-US" sz="2400" i="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Ngữ</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văn</a:t>
            </a:r>
            <a:r>
              <a:rPr lang="en-US" sz="2400" i="1" dirty="0">
                <a:latin typeface="Times New Roman" panose="02020603050405020304" pitchFamily="18" charset="0"/>
                <a:ea typeface="Calibri" panose="020F0502020204030204" pitchFamily="34" charset="0"/>
                <a:cs typeface="Times New Roman" panose="02020603050405020304" pitchFamily="18" charset="0"/>
              </a:rPr>
              <a:t> 9,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tập</a:t>
            </a:r>
            <a:r>
              <a:rPr lang="en-US" sz="2400" i="1" dirty="0">
                <a:latin typeface="Times New Roman" panose="02020603050405020304" pitchFamily="18" charset="0"/>
                <a:ea typeface="Calibri" panose="020F0502020204030204" pitchFamily="34" charset="0"/>
                <a:cs typeface="Times New Roman" panose="02020603050405020304" pitchFamily="18" charset="0"/>
              </a:rPr>
              <a:t> 1,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trang</a:t>
            </a:r>
            <a:r>
              <a:rPr lang="en-US" sz="2400" i="1" dirty="0">
                <a:latin typeface="Times New Roman" panose="02020603050405020304" pitchFamily="18" charset="0"/>
                <a:ea typeface="Calibri" panose="020F0502020204030204" pitchFamily="34" charset="0"/>
                <a:cs typeface="Times New Roman" panose="02020603050405020304" pitchFamily="18" charset="0"/>
              </a:rPr>
              <a:t> 68, NXB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Giáo</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dục</a:t>
            </a:r>
            <a:r>
              <a:rPr lang="en-US" sz="2400" i="1" dirty="0">
                <a:latin typeface="Times New Roman" panose="02020603050405020304" pitchFamily="18" charset="0"/>
                <a:ea typeface="Calibri" panose="020F0502020204030204" pitchFamily="34" charset="0"/>
                <a:cs typeface="Times New Roman" panose="02020603050405020304" pitchFamily="18" charset="0"/>
              </a:rPr>
              <a:t>)</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lnSpc>
                <a:spcPct val="115000"/>
              </a:lnSpc>
              <a:spcAft>
                <a:spcPts val="1000"/>
              </a:spcAft>
              <a:buAutoNum type="arabicPeriod"/>
            </a:pP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Đoạn</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văn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trên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đã</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kể</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lại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kết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quả</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trận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đánh</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nào</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Diễn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ra</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vào</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thời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gian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nào</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kể</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lại</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cách</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tổ</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chức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trận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đánh</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đó</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Qua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đó</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em</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hiểu</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gì</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về</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hình</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ảnh</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chỉ</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huy</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 </a:t>
            </a:r>
          </a:p>
          <a:p>
            <a:pPr marL="457200" indent="-457200" algn="just">
              <a:lnSpc>
                <a:spcPct val="115000"/>
              </a:lnSpc>
              <a:spcAft>
                <a:spcPts val="1000"/>
              </a:spcAft>
              <a:buAutoNum type="arabicPeriod"/>
            </a:pP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Chỉ</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ra</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biện</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pháp</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tu</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từ</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trong</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đoạn</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văn</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trên</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và</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nêu</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tác</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dụng</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a:t>
            </a:r>
          </a:p>
          <a:p>
            <a:pPr marL="457200" indent="-457200" algn="just">
              <a:lnSpc>
                <a:spcPct val="115000"/>
              </a:lnSpc>
              <a:spcAft>
                <a:spcPts val="1000"/>
              </a:spcAft>
              <a:buAutoNum type="arabicPeriod"/>
            </a:pP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Viết</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đoạn</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văn</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trình</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bày</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cảm</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nhận</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của</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em</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về</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hình</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ảnh</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vị</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anh</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hùng</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QT – NH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trong</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trận</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đánh</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trên</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15000"/>
              </a:lnSpc>
              <a:spcAft>
                <a:spcPts val="1000"/>
              </a:spcAft>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88338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400800"/>
          </a:xfrm>
        </p:spPr>
        <p:txBody>
          <a:bodyPr>
            <a:normAutofit fontScale="92500" lnSpcReduction="20000"/>
          </a:bodyPr>
          <a:lstStyle/>
          <a:p>
            <a:pPr marL="0" indent="0">
              <a:lnSpc>
                <a:spcPct val="110000"/>
              </a:lnSpc>
              <a:buNone/>
            </a:pPr>
            <a:r>
              <a:rPr lang="en-US" sz="2400" b="1" i="1" dirty="0" smtClean="0">
                <a:latin typeface="Times New Roman" panose="02020603050405020304" pitchFamily="18" charset="0"/>
                <a:cs typeface="Times New Roman" panose="02020603050405020304" pitchFamily="18" charset="0"/>
              </a:rPr>
              <a:t>3. </a:t>
            </a:r>
            <a:r>
              <a:rPr lang="en-US" sz="2400" b="1" i="1" dirty="0" err="1" smtClean="0">
                <a:latin typeface="Times New Roman" panose="02020603050405020304" pitchFamily="18" charset="0"/>
                <a:cs typeface="Times New Roman" panose="02020603050405020304" pitchFamily="18" charset="0"/>
              </a:rPr>
              <a:t>Đoạn</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văn</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trình</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bày</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cảm</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nhận</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về</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hình</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ảnh</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vị</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anh</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hùng</a:t>
            </a:r>
            <a:r>
              <a:rPr lang="en-US" sz="2400" b="1" i="1" dirty="0" smtClean="0">
                <a:latin typeface="Times New Roman" panose="02020603050405020304" pitchFamily="18" charset="0"/>
                <a:cs typeface="Times New Roman" panose="02020603050405020304" pitchFamily="18" charset="0"/>
              </a:rPr>
              <a:t> QT – NH </a:t>
            </a:r>
            <a:r>
              <a:rPr lang="en-US" sz="2400" b="1" i="1" dirty="0" err="1" smtClean="0">
                <a:latin typeface="Times New Roman" panose="02020603050405020304" pitchFamily="18" charset="0"/>
                <a:cs typeface="Times New Roman" panose="02020603050405020304" pitchFamily="18" charset="0"/>
              </a:rPr>
              <a:t>trong</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đoạn</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văn</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trên</a:t>
            </a:r>
            <a:r>
              <a:rPr lang="en-US" sz="2400" b="1" i="1" dirty="0" smtClean="0">
                <a:latin typeface="Times New Roman" panose="02020603050405020304" pitchFamily="18" charset="0"/>
                <a:cs typeface="Times New Roman" panose="02020603050405020304" pitchFamily="18" charset="0"/>
              </a:rPr>
              <a:t>:</a:t>
            </a:r>
          </a:p>
          <a:p>
            <a:pPr>
              <a:lnSpc>
                <a:spcPct val="110000"/>
              </a:lnSpc>
              <a:buFontTx/>
              <a:buChar char="-"/>
            </a:pPr>
            <a:r>
              <a:rPr lang="en-US" sz="2400" dirty="0" err="1" smtClean="0">
                <a:latin typeface="Times New Roman" panose="02020603050405020304" pitchFamily="18" charset="0"/>
                <a:cs typeface="Times New Roman" panose="02020603050405020304" pitchFamily="18" charset="0"/>
              </a:rPr>
              <a:t>Đoạn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trích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đã</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thể</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hiện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được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tài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năng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quân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sự</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khí</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phách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anh</a:t>
            </a:r>
            <a:r>
              <a:rPr lang="en-US" sz="2400" dirty="0" smtClean="0">
                <a:latin typeface="Times New Roman" panose="02020603050405020304" pitchFamily="18" charset="0"/>
                <a:cs typeface="Times New Roman" panose="02020603050405020304" pitchFamily="18" charset="0"/>
              </a:rPr>
              <a:t> hung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vua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Quang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Trung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hào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khí</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ta </a:t>
            </a:r>
            <a:r>
              <a:rPr lang="en-US" sz="2400" dirty="0" err="1" smtClean="0">
                <a:latin typeface="Times New Roman" panose="02020603050405020304" pitchFamily="18" charset="0"/>
                <a:cs typeface="Times New Roman" panose="02020603050405020304" pitchFamily="18" charset="0"/>
              </a:rPr>
              <a:t>trong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trận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đại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chiến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phá</a:t>
            </a:r>
            <a:r>
              <a:rPr lang="en-US" sz="2400" dirty="0" smtClean="0">
                <a:latin typeface="Times New Roman" panose="02020603050405020304" pitchFamily="18" charset="0"/>
                <a:cs typeface="Times New Roman" panose="02020603050405020304" pitchFamily="18" charset="0"/>
              </a:rPr>
              <a:t> tan 20 </a:t>
            </a:r>
            <a:r>
              <a:rPr lang="en-US" sz="2400" dirty="0" err="1" smtClean="0">
                <a:latin typeface="Times New Roman" panose="02020603050405020304" pitchFamily="18" charset="0"/>
                <a:cs typeface="Times New Roman" panose="02020603050405020304" pitchFamily="18" charset="0"/>
              </a:rPr>
              <a:t>vạn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quân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Thanh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giải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phóng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Thăng</a:t>
            </a:r>
            <a:r>
              <a:rPr lang="en-US" sz="2400" dirty="0" smtClean="0">
                <a:latin typeface="Times New Roman" panose="02020603050405020304" pitchFamily="18" charset="0"/>
                <a:cs typeface="Times New Roman" panose="02020603050405020304" pitchFamily="18" charset="0"/>
              </a:rPr>
              <a:t> Long:</a:t>
            </a:r>
          </a:p>
          <a:p>
            <a:pPr marL="0" indent="0">
              <a:lnSpc>
                <a:spcPct val="110000"/>
              </a:lnSpc>
              <a:buNone/>
            </a:pP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Vua</a:t>
            </a:r>
            <a:r>
              <a:rPr lang="en-US" sz="2400" dirty="0" smtClean="0">
                <a:latin typeface="Times New Roman" panose="02020603050405020304" pitchFamily="18" charset="0"/>
                <a:cs typeface="Times New Roman" panose="02020603050405020304" pitchFamily="18" charset="0"/>
              </a:rPr>
              <a:t> QT </a:t>
            </a:r>
            <a:r>
              <a:rPr lang="en-US" sz="2400" dirty="0" err="1" smtClean="0">
                <a:latin typeface="Times New Roman" panose="02020603050405020304" pitchFamily="18" charset="0"/>
                <a:cs typeface="Times New Roman" panose="02020603050405020304" pitchFamily="18" charset="0"/>
              </a:rPr>
              <a:t>đã</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binh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sĩ</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mưu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kế</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đánh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giặc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Chế</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tạo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các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tấm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ván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phủ</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rơm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dấp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nước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làm</a:t>
            </a: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khiên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chắn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quân</a:t>
            </a:r>
            <a:r>
              <a:rPr lang="en-US" sz="2400" dirty="0" smtClean="0">
                <a:latin typeface="Times New Roman" panose="02020603050405020304" pitchFamily="18" charset="0"/>
                <a:cs typeface="Times New Roman" panose="02020603050405020304" pitchFamily="18" charset="0"/>
              </a:rPr>
              <a:t> ta. </a:t>
            </a:r>
            <a:r>
              <a:rPr lang="en-US" sz="2400" dirty="0" err="1" smtClean="0">
                <a:latin typeface="Times New Roman" panose="02020603050405020304" pitchFamily="18" charset="0"/>
                <a:cs typeface="Times New Roman" panose="02020603050405020304" pitchFamily="18" charset="0"/>
              </a:rPr>
              <a:t>Mưu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kế</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ấy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tưởng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như</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rất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đơn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giản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nhưng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lại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vô</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cùng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hiệu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quả</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giúp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quân</a:t>
            </a:r>
            <a:r>
              <a:rPr lang="en-US" sz="2400" dirty="0" smtClean="0">
                <a:latin typeface="Times New Roman" panose="02020603050405020304" pitchFamily="18" charset="0"/>
                <a:cs typeface="Times New Roman" panose="02020603050405020304" pitchFamily="18" charset="0"/>
              </a:rPr>
              <a:t> ta </a:t>
            </a:r>
            <a:r>
              <a:rPr lang="en-US" sz="2400" dirty="0" err="1" smtClean="0">
                <a:latin typeface="Times New Roman" panose="02020603050405020304" pitchFamily="18" charset="0"/>
                <a:cs typeface="Times New Roman" panose="02020603050405020304" pitchFamily="18" charset="0"/>
              </a:rPr>
              <a:t>tấn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công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hạ</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được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những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đồn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lũy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kiên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cố</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giặc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vẫn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bào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toàn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được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lực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lượng</a:t>
            </a:r>
            <a:r>
              <a:rPr lang="en-US" sz="2400" dirty="0" smtClean="0">
                <a:latin typeface="Times New Roman" panose="02020603050405020304" pitchFamily="18" charset="0"/>
                <a:cs typeface="Times New Roman" panose="02020603050405020304" pitchFamily="18" charset="0"/>
              </a:rPr>
              <a:t>.</a:t>
            </a:r>
          </a:p>
          <a:p>
            <a:pPr marL="0" indent="0">
              <a:lnSpc>
                <a:spcPct val="110000"/>
              </a:lnSpc>
              <a:buNone/>
            </a:pP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Vua</a:t>
            </a:r>
            <a:r>
              <a:rPr lang="en-US" sz="2400" dirty="0" smtClean="0">
                <a:latin typeface="Times New Roman" panose="02020603050405020304" pitchFamily="18" charset="0"/>
                <a:cs typeface="Times New Roman" panose="02020603050405020304" pitchFamily="18" charset="0"/>
              </a:rPr>
              <a:t> QT </a:t>
            </a:r>
            <a:r>
              <a:rPr lang="en-US" sz="2400" dirty="0" err="1" smtClean="0">
                <a:latin typeface="Times New Roman" panose="02020603050405020304" pitchFamily="18" charset="0"/>
                <a:cs typeface="Times New Roman" panose="02020603050405020304" pitchFamily="18" charset="0"/>
              </a:rPr>
              <a:t>còn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tự</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mình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đốc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suất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đại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binh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trực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tiếp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tham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chiến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đấu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Khí</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phách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anh</a:t>
            </a:r>
            <a:r>
              <a:rPr lang="en-US" sz="2400" dirty="0" smtClean="0">
                <a:latin typeface="Times New Roman" panose="02020603050405020304" pitchFamily="18" charset="0"/>
                <a:cs typeface="Times New Roman" panose="02020603050405020304" pitchFamily="18" charset="0"/>
              </a:rPr>
              <a:t> hung </a:t>
            </a:r>
            <a:r>
              <a:rPr lang="en-US" sz="2400" dirty="0" err="1" smtClean="0">
                <a:latin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tinh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xả</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thân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vì</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nước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vị</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hoàng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đế</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áo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vải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cờ</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đào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đã</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làm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nức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lòng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binh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sĩ</a:t>
            </a:r>
            <a:r>
              <a:rPr lang="en-US" sz="2400" dirty="0" smtClean="0">
                <a:latin typeface="Times New Roman" panose="02020603050405020304" pitchFamily="18" charset="0"/>
                <a:cs typeface="Times New Roman" panose="02020603050405020304" pitchFamily="18" charset="0"/>
              </a:rPr>
              <a:t>.</a:t>
            </a:r>
          </a:p>
          <a:p>
            <a:pPr marL="0" indent="0">
              <a:lnSpc>
                <a:spcPct val="110000"/>
              </a:lnSpc>
              <a:buNone/>
            </a:pP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Quân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dân</a:t>
            </a:r>
            <a:r>
              <a:rPr lang="en-US" sz="2400" dirty="0" smtClean="0">
                <a:latin typeface="Times New Roman" panose="02020603050405020304" pitchFamily="18" charset="0"/>
                <a:cs typeface="Times New Roman" panose="02020603050405020304" pitchFamily="18" charset="0"/>
              </a:rPr>
              <a:t> ta </a:t>
            </a:r>
            <a:r>
              <a:rPr lang="en-US" sz="2400" dirty="0" err="1" smtClean="0">
                <a:latin typeface="Times New Roman" panose="02020603050405020304" pitchFamily="18" charset="0"/>
                <a:cs typeface="Times New Roman" panose="02020603050405020304" pitchFamily="18" charset="0"/>
              </a:rPr>
              <a:t>được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miêu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tả</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với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tinh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đoàn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kết</a:t>
            </a:r>
            <a:r>
              <a:rPr lang="en-US" sz="2400" dirty="0" smtClean="0">
                <a:latin typeface="Times New Roman" panose="02020603050405020304" pitchFamily="18" charset="0"/>
                <a:cs typeface="Times New Roman" panose="02020603050405020304" pitchFamily="18" charset="0"/>
              </a:rPr>
              <a:t>, long </a:t>
            </a:r>
            <a:r>
              <a:rPr lang="en-US" sz="2400" dirty="0" err="1" smtClean="0">
                <a:latin typeface="Times New Roman" panose="02020603050405020304" pitchFamily="18" charset="0"/>
                <a:cs typeface="Times New Roman" panose="02020603050405020304" pitchFamily="18" charset="0"/>
              </a:rPr>
              <a:t>dũng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cảm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khí</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thế</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tấn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công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áp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đảo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kẻ</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thù</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Họ</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đã</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làm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nên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một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trong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những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chiến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thắng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oanh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liệt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nhất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trong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lịch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sử</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chống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ngoại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xâm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dân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tộc</a:t>
            </a:r>
            <a:r>
              <a:rPr lang="en-US" sz="2400" dirty="0" smtClean="0">
                <a:latin typeface="Times New Roman" panose="02020603050405020304" pitchFamily="18" charset="0"/>
                <a:cs typeface="Times New Roman" panose="02020603050405020304" pitchFamily="18" charset="0"/>
              </a:rPr>
              <a:t> VN.</a:t>
            </a:r>
          </a:p>
          <a:p>
            <a:pPr marL="0" indent="0">
              <a:lnSpc>
                <a:spcPct val="110000"/>
              </a:lnSpc>
              <a:buNone/>
            </a:pP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latin typeface="Times New Roman" panose="02020603050405020304" pitchFamily="18" charset="0"/>
                <a:cs typeface="Times New Roman" panose="02020603050405020304" pitchFamily="18" charset="0"/>
                <a:sym typeface="Wingdings" panose="05000000000000000000" pitchFamily="2" charset="2"/>
              </a:rPr>
              <a:t>Đoạn</a:t>
            </a: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latin typeface="Times New Roman" panose="02020603050405020304" pitchFamily="18" charset="0"/>
                <a:cs typeface="Times New Roman" panose="02020603050405020304" pitchFamily="18" charset="0"/>
                <a:sym typeface="Wingdings" panose="05000000000000000000" pitchFamily="2" charset="2"/>
              </a:rPr>
              <a:t>trích</a:t>
            </a: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latin typeface="Times New Roman" panose="02020603050405020304" pitchFamily="18" charset="0"/>
                <a:cs typeface="Times New Roman" panose="02020603050405020304" pitchFamily="18" charset="0"/>
                <a:sym typeface="Wingdings" panose="05000000000000000000" pitchFamily="2" charset="2"/>
              </a:rPr>
              <a:t>cũng</a:t>
            </a: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latin typeface="Times New Roman" panose="02020603050405020304" pitchFamily="18" charset="0"/>
                <a:cs typeface="Times New Roman" panose="02020603050405020304" pitchFamily="18" charset="0"/>
                <a:sym typeface="Wingdings" panose="05000000000000000000" pitchFamily="2" charset="2"/>
              </a:rPr>
              <a:t>tái</a:t>
            </a: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latin typeface="Times New Roman" panose="02020603050405020304" pitchFamily="18" charset="0"/>
                <a:cs typeface="Times New Roman" panose="02020603050405020304" pitchFamily="18" charset="0"/>
                <a:sym typeface="Wingdings" panose="05000000000000000000" pitchFamily="2" charset="2"/>
              </a:rPr>
              <a:t>hiện</a:t>
            </a: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latin typeface="Times New Roman" panose="02020603050405020304" pitchFamily="18" charset="0"/>
                <a:cs typeface="Times New Roman" panose="02020603050405020304" pitchFamily="18" charset="0"/>
                <a:sym typeface="Wingdings" panose="05000000000000000000" pitchFamily="2" charset="2"/>
              </a:rPr>
              <a:t>chân</a:t>
            </a: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latin typeface="Times New Roman" panose="02020603050405020304" pitchFamily="18" charset="0"/>
                <a:cs typeface="Times New Roman" panose="02020603050405020304" pitchFamily="18" charset="0"/>
                <a:sym typeface="Wingdings" panose="05000000000000000000" pitchFamily="2" charset="2"/>
              </a:rPr>
              <a:t>thực</a:t>
            </a: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latin typeface="Times New Roman" panose="02020603050405020304" pitchFamily="18" charset="0"/>
                <a:cs typeface="Times New Roman" panose="02020603050405020304" pitchFamily="18" charset="0"/>
                <a:sym typeface="Wingdings" panose="05000000000000000000" pitchFamily="2" charset="2"/>
              </a:rPr>
              <a:t>hình</a:t>
            </a: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latin typeface="Times New Roman" panose="02020603050405020304" pitchFamily="18" charset="0"/>
                <a:cs typeface="Times New Roman" panose="02020603050405020304" pitchFamily="18" charset="0"/>
                <a:sym typeface="Wingdings" panose="05000000000000000000" pitchFamily="2" charset="2"/>
              </a:rPr>
              <a:t>ảnh</a:t>
            </a: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latin typeface="Times New Roman" panose="02020603050405020304" pitchFamily="18" charset="0"/>
                <a:cs typeface="Times New Roman" panose="02020603050405020304" pitchFamily="18" charset="0"/>
                <a:sym typeface="Wingdings" panose="05000000000000000000" pitchFamily="2" charset="2"/>
              </a:rPr>
              <a:t>của</a:t>
            </a: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latin typeface="Times New Roman" panose="02020603050405020304" pitchFamily="18" charset="0"/>
                <a:cs typeface="Times New Roman" panose="02020603050405020304" pitchFamily="18" charset="0"/>
                <a:sym typeface="Wingdings" panose="05000000000000000000" pitchFamily="2" charset="2"/>
              </a:rPr>
              <a:t>quân</a:t>
            </a: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latin typeface="Times New Roman" panose="02020603050405020304" pitchFamily="18" charset="0"/>
                <a:cs typeface="Times New Roman" panose="02020603050405020304" pitchFamily="18" charset="0"/>
                <a:sym typeface="Wingdings" panose="05000000000000000000" pitchFamily="2" charset="2"/>
              </a:rPr>
              <a:t>xâm</a:t>
            </a: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latin typeface="Times New Roman" panose="02020603050405020304" pitchFamily="18" charset="0"/>
                <a:cs typeface="Times New Roman" panose="02020603050405020304" pitchFamily="18" charset="0"/>
                <a:sym typeface="Wingdings" panose="05000000000000000000" pitchFamily="2" charset="2"/>
              </a:rPr>
              <a:t>lược</a:t>
            </a: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latin typeface="Times New Roman" panose="02020603050405020304" pitchFamily="18" charset="0"/>
                <a:cs typeface="Times New Roman" panose="02020603050405020304" pitchFamily="18" charset="0"/>
                <a:sym typeface="Wingdings" panose="05000000000000000000" pitchFamily="2" charset="2"/>
              </a:rPr>
              <a:t>nhà</a:t>
            </a: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latin typeface="Times New Roman" panose="02020603050405020304" pitchFamily="18" charset="0"/>
                <a:cs typeface="Times New Roman" panose="02020603050405020304" pitchFamily="18" charset="0"/>
                <a:sym typeface="Wingdings" panose="05000000000000000000" pitchFamily="2" charset="2"/>
              </a:rPr>
              <a:t>Thanh</a:t>
            </a: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 Hung </a:t>
            </a:r>
            <a:r>
              <a:rPr lang="en-US" sz="2400" dirty="0" err="1" smtClean="0">
                <a:latin typeface="Times New Roman" panose="02020603050405020304" pitchFamily="18" charset="0"/>
                <a:cs typeface="Times New Roman" panose="02020603050405020304" pitchFamily="18" charset="0"/>
                <a:sym typeface="Wingdings" panose="05000000000000000000" pitchFamily="2" charset="2"/>
              </a:rPr>
              <a:t>hăng</a:t>
            </a: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latin typeface="Times New Roman" panose="02020603050405020304" pitchFamily="18" charset="0"/>
                <a:cs typeface="Times New Roman" panose="02020603050405020304" pitchFamily="18" charset="0"/>
                <a:sym typeface="Wingdings" panose="05000000000000000000" pitchFamily="2" charset="2"/>
              </a:rPr>
              <a:t>hiếu</a:t>
            </a: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latin typeface="Times New Roman" panose="02020603050405020304" pitchFamily="18" charset="0"/>
                <a:cs typeface="Times New Roman" panose="02020603050405020304" pitchFamily="18" charset="0"/>
                <a:sym typeface="Wingdings" panose="05000000000000000000" pitchFamily="2" charset="2"/>
              </a:rPr>
              <a:t>chiến</a:t>
            </a: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latin typeface="Times New Roman" panose="02020603050405020304" pitchFamily="18" charset="0"/>
                <a:cs typeface="Times New Roman" panose="02020603050405020304" pitchFamily="18" charset="0"/>
                <a:sym typeface="Wingdings" panose="05000000000000000000" pitchFamily="2" charset="2"/>
              </a:rPr>
              <a:t>tàn</a:t>
            </a: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latin typeface="Times New Roman" panose="02020603050405020304" pitchFamily="18" charset="0"/>
                <a:cs typeface="Times New Roman" panose="02020603050405020304" pitchFamily="18" charset="0"/>
                <a:sym typeface="Wingdings" panose="05000000000000000000" pitchFamily="2" charset="2"/>
              </a:rPr>
              <a:t>bạo</a:t>
            </a: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latin typeface="Times New Roman" panose="02020603050405020304" pitchFamily="18" charset="0"/>
                <a:cs typeface="Times New Roman" panose="02020603050405020304" pitchFamily="18" charset="0"/>
                <a:sym typeface="Wingdings" panose="05000000000000000000" pitchFamily="2" charset="2"/>
              </a:rPr>
              <a:t>nhưng</a:t>
            </a: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latin typeface="Times New Roman" panose="02020603050405020304" pitchFamily="18" charset="0"/>
                <a:cs typeface="Times New Roman" panose="02020603050405020304" pitchFamily="18" charset="0"/>
                <a:sym typeface="Wingdings" panose="05000000000000000000" pitchFamily="2" charset="2"/>
              </a:rPr>
              <a:t>cuối</a:t>
            </a: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latin typeface="Times New Roman" panose="02020603050405020304" pitchFamily="18" charset="0"/>
                <a:cs typeface="Times New Roman" panose="02020603050405020304" pitchFamily="18" charset="0"/>
                <a:sym typeface="Wingdings" panose="05000000000000000000" pitchFamily="2" charset="2"/>
              </a:rPr>
              <a:t>cũng</a:t>
            </a: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latin typeface="Times New Roman" panose="02020603050405020304" pitchFamily="18" charset="0"/>
                <a:cs typeface="Times New Roman" panose="02020603050405020304" pitchFamily="18" charset="0"/>
                <a:sym typeface="Wingdings" panose="05000000000000000000" pitchFamily="2" charset="2"/>
              </a:rPr>
              <a:t>phải</a:t>
            </a: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latin typeface="Times New Roman" panose="02020603050405020304" pitchFamily="18" charset="0"/>
                <a:cs typeface="Times New Roman" panose="02020603050405020304" pitchFamily="18" charset="0"/>
                <a:sym typeface="Wingdings" panose="05000000000000000000" pitchFamily="2" charset="2"/>
              </a:rPr>
              <a:t>chuốc</a:t>
            </a: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latin typeface="Times New Roman" panose="02020603050405020304" pitchFamily="18" charset="0"/>
                <a:cs typeface="Times New Roman" panose="02020603050405020304" pitchFamily="18" charset="0"/>
                <a:sym typeface="Wingdings" panose="05000000000000000000" pitchFamily="2" charset="2"/>
              </a:rPr>
              <a:t>lấy</a:t>
            </a: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latin typeface="Times New Roman" panose="02020603050405020304" pitchFamily="18" charset="0"/>
                <a:cs typeface="Times New Roman" panose="02020603050405020304" pitchFamily="18" charset="0"/>
                <a:sym typeface="Wingdings" panose="05000000000000000000" pitchFamily="2" charset="2"/>
              </a:rPr>
              <a:t>sự</a:t>
            </a: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latin typeface="Times New Roman" panose="02020603050405020304" pitchFamily="18" charset="0"/>
                <a:cs typeface="Times New Roman" panose="02020603050405020304" pitchFamily="18" charset="0"/>
                <a:sym typeface="Wingdings" panose="05000000000000000000" pitchFamily="2" charset="2"/>
              </a:rPr>
              <a:t>thất</a:t>
            </a: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latin typeface="Times New Roman" panose="02020603050405020304" pitchFamily="18" charset="0"/>
                <a:cs typeface="Times New Roman" panose="02020603050405020304" pitchFamily="18" charset="0"/>
                <a:sym typeface="Wingdings" panose="05000000000000000000" pitchFamily="2" charset="2"/>
              </a:rPr>
              <a:t>bài</a:t>
            </a: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latin typeface="Times New Roman" panose="02020603050405020304" pitchFamily="18" charset="0"/>
                <a:cs typeface="Times New Roman" panose="02020603050405020304" pitchFamily="18" charset="0"/>
                <a:sym typeface="Wingdings" panose="05000000000000000000" pitchFamily="2" charset="2"/>
              </a:rPr>
              <a:t>thảm</a:t>
            </a: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latin typeface="Times New Roman" panose="02020603050405020304" pitchFamily="18" charset="0"/>
                <a:cs typeface="Times New Roman" panose="02020603050405020304" pitchFamily="18" charset="0"/>
                <a:sym typeface="Wingdings" panose="05000000000000000000" pitchFamily="2" charset="2"/>
              </a:rPr>
              <a:t>hại</a:t>
            </a: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a:t>
            </a:r>
            <a:endParaRPr lang="en-US" sz="2400" dirty="0" smtClean="0">
              <a:latin typeface="Times New Roman" panose="02020603050405020304" pitchFamily="18" charset="0"/>
              <a:cs typeface="Times New Roman" panose="02020603050405020304" pitchFamily="18" charset="0"/>
            </a:endParaRPr>
          </a:p>
          <a:p>
            <a:pPr marL="0" indent="0">
              <a:lnSpc>
                <a:spcPct val="110000"/>
              </a:lnSpc>
              <a:buNone/>
            </a:pPr>
            <a:r>
              <a:rPr lang="en-US" dirty="0" smtClean="0"/>
              <a:t> </a:t>
            </a:r>
            <a:endParaRPr lang="en-US" dirty="0"/>
          </a:p>
        </p:txBody>
      </p:sp>
    </p:spTree>
    <p:extLst>
      <p:ext uri="{BB962C8B-B14F-4D97-AF65-F5344CB8AC3E}">
        <p14:creationId xmlns:p14="http://schemas.microsoft.com/office/powerpoint/2010/main" val="143691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lstStyle/>
          <a:p>
            <a:pPr marL="0" marR="0" indent="0" algn="just">
              <a:lnSpc>
                <a:spcPct val="115000"/>
              </a:lnSpc>
              <a:spcBef>
                <a:spcPts val="0"/>
              </a:spcBef>
              <a:spcAft>
                <a:spcPts val="1000"/>
              </a:spcAft>
              <a:buNone/>
            </a:pPr>
            <a:r>
              <a:rPr lang="en-US" b="1" u="sng" dirty="0" err="1" smtClean="0"/>
              <a:t>Bài</a:t>
            </a:r>
            <a:r>
              <a:rPr lang="en-US" b="1" u="sng" dirty="0" smtClean="0"/>
              <a:t> 5</a:t>
            </a:r>
            <a:r>
              <a:rPr lang="en-US" dirty="0" smtClean="0"/>
              <a:t>:  </a:t>
            </a:r>
            <a:r>
              <a:rPr lang="pt-BR" dirty="0">
                <a:latin typeface="Times New Roman" panose="02020603050405020304" pitchFamily="18" charset="0"/>
                <a:ea typeface="Calibri" panose="020F0502020204030204" pitchFamily="34" charset="0"/>
                <a:cs typeface="Times New Roman" panose="02020603050405020304" pitchFamily="18" charset="0"/>
              </a:rPr>
              <a:t>Trong </a:t>
            </a:r>
            <a:r>
              <a:rPr lang="pt-BR" i="1" dirty="0">
                <a:latin typeface="Times New Roman" panose="02020603050405020304" pitchFamily="18" charset="0"/>
                <a:ea typeface="Calibri" panose="020F0502020204030204" pitchFamily="34" charset="0"/>
                <a:cs typeface="Times New Roman" panose="02020603050405020304" pitchFamily="18" charset="0"/>
              </a:rPr>
              <a:t>“Hồi thứ 14” “Hoàng Lê nhất thống chí”,</a:t>
            </a:r>
            <a:r>
              <a:rPr lang="pt-BR" dirty="0">
                <a:latin typeface="Times New Roman" panose="02020603050405020304" pitchFamily="18" charset="0"/>
                <a:ea typeface="Calibri" panose="020F0502020204030204" pitchFamily="34" charset="0"/>
                <a:cs typeface="Times New Roman" panose="02020603050405020304" pitchFamily="18" charset="0"/>
              </a:rPr>
              <a:t> sự thảm bại của quân tướng nhà Thanh và số phận bi đát của vua tôi Lê Chiêu Thống được miêu tả như thế nào?</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1000"/>
              </a:spcAft>
              <a:buNone/>
            </a:pPr>
            <a:r>
              <a:rPr lang="pt-BR" dirty="0">
                <a:latin typeface="Times New Roman" panose="02020603050405020304" pitchFamily="18" charset="0"/>
                <a:ea typeface="Calibri" panose="020F0502020204030204" pitchFamily="34" charset="0"/>
                <a:cs typeface="Times New Roman" panose="02020603050405020304" pitchFamily="18" charset="0"/>
              </a:rPr>
              <a:t>1. Hãy tìm những chi tiết miêu tả đó.</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1000"/>
              </a:spcAft>
              <a:buNone/>
            </a:pPr>
            <a:r>
              <a:rPr lang="pt-BR" dirty="0">
                <a:latin typeface="Times New Roman" panose="02020603050405020304" pitchFamily="18" charset="0"/>
                <a:ea typeface="Calibri" panose="020F0502020204030204" pitchFamily="34" charset="0"/>
                <a:cs typeface="Times New Roman" panose="02020603050405020304" pitchFamily="18" charset="0"/>
              </a:rPr>
              <a:t>2. Cùng là miêu tả hai cuộc tháo chạy nhưng cách miêu tả khác nhau ra sao?</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1000"/>
              </a:spcAft>
              <a:buNone/>
            </a:pPr>
            <a:r>
              <a:rPr lang="pt-BR" dirty="0">
                <a:latin typeface="Times New Roman" panose="02020603050405020304" pitchFamily="18" charset="0"/>
                <a:ea typeface="Calibri" panose="020F0502020204030204" pitchFamily="34" charset="0"/>
                <a:cs typeface="Times New Roman" panose="02020603050405020304" pitchFamily="18" charset="0"/>
              </a:rPr>
              <a:t>3. Qua phần trích này, em có nhận xét gì về về lối văn trần thuật của tác giả?</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491697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65" y="152400"/>
            <a:ext cx="8991600" cy="7889339"/>
          </a:xfrm>
          <a:prstGeom prst="rect">
            <a:avLst/>
          </a:prstGeom>
        </p:spPr>
        <p:txBody>
          <a:bodyPr wrap="square">
            <a:spAutoFit/>
          </a:bodyPr>
          <a:lstStyle/>
          <a:p>
            <a:pPr marL="342900" indent="-342900" algn="just">
              <a:spcAft>
                <a:spcPts val="1000"/>
              </a:spcAft>
              <a:buAutoNum type="arabicPeriod"/>
            </a:pPr>
            <a:r>
              <a:rPr lang="pt-BR" sz="2000" b="1" i="1" dirty="0" smtClean="0">
                <a:latin typeface="Times New Roman" panose="02020603050405020304" pitchFamily="18" charset="0"/>
                <a:ea typeface="Calibri" panose="020F0502020204030204" pitchFamily="34" charset="0"/>
                <a:cs typeface="Times New Roman" panose="02020603050405020304" pitchFamily="18" charset="0"/>
              </a:rPr>
              <a:t>Những chi tiết miêu tả sự thất bài của quân tướng nhà Thanh và vua tôi nhà Lê là:</a:t>
            </a:r>
          </a:p>
          <a:p>
            <a:pPr algn="just">
              <a:spcAft>
                <a:spcPts val="1000"/>
              </a:spcAft>
            </a:pPr>
            <a:r>
              <a:rPr lang="pt-BR" sz="2000" b="1" i="1" dirty="0" smtClean="0">
                <a:latin typeface="Times New Roman" panose="02020603050405020304" pitchFamily="18" charset="0"/>
                <a:ea typeface="Calibri" panose="020F0502020204030204" pitchFamily="34" charset="0"/>
                <a:cs typeface="Times New Roman" panose="02020603050405020304" pitchFamily="18" charset="0"/>
              </a:rPr>
              <a:t>- </a:t>
            </a:r>
            <a:r>
              <a:rPr lang="pt-BR" sz="2000" b="1" i="1" dirty="0">
                <a:latin typeface="Times New Roman" panose="02020603050405020304" pitchFamily="18" charset="0"/>
                <a:ea typeface="Calibri" panose="020F0502020204030204" pitchFamily="34" charset="0"/>
                <a:cs typeface="Times New Roman" panose="02020603050405020304" pitchFamily="18" charset="0"/>
              </a:rPr>
              <a:t>Quân Thanh:</a:t>
            </a:r>
            <a:endParaRPr lang="en-US" sz="2000" b="1" i="1"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1000"/>
              </a:spcAft>
            </a:pPr>
            <a:r>
              <a:rPr lang="pt-BR" sz="2000" dirty="0">
                <a:latin typeface="Times New Roman" panose="02020603050405020304" pitchFamily="18" charset="0"/>
                <a:ea typeface="Calibri" panose="020F0502020204030204" pitchFamily="34" charset="0"/>
                <a:cs typeface="Times New Roman" panose="02020603050405020304" pitchFamily="18" charset="0"/>
              </a:rPr>
              <a:t>+ </a:t>
            </a:r>
            <a:r>
              <a:rPr lang="pt-BR" sz="2000" dirty="0" smtClean="0">
                <a:latin typeface="Times New Roman" panose="02020603050405020304" pitchFamily="18" charset="0"/>
                <a:ea typeface="Calibri" panose="020F0502020204030204" pitchFamily="34" charset="0"/>
                <a:cs typeface="Times New Roman" panose="02020603050405020304" pitchFamily="18" charset="0"/>
              </a:rPr>
              <a:t>Tướng</a:t>
            </a:r>
            <a:r>
              <a:rPr lang="pt-BR" sz="2000" dirty="0">
                <a:latin typeface="Times New Roman" panose="02020603050405020304" pitchFamily="18" charset="0"/>
                <a:ea typeface="Calibri" panose="020F0502020204030204" pitchFamily="34" charset="0"/>
                <a:cs typeface="Times New Roman" panose="02020603050405020304" pitchFamily="18" charset="0"/>
              </a:rPr>
              <a:t>: </a:t>
            </a:r>
            <a:r>
              <a:rPr lang="pt-BR" sz="2000" dirty="0" smtClean="0">
                <a:latin typeface="Times New Roman" panose="02020603050405020304" pitchFamily="18" charset="0"/>
                <a:ea typeface="Calibri" panose="020F0502020204030204" pitchFamily="34" charset="0"/>
                <a:cs typeface="Times New Roman" panose="02020603050405020304" pitchFamily="18" charset="0"/>
              </a:rPr>
              <a:t>Tướng Sầm Nghi Đống: sợ thắt cổ tự tử. Tướng Tôn Sĩ Nghị “sợ </a:t>
            </a:r>
            <a:r>
              <a:rPr lang="pt-BR" sz="2000" dirty="0">
                <a:latin typeface="Times New Roman" panose="02020603050405020304" pitchFamily="18" charset="0"/>
                <a:ea typeface="Calibri" panose="020F0502020204030204" pitchFamily="34" charset="0"/>
                <a:cs typeface="Times New Roman" panose="02020603050405020304" pitchFamily="18" charset="0"/>
              </a:rPr>
              <a:t>mất mật, ngựa không kịp đóng yên, người không kịp mặc áo giáp, ... chuồn trước qua cầu phao”...</a:t>
            </a: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1000"/>
              </a:spcAft>
            </a:pPr>
            <a:r>
              <a:rPr lang="pt-BR" sz="2000" dirty="0">
                <a:latin typeface="Times New Roman" panose="02020603050405020304" pitchFamily="18" charset="0"/>
                <a:ea typeface="Calibri" panose="020F0502020204030204" pitchFamily="34" charset="0"/>
                <a:cs typeface="Times New Roman" panose="02020603050405020304" pitchFamily="18" charset="0"/>
              </a:rPr>
              <a:t>+ </a:t>
            </a:r>
            <a:r>
              <a:rPr lang="pt-BR" sz="2000" dirty="0" smtClean="0">
                <a:latin typeface="Times New Roman" panose="02020603050405020304" pitchFamily="18" charset="0"/>
                <a:ea typeface="Calibri" panose="020F0502020204030204" pitchFamily="34" charset="0"/>
                <a:cs typeface="Times New Roman" panose="02020603050405020304" pitchFamily="18" charset="0"/>
              </a:rPr>
              <a:t>Quân</a:t>
            </a:r>
            <a:r>
              <a:rPr lang="pt-BR" sz="2000" dirty="0">
                <a:latin typeface="Times New Roman" panose="02020603050405020304" pitchFamily="18" charset="0"/>
                <a:ea typeface="Calibri" panose="020F0502020204030204" pitchFamily="34" charset="0"/>
                <a:cs typeface="Times New Roman" panose="02020603050405020304" pitchFamily="18" charset="0"/>
              </a:rPr>
              <a:t>: khi lâm trận “rụng rời sợ hãi” xin ra hàng; “bỏ chạy tán loạn, giày xéo lên nhau”, “tranh nhau qua cầu sang sông, xô đẩy nhau” đến nnỗi nước sông Nhị Hà tắc nghẽn...</a:t>
            </a: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1000"/>
              </a:spcAft>
            </a:pPr>
            <a:r>
              <a:rPr lang="pt-BR" sz="2000" dirty="0">
                <a:latin typeface="Times New Roman" panose="02020603050405020304" pitchFamily="18" charset="0"/>
                <a:ea typeface="Calibri" panose="020F0502020204030204" pitchFamily="34" charset="0"/>
                <a:cs typeface="Times New Roman" panose="02020603050405020304" pitchFamily="18" charset="0"/>
              </a:rPr>
              <a:t>- Vua tôi Lê Chiêu Thống:</a:t>
            </a: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1000"/>
              </a:spcAft>
            </a:pPr>
            <a:r>
              <a:rPr lang="pt-BR" sz="2000" dirty="0">
                <a:latin typeface="Times New Roman" panose="02020603050405020304" pitchFamily="18" charset="0"/>
                <a:ea typeface="Calibri" panose="020F0502020204030204" pitchFamily="34" charset="0"/>
                <a:cs typeface="Times New Roman" panose="02020603050405020304" pitchFamily="18" charset="0"/>
              </a:rPr>
              <a:t>+ trong thành: đi cầu cạnh, van xin quân Thanh </a:t>
            </a: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1000"/>
              </a:spcAft>
            </a:pPr>
            <a:r>
              <a:rPr lang="pt-BR" sz="2000" dirty="0">
                <a:latin typeface="Times New Roman" panose="02020603050405020304" pitchFamily="18" charset="0"/>
                <a:ea typeface="Calibri" panose="020F0502020204030204" pitchFamily="34" charset="0"/>
                <a:cs typeface="Times New Roman" panose="02020603050405020304" pitchFamily="18" charset="0"/>
              </a:rPr>
              <a:t>+ ngoài thành: “chạy bán sống bán chết”, “cướp thuyền dân để qua sông”, “luôn mấy ngày không ăn”</a:t>
            </a: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1000"/>
              </a:spcAft>
            </a:pPr>
            <a:r>
              <a:rPr lang="pt-BR" sz="2000" dirty="0">
                <a:latin typeface="Times New Roman" panose="02020603050405020304" pitchFamily="18" charset="0"/>
                <a:ea typeface="Calibri" panose="020F0502020204030204" pitchFamily="34" charset="0"/>
                <a:cs typeface="Times New Roman" panose="02020603050405020304" pitchFamily="18" charset="0"/>
              </a:rPr>
              <a:t>+ gặp TSN: “nhìn nhau than thở, oán giận chảy nước mắt”</a:t>
            </a: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r>
              <a:rPr lang="pt-BR" sz="2000" dirty="0">
                <a:latin typeface="Times New Roman" panose="02020603050405020304" pitchFamily="18" charset="0"/>
                <a:ea typeface="Calibri" panose="020F0502020204030204" pitchFamily="34" charset="0"/>
                <a:cs typeface="Times New Roman" panose="02020603050405020304" pitchFamily="18" charset="0"/>
              </a:rPr>
              <a:t>+ sang đất Tàu: cạo đầu, tết tóc, ăn mặc giống người Mãn Thanh, chết nơi quê </a:t>
            </a:r>
            <a:r>
              <a:rPr lang="pt-BR" sz="2000" dirty="0" smtClean="0">
                <a:latin typeface="Times New Roman" panose="02020603050405020304" pitchFamily="18" charset="0"/>
                <a:ea typeface="Calibri" panose="020F0502020204030204" pitchFamily="34" charset="0"/>
                <a:cs typeface="Times New Roman" panose="02020603050405020304" pitchFamily="18" charset="0"/>
              </a:rPr>
              <a:t>người</a:t>
            </a:r>
          </a:p>
          <a:p>
            <a:r>
              <a:rPr lang="pt-BR" sz="2000" dirty="0" smtClean="0">
                <a:latin typeface="Times New Roman" panose="02020603050405020304" pitchFamily="18" charset="0"/>
                <a:ea typeface="Calibri" panose="020F0502020204030204" pitchFamily="34" charset="0"/>
                <a:cs typeface="Times New Roman" panose="02020603050405020304" pitchFamily="18" charset="0"/>
              </a:rPr>
              <a:t>3</a:t>
            </a:r>
            <a:r>
              <a:rPr lang="pt-BR" sz="2000" dirty="0">
                <a:latin typeface="Times New Roman" panose="02020603050405020304" pitchFamily="18" charset="0"/>
                <a:ea typeface="Calibri" panose="020F0502020204030204" pitchFamily="34" charset="0"/>
                <a:cs typeface="Times New Roman" panose="02020603050405020304" pitchFamily="18" charset="0"/>
              </a:rPr>
              <a:t>. Qua phần trích này, em có nhận xét gì về về lối văn trần thuật của tác giả?</a:t>
            </a: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r>
              <a:rPr lang="pt-BR" sz="2000" dirty="0">
                <a:latin typeface="Times New Roman" panose="02020603050405020304" pitchFamily="18" charset="0"/>
                <a:cs typeface="Times New Roman" panose="02020603050405020304" pitchFamily="18" charset="0"/>
              </a:rPr>
              <a:t> Kể chuyện xen kẽ miêu tả một cách sinh động, cụ thể, gây ấn tượng mạnh:</a:t>
            </a:r>
            <a:endParaRPr lang="en-US" sz="2000" dirty="0">
              <a:latin typeface="Times New Roman" panose="02020603050405020304" pitchFamily="18" charset="0"/>
              <a:cs typeface="Times New Roman" panose="02020603050405020304" pitchFamily="18" charset="0"/>
            </a:endParaRPr>
          </a:p>
          <a:p>
            <a:r>
              <a:rPr lang="pt-BR" sz="2000" dirty="0">
                <a:latin typeface="Times New Roman" panose="02020603050405020304" pitchFamily="18" charset="0"/>
                <a:cs typeface="Times New Roman" panose="02020603050405020304" pitchFamily="18" charset="0"/>
              </a:rPr>
              <a:t>+ các sự kiện lịch sử được ghi lại trung thực, cụ thể; diễn biến được mô tả gấp gáp, khẩn trương</a:t>
            </a:r>
            <a:endParaRPr lang="en-US" sz="2000" dirty="0">
              <a:latin typeface="Times New Roman" panose="02020603050405020304" pitchFamily="18" charset="0"/>
              <a:cs typeface="Times New Roman" panose="02020603050405020304" pitchFamily="18" charset="0"/>
            </a:endParaRPr>
          </a:p>
          <a:p>
            <a:r>
              <a:rPr lang="pt-BR" sz="2000" dirty="0">
                <a:latin typeface="Times New Roman" panose="02020603050405020304" pitchFamily="18" charset="0"/>
                <a:cs typeface="Times New Roman" panose="02020603050405020304" pitchFamily="18" charset="0"/>
              </a:rPr>
              <a:t>+ vừa miêu tả không khí chung, vừa chú ý từng hành động, lời nói của nhân vật </a:t>
            </a:r>
            <a:endParaRPr lang="en-US" sz="2000" dirty="0">
              <a:latin typeface="Times New Roman" panose="02020603050405020304" pitchFamily="18" charset="0"/>
              <a:cs typeface="Times New Roman" panose="02020603050405020304" pitchFamily="18" charset="0"/>
            </a:endParaRPr>
          </a:p>
          <a:p>
            <a:r>
              <a:rPr lang="pt-BR" sz="2000" dirty="0">
                <a:latin typeface="Times New Roman" panose="02020603050405020304" pitchFamily="18" charset="0"/>
                <a:cs typeface="Times New Roman" panose="02020603050405020304" pitchFamily="18" charset="0"/>
              </a:rPr>
              <a:t>- Thể hiện được tình cảm của người kể đối với đối tượng được trần thuật</a:t>
            </a:r>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2054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arn(inVertical)">
                                      <p:cBhvr>
                                        <p:cTn id="10"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839200" cy="3416320"/>
          </a:xfrm>
          <a:prstGeom prst="rect">
            <a:avLst/>
          </a:prstGeom>
        </p:spPr>
        <p:txBody>
          <a:bodyPr wrap="square">
            <a:spAutoFit/>
          </a:bodyPr>
          <a:lstStyle/>
          <a:p>
            <a:r>
              <a:rPr lang="pt-BR" sz="2400" b="1" i="1" dirty="0">
                <a:latin typeface="Times New Roman" panose="02020603050405020304" pitchFamily="18" charset="0"/>
                <a:ea typeface="Calibri" panose="020F0502020204030204" pitchFamily="34" charset="0"/>
                <a:cs typeface="Times New Roman" panose="02020603050405020304" pitchFamily="18" charset="0"/>
              </a:rPr>
              <a:t>2. Cùng là miêu tả hai cuộc tháo chạy nhưng cách miêu tả khác nhau ra sao?</a:t>
            </a:r>
            <a:endParaRPr lang="en-US" sz="2400" b="1" i="1" dirty="0">
              <a:latin typeface="Times New Roman" panose="02020603050405020304" pitchFamily="18" charset="0"/>
              <a:ea typeface="Calibri" panose="020F0502020204030204" pitchFamily="34" charset="0"/>
              <a:cs typeface="Times New Roman" panose="02020603050405020304" pitchFamily="18" charset="0"/>
            </a:endParaRPr>
          </a:p>
          <a:p>
            <a:pPr lvl="0"/>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Đoạn</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miêu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chạy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tướng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Thanh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nhịp</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điệu</a:t>
            </a:r>
            <a:r>
              <a:rPr lang="en-US" sz="2400" dirty="0">
                <a:latin typeface="Times New Roman" panose="02020603050405020304" pitchFamily="18" charset="0"/>
                <a:cs typeface="Times New Roman" panose="02020603050405020304" pitchFamily="18" charset="0"/>
              </a:rPr>
              <a:t> </a:t>
            </a:r>
            <a:r>
              <a:rPr lang="en-US" sz="2400" i="1" dirty="0" err="1">
                <a:solidFill>
                  <a:srgbClr val="C00000"/>
                </a:solidFill>
                <a:latin typeface="Times New Roman" panose="02020603050405020304" pitchFamily="18" charset="0"/>
                <a:cs typeface="Times New Roman" panose="02020603050405020304" pitchFamily="18" charset="0"/>
              </a:rPr>
              <a:t>nhanh</a:t>
            </a:r>
            <a:r>
              <a:rPr lang="en-US" sz="2400" i="1" dirty="0">
                <a:solidFill>
                  <a:srgbClr val="C00000"/>
                </a:solidFill>
                <a:latin typeface="Times New Roman" panose="02020603050405020304" pitchFamily="18" charset="0"/>
                <a:cs typeface="Times New Roman" panose="02020603050405020304" pitchFamily="18" charset="0"/>
              </a:rPr>
              <a:t>, </a:t>
            </a:r>
            <a:r>
              <a:rPr lang="en-US" sz="2400" i="1" dirty="0" err="1">
                <a:solidFill>
                  <a:srgbClr val="C00000"/>
                </a:solidFill>
                <a:latin typeface="Times New Roman" panose="02020603050405020304" pitchFamily="18" charset="0"/>
                <a:cs typeface="Times New Roman" panose="02020603050405020304" pitchFamily="18" charset="0"/>
              </a:rPr>
              <a:t>mạnh</a:t>
            </a:r>
            <a:r>
              <a:rPr lang="en-US" sz="2400" i="1" dirty="0">
                <a:solidFill>
                  <a:srgbClr val="C00000"/>
                </a:solidFill>
                <a:latin typeface="Times New Roman" panose="02020603050405020304" pitchFamily="18" charset="0"/>
                <a:cs typeface="Times New Roman" panose="02020603050405020304" pitchFamily="18" charset="0"/>
              </a:rPr>
              <a:t> </a:t>
            </a:r>
            <a:r>
              <a:rPr lang="en-US" sz="2400" i="1" dirty="0" err="1">
                <a:solidFill>
                  <a:srgbClr val="C00000"/>
                </a:solidFill>
                <a:latin typeface="Times New Roman" panose="02020603050405020304" pitchFamily="18" charset="0"/>
                <a:cs typeface="Times New Roman" panose="02020603050405020304" pitchFamily="18" charset="0"/>
              </a:rPr>
              <a:t>hối</a:t>
            </a:r>
            <a:r>
              <a:rPr lang="en-US" sz="2400" i="1" dirty="0">
                <a:solidFill>
                  <a:srgbClr val="C00000"/>
                </a:solidFill>
                <a:latin typeface="Times New Roman" panose="02020603050405020304" pitchFamily="18" charset="0"/>
                <a:cs typeface="Times New Roman" panose="02020603050405020304" pitchFamily="18" charset="0"/>
              </a:rPr>
              <a:t> </a:t>
            </a:r>
            <a:r>
              <a:rPr lang="en-US" sz="2400" i="1" dirty="0" err="1">
                <a:solidFill>
                  <a:srgbClr val="C00000"/>
                </a:solidFill>
                <a:latin typeface="Times New Roman" panose="02020603050405020304" pitchFamily="18" charset="0"/>
                <a:cs typeface="Times New Roman" panose="02020603050405020304" pitchFamily="18" charset="0"/>
              </a:rPr>
              <a:t>hả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Ngòi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bút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miêu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chứa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vẻ</a:t>
            </a:r>
            <a:r>
              <a:rPr lang="en-US" sz="2400" dirty="0">
                <a:latin typeface="Times New Roman" panose="02020603050405020304" pitchFamily="18" charset="0"/>
                <a:cs typeface="Times New Roman" panose="02020603050405020304" pitchFamily="18" charset="0"/>
              </a:rPr>
              <a:t> </a:t>
            </a:r>
            <a:r>
              <a:rPr lang="en-US" sz="2400" i="1" dirty="0" err="1">
                <a:solidFill>
                  <a:srgbClr val="C00000"/>
                </a:solidFill>
                <a:latin typeface="Times New Roman" panose="02020603050405020304" pitchFamily="18" charset="0"/>
                <a:cs typeface="Times New Roman" panose="02020603050405020304" pitchFamily="18" charset="0"/>
              </a:rPr>
              <a:t>hả</a:t>
            </a:r>
            <a:r>
              <a:rPr lang="en-US" sz="2400" i="1" dirty="0">
                <a:solidFill>
                  <a:srgbClr val="C00000"/>
                </a:solidFill>
                <a:latin typeface="Times New Roman" panose="02020603050405020304" pitchFamily="18" charset="0"/>
                <a:cs typeface="Times New Roman" panose="02020603050405020304" pitchFamily="18" charset="0"/>
              </a:rPr>
              <a:t> </a:t>
            </a:r>
            <a:r>
              <a:rPr lang="en-US" sz="2400" i="1" dirty="0" err="1">
                <a:solidFill>
                  <a:srgbClr val="C00000"/>
                </a:solidFill>
                <a:latin typeface="Times New Roman" panose="02020603050405020304" pitchFamily="18" charset="0"/>
                <a:cs typeface="Times New Roman" panose="02020603050405020304" pitchFamily="18" charset="0"/>
              </a:rPr>
              <a:t>hê</a:t>
            </a:r>
            <a:r>
              <a:rPr lang="en-US" sz="2400" i="1" dirty="0">
                <a:solidFill>
                  <a:srgbClr val="C00000"/>
                </a:solidFill>
                <a:latin typeface="Times New Roman" panose="02020603050405020304" pitchFamily="18" charset="0"/>
                <a:cs typeface="Times New Roman" panose="02020603050405020304" pitchFamily="18" charset="0"/>
              </a:rPr>
              <a:t> sung </a:t>
            </a:r>
            <a:r>
              <a:rPr lang="en-US" sz="2400" i="1" dirty="0" err="1">
                <a:solidFill>
                  <a:srgbClr val="C00000"/>
                </a:solidFill>
                <a:latin typeface="Times New Roman" panose="02020603050405020304" pitchFamily="18" charset="0"/>
                <a:cs typeface="Times New Roman" panose="02020603050405020304" pitchFamily="18" charset="0"/>
              </a:rPr>
              <a:t>sướng</a:t>
            </a:r>
            <a:r>
              <a:rPr lang="en-US" sz="2400" i="1" dirty="0">
                <a:solidFill>
                  <a:srgbClr val="C00000"/>
                </a:solidFill>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cướp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Miêu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vua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Lê</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Chiêu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thì</a:t>
            </a:r>
            <a:r>
              <a:rPr lang="en-US" sz="2400" dirty="0">
                <a:latin typeface="Times New Roman" panose="02020603050405020304" pitchFamily="18" charset="0"/>
                <a:cs typeface="Times New Roman" panose="02020603050405020304" pitchFamily="18" charset="0"/>
              </a:rPr>
              <a:t> </a:t>
            </a:r>
            <a:r>
              <a:rPr lang="en-US" sz="2400" i="1" dirty="0" err="1">
                <a:solidFill>
                  <a:srgbClr val="C00000"/>
                </a:solidFill>
                <a:latin typeface="Times New Roman" panose="02020603050405020304" pitchFamily="18" charset="0"/>
                <a:cs typeface="Times New Roman" panose="02020603050405020304" pitchFamily="18" charset="0"/>
              </a:rPr>
              <a:t>nhịp</a:t>
            </a:r>
            <a:r>
              <a:rPr lang="en-US" sz="2400" i="1" dirty="0">
                <a:solidFill>
                  <a:srgbClr val="C00000"/>
                </a:solidFill>
                <a:latin typeface="Times New Roman" panose="02020603050405020304" pitchFamily="18" charset="0"/>
                <a:cs typeface="Times New Roman" panose="02020603050405020304" pitchFamily="18" charset="0"/>
              </a:rPr>
              <a:t> </a:t>
            </a:r>
            <a:r>
              <a:rPr lang="en-US" sz="2400" i="1" dirty="0" err="1">
                <a:solidFill>
                  <a:srgbClr val="C00000"/>
                </a:solidFill>
                <a:latin typeface="Times New Roman" panose="02020603050405020304" pitchFamily="18" charset="0"/>
                <a:cs typeface="Times New Roman" panose="02020603050405020304" pitchFamily="18" charset="0"/>
              </a:rPr>
              <a:t>kể</a:t>
            </a:r>
            <a:r>
              <a:rPr lang="en-US" sz="2400" i="1" dirty="0">
                <a:solidFill>
                  <a:srgbClr val="C00000"/>
                </a:solidFill>
                <a:latin typeface="Times New Roman" panose="02020603050405020304" pitchFamily="18" charset="0"/>
                <a:cs typeface="Times New Roman" panose="02020603050405020304" pitchFamily="18" charset="0"/>
              </a:rPr>
              <a:t> </a:t>
            </a:r>
            <a:r>
              <a:rPr lang="en-US" sz="2400" i="1" dirty="0" err="1">
                <a:solidFill>
                  <a:srgbClr val="C00000"/>
                </a:solidFill>
                <a:latin typeface="Times New Roman" panose="02020603050405020304" pitchFamily="18" charset="0"/>
                <a:cs typeface="Times New Roman" panose="02020603050405020304" pitchFamily="18" charset="0"/>
              </a:rPr>
              <a:t>chậm</a:t>
            </a:r>
            <a:r>
              <a:rPr lang="en-US" sz="2400" i="1" dirty="0">
                <a:solidFill>
                  <a:srgbClr val="C00000"/>
                </a:solidFill>
                <a:latin typeface="Times New Roman" panose="02020603050405020304" pitchFamily="18" charset="0"/>
                <a:cs typeface="Times New Roman" panose="02020603050405020304" pitchFamily="18" charset="0"/>
              </a:rPr>
              <a:t> </a:t>
            </a:r>
            <a:r>
              <a:rPr lang="en-US" sz="2400" i="1" dirty="0" err="1">
                <a:solidFill>
                  <a:srgbClr val="C00000"/>
                </a:solidFill>
                <a:latin typeface="Times New Roman" panose="02020603050405020304" pitchFamily="18" charset="0"/>
                <a:cs typeface="Times New Roman" panose="02020603050405020304" pitchFamily="18" charset="0"/>
              </a:rPr>
              <a:t>hơn</a:t>
            </a:r>
            <a:r>
              <a:rPr lang="en-US" sz="2400" i="1" dirty="0">
                <a:solidFill>
                  <a:srgbClr val="C00000"/>
                </a:solidFill>
                <a:latin typeface="Times New Roman" panose="02020603050405020304" pitchFamily="18" charset="0"/>
                <a:cs typeface="Times New Roman" panose="02020603050405020304" pitchFamily="18" charset="0"/>
              </a:rPr>
              <a:t> </a:t>
            </a:r>
            <a:r>
              <a:rPr lang="en-US" sz="2400" i="1" dirty="0" err="1">
                <a:solidFill>
                  <a:srgbClr val="C00000"/>
                </a:solidFill>
                <a:latin typeface="Times New Roman" panose="02020603050405020304" pitchFamily="18" charset="0"/>
                <a:cs typeface="Times New Roman" panose="02020603050405020304" pitchFamily="18" charset="0"/>
              </a:rPr>
              <a:t>với</a:t>
            </a:r>
            <a:r>
              <a:rPr lang="en-US" sz="2400" i="1" dirty="0">
                <a:solidFill>
                  <a:srgbClr val="C00000"/>
                </a:solidFill>
                <a:latin typeface="Times New Roman" panose="02020603050405020304" pitchFamily="18" charset="0"/>
                <a:cs typeface="Times New Roman" panose="02020603050405020304" pitchFamily="18" charset="0"/>
              </a:rPr>
              <a:t> </a:t>
            </a:r>
            <a:r>
              <a:rPr lang="en-US" sz="2400" i="1" dirty="0" err="1">
                <a:solidFill>
                  <a:srgbClr val="C00000"/>
                </a:solidFill>
                <a:latin typeface="Times New Roman" panose="02020603050405020304" pitchFamily="18" charset="0"/>
                <a:cs typeface="Times New Roman" panose="02020603050405020304" pitchFamily="18" charset="0"/>
              </a:rPr>
              <a:t>những</a:t>
            </a:r>
            <a:r>
              <a:rPr lang="en-US" sz="2400" i="1" dirty="0">
                <a:solidFill>
                  <a:srgbClr val="C00000"/>
                </a:solidFill>
                <a:latin typeface="Times New Roman" panose="02020603050405020304" pitchFamily="18" charset="0"/>
                <a:cs typeface="Times New Roman" panose="02020603050405020304" pitchFamily="18" charset="0"/>
              </a:rPr>
              <a:t> </a:t>
            </a:r>
            <a:r>
              <a:rPr lang="en-US" sz="2400" i="1" dirty="0" err="1">
                <a:solidFill>
                  <a:srgbClr val="C00000"/>
                </a:solidFill>
                <a:latin typeface="Times New Roman" panose="02020603050405020304" pitchFamily="18" charset="0"/>
                <a:cs typeface="Times New Roman" panose="02020603050405020304" pitchFamily="18" charset="0"/>
              </a:rPr>
              <a:t>âm</a:t>
            </a:r>
            <a:r>
              <a:rPr lang="en-US" sz="2400" i="1" dirty="0">
                <a:solidFill>
                  <a:srgbClr val="C00000"/>
                </a:solidFill>
                <a:latin typeface="Times New Roman" panose="02020603050405020304" pitchFamily="18" charset="0"/>
                <a:cs typeface="Times New Roman" panose="02020603050405020304" pitchFamily="18" charset="0"/>
              </a:rPr>
              <a:t> </a:t>
            </a:r>
            <a:r>
              <a:rPr lang="en-US" sz="2400" i="1" dirty="0" err="1">
                <a:solidFill>
                  <a:srgbClr val="C00000"/>
                </a:solidFill>
                <a:latin typeface="Times New Roman" panose="02020603050405020304" pitchFamily="18" charset="0"/>
                <a:cs typeface="Times New Roman" panose="02020603050405020304" pitchFamily="18" charset="0"/>
              </a:rPr>
              <a:t>hưởng</a:t>
            </a:r>
            <a:r>
              <a:rPr lang="en-US" sz="2400" i="1" dirty="0">
                <a:solidFill>
                  <a:srgbClr val="C00000"/>
                </a:solidFill>
                <a:latin typeface="Times New Roman" panose="02020603050405020304" pitchFamily="18" charset="0"/>
                <a:cs typeface="Times New Roman" panose="02020603050405020304" pitchFamily="18" charset="0"/>
              </a:rPr>
              <a:t> </a:t>
            </a:r>
            <a:r>
              <a:rPr lang="en-US" sz="2400" i="1" dirty="0" err="1">
                <a:solidFill>
                  <a:srgbClr val="C00000"/>
                </a:solidFill>
                <a:latin typeface="Times New Roman" panose="02020603050405020304" pitchFamily="18" charset="0"/>
                <a:cs typeface="Times New Roman" panose="02020603050405020304" pitchFamily="18" charset="0"/>
              </a:rPr>
              <a:t>ngậm</a:t>
            </a:r>
            <a:r>
              <a:rPr lang="en-US" sz="2400" i="1" dirty="0">
                <a:solidFill>
                  <a:srgbClr val="C00000"/>
                </a:solidFill>
                <a:latin typeface="Times New Roman" panose="02020603050405020304" pitchFamily="18" charset="0"/>
                <a:cs typeface="Times New Roman" panose="02020603050405020304" pitchFamily="18" charset="0"/>
              </a:rPr>
              <a:t> </a:t>
            </a:r>
            <a:r>
              <a:rPr lang="en-US" sz="2400" i="1" dirty="0" err="1">
                <a:solidFill>
                  <a:srgbClr val="C00000"/>
                </a:solidFill>
                <a:latin typeface="Times New Roman" panose="02020603050405020304" pitchFamily="18" charset="0"/>
                <a:cs typeface="Times New Roman" panose="02020603050405020304" pitchFamily="18" charset="0"/>
              </a:rPr>
              <a:t>ngùi</a:t>
            </a:r>
            <a:r>
              <a:rPr lang="en-US" sz="2400" i="1" dirty="0">
                <a:solidFill>
                  <a:srgbClr val="C00000"/>
                </a:solidFill>
                <a:latin typeface="Times New Roman" panose="02020603050405020304" pitchFamily="18" charset="0"/>
                <a:cs typeface="Times New Roman" panose="02020603050405020304" pitchFamily="18" charset="0"/>
              </a:rPr>
              <a:t> </a:t>
            </a:r>
            <a:r>
              <a:rPr lang="en-US" sz="2400" i="1" dirty="0" err="1">
                <a:solidFill>
                  <a:srgbClr val="C00000"/>
                </a:solidFill>
                <a:latin typeface="Times New Roman" panose="02020603050405020304" pitchFamily="18" charset="0"/>
                <a:cs typeface="Times New Roman" panose="02020603050405020304" pitchFamily="18" charset="0"/>
              </a:rPr>
              <a:t>chua</a:t>
            </a:r>
            <a:r>
              <a:rPr lang="en-US" sz="2400" i="1" dirty="0">
                <a:solidFill>
                  <a:srgbClr val="C00000"/>
                </a:solidFill>
                <a:latin typeface="Times New Roman" panose="02020603050405020304" pitchFamily="18" charset="0"/>
                <a:cs typeface="Times New Roman" panose="02020603050405020304" pitchFamily="18" charset="0"/>
              </a:rPr>
              <a:t> </a:t>
            </a:r>
            <a:r>
              <a:rPr lang="en-US" sz="2400" i="1" dirty="0" err="1">
                <a:solidFill>
                  <a:srgbClr val="C00000"/>
                </a:solidFill>
                <a:latin typeface="Times New Roman" panose="02020603050405020304" pitchFamily="18" charset="0"/>
                <a:cs typeface="Times New Roman" panose="02020603050405020304" pitchFamily="18" charset="0"/>
              </a:rPr>
              <a:t>xót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biệt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bởi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cựu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Lê</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khỏi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ngậm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ngùi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xót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Lê</a:t>
            </a:r>
            <a:r>
              <a:rPr lang="en-US" sz="2400" dirty="0">
                <a:latin typeface="Times New Roman" panose="02020603050405020304" pitchFamily="18" charset="0"/>
                <a:cs typeface="Times New Roman" panose="02020603050405020304" pitchFamily="18" charset="0"/>
              </a:rPr>
              <a:t>.</a:t>
            </a:r>
          </a:p>
        </p:txBody>
      </p:sp>
      <p:sp>
        <p:nvSpPr>
          <p:cNvPr id="5" name="Rectangle 4"/>
          <p:cNvSpPr/>
          <p:nvPr/>
        </p:nvSpPr>
        <p:spPr>
          <a:xfrm>
            <a:off x="228600" y="3568720"/>
            <a:ext cx="8763000" cy="2800767"/>
          </a:xfrm>
          <a:prstGeom prst="rect">
            <a:avLst/>
          </a:prstGeom>
        </p:spPr>
        <p:txBody>
          <a:bodyPr wrap="square">
            <a:spAutoFit/>
          </a:bodyPr>
          <a:lstStyle/>
          <a:p>
            <a:r>
              <a:rPr lang="pt-BR" sz="2200" b="1" i="1" dirty="0">
                <a:latin typeface="Times New Roman" panose="02020603050405020304" pitchFamily="18" charset="0"/>
                <a:ea typeface="Calibri" panose="020F0502020204030204" pitchFamily="34" charset="0"/>
                <a:cs typeface="Times New Roman" panose="02020603050405020304" pitchFamily="18" charset="0"/>
              </a:rPr>
              <a:t>3. Qua phần trích này, em có nhận xét gì về về lối văn trần thuật của tác giả?</a:t>
            </a:r>
            <a:endParaRPr lang="en-US" sz="2200" b="1" i="1" dirty="0">
              <a:latin typeface="Times New Roman" panose="02020603050405020304" pitchFamily="18" charset="0"/>
              <a:ea typeface="Calibri" panose="020F0502020204030204" pitchFamily="34" charset="0"/>
              <a:cs typeface="Times New Roman" panose="02020603050405020304" pitchFamily="18" charset="0"/>
            </a:endParaRPr>
          </a:p>
          <a:p>
            <a:r>
              <a:rPr lang="pt-BR" sz="2200" dirty="0">
                <a:latin typeface="Times New Roman" panose="02020603050405020304" pitchFamily="18" charset="0"/>
                <a:cs typeface="Times New Roman" panose="02020603050405020304" pitchFamily="18" charset="0"/>
              </a:rPr>
              <a:t> Kể chuyện xen kẽ miêu tả một cách sinh động, cụ thể, gây ấn tượng mạnh:</a:t>
            </a:r>
            <a:endParaRPr lang="en-US" sz="2200" dirty="0">
              <a:latin typeface="Times New Roman" panose="02020603050405020304" pitchFamily="18" charset="0"/>
              <a:cs typeface="Times New Roman" panose="02020603050405020304" pitchFamily="18" charset="0"/>
            </a:endParaRPr>
          </a:p>
          <a:p>
            <a:r>
              <a:rPr lang="pt-BR" sz="2200" dirty="0">
                <a:latin typeface="Times New Roman" panose="02020603050405020304" pitchFamily="18" charset="0"/>
                <a:cs typeface="Times New Roman" panose="02020603050405020304" pitchFamily="18" charset="0"/>
              </a:rPr>
              <a:t>+ các sự kiện lịch sử được ghi lại trung thực, cụ thể; diễn biến được mô tả gấp gáp, khẩn trương</a:t>
            </a:r>
            <a:endParaRPr lang="en-US" sz="2200" dirty="0">
              <a:latin typeface="Times New Roman" panose="02020603050405020304" pitchFamily="18" charset="0"/>
              <a:cs typeface="Times New Roman" panose="02020603050405020304" pitchFamily="18" charset="0"/>
            </a:endParaRPr>
          </a:p>
          <a:p>
            <a:r>
              <a:rPr lang="pt-BR" sz="2200" dirty="0">
                <a:latin typeface="Times New Roman" panose="02020603050405020304" pitchFamily="18" charset="0"/>
                <a:cs typeface="Times New Roman" panose="02020603050405020304" pitchFamily="18" charset="0"/>
              </a:rPr>
              <a:t>+ vừa miêu tả không khí chung, vừa chú ý từng hành động, lời nói của nhân vật </a:t>
            </a:r>
            <a:endParaRPr lang="en-US" sz="2200" dirty="0">
              <a:latin typeface="Times New Roman" panose="02020603050405020304" pitchFamily="18" charset="0"/>
              <a:cs typeface="Times New Roman" panose="02020603050405020304" pitchFamily="18" charset="0"/>
            </a:endParaRPr>
          </a:p>
          <a:p>
            <a:r>
              <a:rPr lang="pt-BR" sz="2200" dirty="0">
                <a:latin typeface="Times New Roman" panose="02020603050405020304" pitchFamily="18" charset="0"/>
                <a:cs typeface="Times New Roman" panose="02020603050405020304" pitchFamily="18" charset="0"/>
              </a:rPr>
              <a:t>- Thể hiện được tình cảm của người kể đối với đối tượng được trần </a:t>
            </a:r>
            <a:r>
              <a:rPr lang="pt-BR" sz="2200" dirty="0" smtClean="0">
                <a:latin typeface="Times New Roman" panose="02020603050405020304" pitchFamily="18" charset="0"/>
                <a:cs typeface="Times New Roman" panose="02020603050405020304" pitchFamily="18" charset="0"/>
              </a:rPr>
              <a:t>thuật.</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2383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arn(inVertic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barn(inVertical)">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barn(inVertical)">
                                      <p:cBhvr>
                                        <p:cTn id="27" dur="500"/>
                                        <p:tgtEl>
                                          <p:spTgt spid="5">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3" end="3"/>
                                            </p:txEl>
                                          </p:spTgt>
                                        </p:tgtEl>
                                        <p:attrNameLst>
                                          <p:attrName>style.visibility</p:attrName>
                                        </p:attrNameLst>
                                      </p:cBhvr>
                                      <p:to>
                                        <p:strVal val="visible"/>
                                      </p:to>
                                    </p:set>
                                    <p:animEffect transition="in" filter="barn(inVertical)">
                                      <p:cBhvr>
                                        <p:cTn id="32" dur="500"/>
                                        <p:tgtEl>
                                          <p:spTgt spid="5">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animEffect transition="in" filter="barn(inVertical)">
                                      <p:cBhvr>
                                        <p:cTn id="3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8977"/>
            <a:ext cx="9144000" cy="6829023"/>
          </a:xfrm>
        </p:spPr>
        <p:txBody>
          <a:bodyPr>
            <a:normAutofit fontScale="85000" lnSpcReduction="10000"/>
          </a:bodyPr>
          <a:lstStyle/>
          <a:p>
            <a:pPr marL="0" indent="0" algn="ctr">
              <a:buNone/>
            </a:pPr>
            <a:r>
              <a:rPr lang="en-US" dirty="0" err="1" smtClean="0">
                <a:solidFill>
                  <a:srgbClr val="FF0000"/>
                </a:solidFill>
                <a:latin typeface="Times New Roman" panose="02020603050405020304" pitchFamily="18" charset="0"/>
                <a:cs typeface="Times New Roman" panose="02020603050405020304" pitchFamily="18" charset="0"/>
              </a:rPr>
              <a:t>Phần</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làm</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văn</a:t>
            </a:r>
            <a:endParaRPr lang="en-US"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b="1" u="sng" dirty="0" err="1" smtClean="0">
                <a:solidFill>
                  <a:srgbClr val="0070C0"/>
                </a:solidFill>
                <a:latin typeface="Times New Roman" panose="02020603050405020304" pitchFamily="18" charset="0"/>
                <a:cs typeface="Times New Roman" panose="02020603050405020304" pitchFamily="18" charset="0"/>
              </a:rPr>
              <a:t>Đề</a:t>
            </a:r>
            <a:r>
              <a:rPr lang="en-US" b="1" u="sng" dirty="0" smtClean="0">
                <a:solidFill>
                  <a:srgbClr val="0070C0"/>
                </a:solidFill>
                <a:latin typeface="Times New Roman" panose="02020603050405020304" pitchFamily="18" charset="0"/>
                <a:cs typeface="Times New Roman" panose="02020603050405020304" pitchFamily="18" charset="0"/>
              </a:rPr>
              <a:t> </a:t>
            </a:r>
            <a:r>
              <a:rPr lang="en-US" b="1" u="sng" dirty="0" err="1" smtClean="0">
                <a:solidFill>
                  <a:srgbClr val="0070C0"/>
                </a:solidFill>
                <a:latin typeface="Times New Roman" panose="02020603050405020304" pitchFamily="18" charset="0"/>
                <a:cs typeface="Times New Roman" panose="02020603050405020304" pitchFamily="18" charset="0"/>
              </a:rPr>
              <a:t>bài</a:t>
            </a:r>
            <a:r>
              <a:rPr lang="en-US" b="1" u="sng" dirty="0" smtClean="0">
                <a:solidFill>
                  <a:srgbClr val="0070C0"/>
                </a:solidFill>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Cảm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nhận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về</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nhân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vật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vua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Quang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Trung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trong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hồi</a:t>
            </a:r>
            <a:r>
              <a:rPr lang="en-US" dirty="0" smtClean="0">
                <a:latin typeface="Times New Roman" panose="02020603050405020304" pitchFamily="18" charset="0"/>
                <a:cs typeface="Times New Roman" panose="02020603050405020304" pitchFamily="18" charset="0"/>
              </a:rPr>
              <a:t> 14 </a:t>
            </a:r>
            <a:r>
              <a:rPr lang="en-US" dirty="0" err="1" smtClean="0">
                <a:latin typeface="Times New Roman" panose="02020603050405020304" pitchFamily="18" charset="0"/>
                <a:cs typeface="Times New Roman" panose="02020603050405020304" pitchFamily="18" charset="0"/>
              </a:rPr>
              <a:t>Hoàng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Lê</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nhất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thống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chí</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của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Ngô</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gia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văn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phái</a:t>
            </a:r>
            <a:r>
              <a:rPr lang="en-US" dirty="0" smtClean="0">
                <a:latin typeface="Times New Roman" panose="02020603050405020304" pitchFamily="18" charset="0"/>
                <a:cs typeface="Times New Roman" panose="02020603050405020304" pitchFamily="18" charset="0"/>
              </a:rPr>
              <a:t>?</a:t>
            </a:r>
            <a:endParaRPr lang="en-US" sz="2800" dirty="0" smtClean="0">
              <a:latin typeface="Times New Roman" panose="02020603050405020304" pitchFamily="18" charset="0"/>
              <a:cs typeface="Times New Roman" panose="02020603050405020304" pitchFamily="18" charset="0"/>
            </a:endParaRPr>
          </a:p>
          <a:p>
            <a:pPr marL="0" indent="0" algn="ctr">
              <a:buNone/>
            </a:pPr>
            <a:r>
              <a:rPr lang="en-US" dirty="0" err="1" smtClean="0">
                <a:latin typeface="Times New Roman" panose="02020603050405020304" pitchFamily="18" charset="0"/>
                <a:cs typeface="Times New Roman" panose="02020603050405020304" pitchFamily="18" charset="0"/>
              </a:rPr>
              <a:t>Gợi</a:t>
            </a:r>
            <a:r>
              <a:rPr lang="en-US" dirty="0" smtClean="0">
                <a:latin typeface="Times New Roman" panose="02020603050405020304" pitchFamily="18" charset="0"/>
                <a:cs typeface="Times New Roman" panose="02020603050405020304" pitchFamily="18" charset="0"/>
              </a:rPr>
              <a:t> ý:</a:t>
            </a:r>
          </a:p>
          <a:p>
            <a:pPr marL="514350" indent="-514350">
              <a:buAutoNum type="arabicPeriod"/>
            </a:pPr>
            <a:r>
              <a:rPr lang="en-US" b="1" u="sng" dirty="0" err="1" smtClean="0">
                <a:latin typeface="Times New Roman" panose="02020603050405020304" pitchFamily="18" charset="0"/>
                <a:cs typeface="Times New Roman" panose="02020603050405020304" pitchFamily="18" charset="0"/>
              </a:rPr>
              <a:t>Mở</a:t>
            </a:r>
            <a:r>
              <a:rPr lang="en-US" b="1" u="sng" dirty="0" smtClean="0">
                <a:latin typeface="Times New Roman" panose="02020603050405020304" pitchFamily="18" charset="0"/>
                <a:cs typeface="Times New Roman" panose="02020603050405020304" pitchFamily="18" charset="0"/>
              </a:rPr>
              <a:t> </a:t>
            </a:r>
            <a:r>
              <a:rPr lang="en-US" b="1" u="sng" dirty="0" err="1" smtClean="0">
                <a:latin typeface="Times New Roman" panose="02020603050405020304" pitchFamily="18" charset="0"/>
                <a:cs typeface="Times New Roman" panose="02020603050405020304" pitchFamily="18" charset="0"/>
              </a:rPr>
              <a:t>bài</a:t>
            </a:r>
            <a:r>
              <a:rPr lang="en-US" b="1" u="sng" dirty="0" smtClean="0">
                <a:latin typeface="Times New Roman" panose="02020603050405020304" pitchFamily="18" charset="0"/>
                <a:cs typeface="Times New Roman" panose="02020603050405020304" pitchFamily="18" charset="0"/>
              </a:rPr>
              <a:t>:</a:t>
            </a:r>
          </a:p>
          <a:p>
            <a:pPr>
              <a:buFontTx/>
              <a:buChar char="-"/>
            </a:pPr>
            <a:r>
              <a:rPr lang="en-US" b="1" i="1" dirty="0" err="1" smtClean="0">
                <a:solidFill>
                  <a:srgbClr val="0070C0"/>
                </a:solidFill>
                <a:latin typeface="Times New Roman" panose="02020603050405020304" pitchFamily="18" charset="0"/>
                <a:cs typeface="Times New Roman" panose="02020603050405020304" pitchFamily="18" charset="0"/>
              </a:rPr>
              <a:t>Giới</a:t>
            </a:r>
            <a:r>
              <a:rPr lang="en-US" b="1" i="1" dirty="0" smtClean="0">
                <a:solidFill>
                  <a:srgbClr val="0070C0"/>
                </a:solidFill>
                <a:latin typeface="Times New Roman" panose="02020603050405020304" pitchFamily="18" charset="0"/>
                <a:cs typeface="Times New Roman" panose="02020603050405020304" pitchFamily="18" charset="0"/>
              </a:rPr>
              <a:t> </a:t>
            </a:r>
            <a:r>
              <a:rPr lang="en-US" b="1" i="1" dirty="0" err="1" smtClean="0">
                <a:solidFill>
                  <a:srgbClr val="0070C0"/>
                </a:solidFill>
                <a:latin typeface="Times New Roman" panose="02020603050405020304" pitchFamily="18" charset="0"/>
                <a:cs typeface="Times New Roman" panose="02020603050405020304" pitchFamily="18" charset="0"/>
              </a:rPr>
              <a:t>thiệu</a:t>
            </a:r>
            <a:r>
              <a:rPr lang="en-US" b="1" i="1" dirty="0" smtClean="0">
                <a:solidFill>
                  <a:srgbClr val="0070C0"/>
                </a:solidFill>
                <a:latin typeface="Times New Roman" panose="02020603050405020304" pitchFamily="18" charset="0"/>
                <a:cs typeface="Times New Roman" panose="02020603050405020304" pitchFamily="18" charset="0"/>
              </a:rPr>
              <a:t> </a:t>
            </a:r>
            <a:r>
              <a:rPr lang="en-US" b="1" i="1" dirty="0" err="1" smtClean="0">
                <a:solidFill>
                  <a:srgbClr val="0070C0"/>
                </a:solidFill>
                <a:latin typeface="Times New Roman" panose="02020603050405020304" pitchFamily="18" charset="0"/>
                <a:cs typeface="Times New Roman" panose="02020603050405020304" pitchFamily="18" charset="0"/>
              </a:rPr>
              <a:t>tác</a:t>
            </a:r>
            <a:r>
              <a:rPr lang="en-US" b="1" i="1" dirty="0" smtClean="0">
                <a:solidFill>
                  <a:srgbClr val="0070C0"/>
                </a:solidFill>
                <a:latin typeface="Times New Roman" panose="02020603050405020304" pitchFamily="18" charset="0"/>
                <a:cs typeface="Times New Roman" panose="02020603050405020304" pitchFamily="18" charset="0"/>
              </a:rPr>
              <a:t> </a:t>
            </a:r>
            <a:r>
              <a:rPr lang="en-US" b="1" i="1" dirty="0" err="1" smtClean="0">
                <a:solidFill>
                  <a:srgbClr val="0070C0"/>
                </a:solidFill>
                <a:latin typeface="Times New Roman" panose="02020603050405020304" pitchFamily="18" charset="0"/>
                <a:cs typeface="Times New Roman" panose="02020603050405020304" pitchFamily="18" charset="0"/>
              </a:rPr>
              <a:t>giả</a:t>
            </a:r>
            <a:r>
              <a:rPr lang="en-US" b="1" i="1" dirty="0" smtClean="0">
                <a:solidFill>
                  <a:srgbClr val="0070C0"/>
                </a:solidFill>
                <a:latin typeface="Times New Roman" panose="02020603050405020304" pitchFamily="18" charset="0"/>
                <a:cs typeface="Times New Roman" panose="02020603050405020304" pitchFamily="18" charset="0"/>
              </a:rPr>
              <a:t> </a:t>
            </a:r>
            <a:r>
              <a:rPr lang="en-US" b="1" i="1" dirty="0" smtClean="0">
                <a:solidFill>
                  <a:srgbClr val="0070C0"/>
                </a:solidFill>
                <a:latin typeface="Times New Roman" panose="02020603050405020304" pitchFamily="18" charset="0"/>
                <a:cs typeface="Times New Roman" panose="02020603050405020304" pitchFamily="18" charset="0"/>
                <a:sym typeface="Wingdings" panose="05000000000000000000" pitchFamily="2" charset="2"/>
              </a:rPr>
              <a:t> </a:t>
            </a:r>
            <a:r>
              <a:rPr lang="en-US" b="1" i="1" dirty="0" smtClean="0">
                <a:solidFill>
                  <a:srgbClr val="0070C0"/>
                </a:solidFill>
                <a:latin typeface="Times New Roman" panose="02020603050405020304" pitchFamily="18" charset="0"/>
                <a:cs typeface="Times New Roman" panose="02020603050405020304" pitchFamily="18" charset="0"/>
              </a:rPr>
              <a:t> </a:t>
            </a:r>
            <a:r>
              <a:rPr lang="en-US" b="1" i="1" dirty="0" err="1" smtClean="0">
                <a:solidFill>
                  <a:srgbClr val="0070C0"/>
                </a:solidFill>
                <a:latin typeface="Times New Roman" panose="02020603050405020304" pitchFamily="18" charset="0"/>
                <a:cs typeface="Times New Roman" panose="02020603050405020304" pitchFamily="18" charset="0"/>
              </a:rPr>
              <a:t>tác</a:t>
            </a:r>
            <a:r>
              <a:rPr lang="en-US" b="1" i="1" dirty="0" smtClean="0">
                <a:solidFill>
                  <a:srgbClr val="0070C0"/>
                </a:solidFill>
                <a:latin typeface="Times New Roman" panose="02020603050405020304" pitchFamily="18" charset="0"/>
                <a:cs typeface="Times New Roman" panose="02020603050405020304" pitchFamily="18" charset="0"/>
              </a:rPr>
              <a:t> </a:t>
            </a:r>
            <a:r>
              <a:rPr lang="en-US" b="1" i="1" dirty="0" err="1" smtClean="0">
                <a:solidFill>
                  <a:srgbClr val="0070C0"/>
                </a:solidFill>
                <a:latin typeface="Times New Roman" panose="02020603050405020304" pitchFamily="18" charset="0"/>
                <a:cs typeface="Times New Roman" panose="02020603050405020304" pitchFamily="18" charset="0"/>
              </a:rPr>
              <a:t>phẩm</a:t>
            </a:r>
            <a:r>
              <a:rPr lang="en-US" b="1" i="1" dirty="0" smtClean="0">
                <a:solidFill>
                  <a:srgbClr val="0070C0"/>
                </a:solidFill>
                <a:latin typeface="Times New Roman" panose="02020603050405020304" pitchFamily="18" charset="0"/>
                <a:cs typeface="Times New Roman" panose="02020603050405020304" pitchFamily="18" charset="0"/>
              </a:rPr>
              <a:t> </a:t>
            </a:r>
            <a:r>
              <a:rPr lang="en-US" b="1" i="1" dirty="0" smtClean="0">
                <a:solidFill>
                  <a:srgbClr val="0070C0"/>
                </a:solidFill>
                <a:latin typeface="Times New Roman" panose="02020603050405020304" pitchFamily="18" charset="0"/>
                <a:cs typeface="Times New Roman" panose="02020603050405020304" pitchFamily="18" charset="0"/>
                <a:sym typeface="Wingdings" panose="05000000000000000000" pitchFamily="2" charset="2"/>
              </a:rPr>
              <a:t> </a:t>
            </a:r>
            <a:r>
              <a:rPr lang="en-US" b="1" i="1" dirty="0" err="1" smtClean="0">
                <a:solidFill>
                  <a:srgbClr val="0070C0"/>
                </a:solidFill>
                <a:latin typeface="Times New Roman" panose="02020603050405020304" pitchFamily="18" charset="0"/>
                <a:cs typeface="Times New Roman" panose="02020603050405020304" pitchFamily="18" charset="0"/>
                <a:sym typeface="Wingdings" panose="05000000000000000000" pitchFamily="2" charset="2"/>
              </a:rPr>
              <a:t>nhân</a:t>
            </a:r>
            <a:r>
              <a:rPr lang="en-US" b="1" i="1" dirty="0" smtClean="0">
                <a:solidFill>
                  <a:srgbClr val="0070C0"/>
                </a:solidFill>
                <a:latin typeface="Times New Roman" panose="02020603050405020304" pitchFamily="18" charset="0"/>
                <a:cs typeface="Times New Roman" panose="02020603050405020304" pitchFamily="18" charset="0"/>
                <a:sym typeface="Wingdings" panose="05000000000000000000" pitchFamily="2" charset="2"/>
              </a:rPr>
              <a:t> </a:t>
            </a:r>
            <a:r>
              <a:rPr lang="en-US" b="1" i="1" dirty="0" err="1" smtClean="0">
                <a:solidFill>
                  <a:srgbClr val="0070C0"/>
                </a:solidFill>
                <a:latin typeface="Times New Roman" panose="02020603050405020304" pitchFamily="18" charset="0"/>
                <a:cs typeface="Times New Roman" panose="02020603050405020304" pitchFamily="18" charset="0"/>
                <a:sym typeface="Wingdings" panose="05000000000000000000" pitchFamily="2" charset="2"/>
              </a:rPr>
              <a:t>vật</a:t>
            </a:r>
            <a:r>
              <a:rPr lang="en-US" b="1" i="1" dirty="0" smtClean="0">
                <a:solidFill>
                  <a:srgbClr val="0070C0"/>
                </a:solidFill>
                <a:latin typeface="Times New Roman" panose="02020603050405020304" pitchFamily="18" charset="0"/>
                <a:cs typeface="Times New Roman" panose="02020603050405020304" pitchFamily="18" charset="0"/>
                <a:sym typeface="Wingdings" panose="05000000000000000000" pitchFamily="2" charset="2"/>
              </a:rPr>
              <a:t>.</a:t>
            </a:r>
          </a:p>
          <a:p>
            <a:pPr marL="0" indent="0">
              <a:buNone/>
            </a:pP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Hoàng</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Lê</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nhất</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thống</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chí</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là</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cuốn</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tiểu</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thuyết</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theo</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lối</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chương</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hồi</a:t>
            </a:r>
            <a:r>
              <a:rPr lang="en-US" dirty="0" smtClean="0">
                <a:latin typeface="Times New Roman" panose="02020603050405020304" pitchFamily="18" charset="0"/>
                <a:cs typeface="Times New Roman" panose="02020603050405020304" pitchFamily="18" charset="0"/>
                <a:sym typeface="Wingdings" panose="05000000000000000000" pitchFamily="2" charset="2"/>
              </a:rPr>
              <a:t> do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Ngô</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gia</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văn</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phái</a:t>
            </a:r>
            <a:r>
              <a:rPr lang="en-US" dirty="0" smtClean="0">
                <a:latin typeface="Times New Roman" panose="02020603050405020304" pitchFamily="18" charset="0"/>
                <a:cs typeface="Times New Roman" panose="02020603050405020304" pitchFamily="18" charset="0"/>
                <a:sym typeface="Wingdings" panose="05000000000000000000" pitchFamily="2" charset="2"/>
              </a:rPr>
              <a:t> –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một</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nhóm</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tác</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giả</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thuộc</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dòng</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họ</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Ngô</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Thì</a:t>
            </a:r>
            <a:r>
              <a:rPr lang="en-US" dirty="0" smtClean="0">
                <a:latin typeface="Times New Roman" panose="02020603050405020304" pitchFamily="18" charset="0"/>
                <a:cs typeface="Times New Roman" panose="02020603050405020304" pitchFamily="18" charset="0"/>
                <a:sym typeface="Wingdings" panose="05000000000000000000" pitchFamily="2" charset="2"/>
              </a:rPr>
              <a:t> ở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làng</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Tả</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Thanh</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Oai</a:t>
            </a:r>
            <a:r>
              <a:rPr lang="en-US" dirty="0" smtClean="0">
                <a:latin typeface="Times New Roman" panose="02020603050405020304" pitchFamily="18" charset="0"/>
                <a:cs typeface="Times New Roman" panose="02020603050405020304" pitchFamily="18" charset="0"/>
                <a:sym typeface="Wingdings" panose="05000000000000000000" pitchFamily="2" charset="2"/>
              </a:rPr>
              <a:t> ( nay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là</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Hà</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Nội</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viết</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Trong</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đó</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có</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hai</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tác</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giả</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chính</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là</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Ngô</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Thì</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CHí</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và</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Ngô</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Thì</a:t>
            </a:r>
            <a:r>
              <a:rPr lang="en-US" dirty="0" smtClean="0">
                <a:latin typeface="Times New Roman" panose="02020603050405020304" pitchFamily="18" charset="0"/>
                <a:cs typeface="Times New Roman" panose="02020603050405020304" pitchFamily="18" charset="0"/>
                <a:sym typeface="Wingdings" panose="05000000000000000000" pitchFamily="2" charset="2"/>
              </a:rPr>
              <a:t> Du.</a:t>
            </a:r>
          </a:p>
          <a:p>
            <a:pPr marL="0" indent="0">
              <a:buNone/>
            </a:pP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Tác</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phẩm</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tái</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hiện</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chân</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thực</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và</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sinh</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động</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bối</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cảnh</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lịch</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sử</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đầy</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biến</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động</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của</a:t>
            </a:r>
            <a:r>
              <a:rPr lang="en-US" dirty="0" smtClean="0">
                <a:latin typeface="Times New Roman" panose="02020603050405020304" pitchFamily="18" charset="0"/>
                <a:cs typeface="Times New Roman" panose="02020603050405020304" pitchFamily="18" charset="0"/>
                <a:sym typeface="Wingdings" panose="05000000000000000000" pitchFamily="2" charset="2"/>
              </a:rPr>
              <a:t> XHPK VN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vào</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khoảng</a:t>
            </a:r>
            <a:r>
              <a:rPr lang="en-US" dirty="0" smtClean="0">
                <a:latin typeface="Times New Roman" panose="02020603050405020304" pitchFamily="18" charset="0"/>
                <a:cs typeface="Times New Roman" panose="02020603050405020304" pitchFamily="18" charset="0"/>
                <a:sym typeface="Wingdings" panose="05000000000000000000" pitchFamily="2" charset="2"/>
              </a:rPr>
              <a:t> 30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năm</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cuối</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thế</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kỉ</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thế</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kỉ</a:t>
            </a:r>
            <a:r>
              <a:rPr lang="en-US" dirty="0" smtClean="0">
                <a:latin typeface="Times New Roman" panose="02020603050405020304" pitchFamily="18" charset="0"/>
                <a:cs typeface="Times New Roman" panose="02020603050405020304" pitchFamily="18" charset="0"/>
                <a:sym typeface="Wingdings" panose="05000000000000000000" pitchFamily="2" charset="2"/>
              </a:rPr>
              <a:t> XVIII,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mấy</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năm</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đầu</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thế</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kỉ</a:t>
            </a:r>
            <a:r>
              <a:rPr lang="en-US" dirty="0" smtClean="0">
                <a:latin typeface="Times New Roman" panose="02020603050405020304" pitchFamily="18" charset="0"/>
                <a:cs typeface="Times New Roman" panose="02020603050405020304" pitchFamily="18" charset="0"/>
                <a:sym typeface="Wingdings" panose="05000000000000000000" pitchFamily="2" charset="2"/>
              </a:rPr>
              <a:t> XIX.</a:t>
            </a:r>
          </a:p>
          <a:p>
            <a:pPr marL="0" indent="0">
              <a:buNone/>
            </a:pP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Trong</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Hồi</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thứ</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mười</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bốn</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hình</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tượng</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người</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anh</a:t>
            </a:r>
            <a:r>
              <a:rPr lang="en-US" dirty="0" smtClean="0">
                <a:latin typeface="Times New Roman" panose="02020603050405020304" pitchFamily="18" charset="0"/>
                <a:cs typeface="Times New Roman" panose="02020603050405020304" pitchFamily="18" charset="0"/>
                <a:sym typeface="Wingdings" panose="05000000000000000000" pitchFamily="2" charset="2"/>
              </a:rPr>
              <a:t> hung QT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hiện</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lên</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thật</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cao</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đẹp</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với</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i="1" dirty="0" err="1" smtClean="0">
                <a:solidFill>
                  <a:srgbClr val="C00000"/>
                </a:solidFill>
                <a:latin typeface="Times New Roman" panose="02020603050405020304" pitchFamily="18" charset="0"/>
                <a:cs typeface="Times New Roman" panose="02020603050405020304" pitchFamily="18" charset="0"/>
                <a:sym typeface="Wingdings" panose="05000000000000000000" pitchFamily="2" charset="2"/>
              </a:rPr>
              <a:t>khí</a:t>
            </a:r>
            <a:r>
              <a:rPr lang="en-US" i="1" dirty="0" smtClean="0">
                <a:solidFill>
                  <a:srgbClr val="C00000"/>
                </a:solidFill>
                <a:latin typeface="Times New Roman" panose="02020603050405020304" pitchFamily="18" charset="0"/>
                <a:cs typeface="Times New Roman" panose="02020603050405020304" pitchFamily="18" charset="0"/>
                <a:sym typeface="Wingdings" panose="05000000000000000000" pitchFamily="2" charset="2"/>
              </a:rPr>
              <a:t> </a:t>
            </a:r>
            <a:r>
              <a:rPr lang="en-US" i="1" dirty="0" err="1" smtClean="0">
                <a:solidFill>
                  <a:srgbClr val="C00000"/>
                </a:solidFill>
                <a:latin typeface="Times New Roman" panose="02020603050405020304" pitchFamily="18" charset="0"/>
                <a:cs typeface="Times New Roman" panose="02020603050405020304" pitchFamily="18" charset="0"/>
                <a:sym typeface="Wingdings" panose="05000000000000000000" pitchFamily="2" charset="2"/>
              </a:rPr>
              <a:t>phách</a:t>
            </a:r>
            <a:r>
              <a:rPr lang="en-US" i="1" dirty="0" smtClean="0">
                <a:solidFill>
                  <a:srgbClr val="C00000"/>
                </a:solidFill>
                <a:latin typeface="Times New Roman" panose="02020603050405020304" pitchFamily="18" charset="0"/>
                <a:cs typeface="Times New Roman" panose="02020603050405020304" pitchFamily="18" charset="0"/>
                <a:sym typeface="Wingdings" panose="05000000000000000000" pitchFamily="2" charset="2"/>
              </a:rPr>
              <a:t> </a:t>
            </a:r>
            <a:r>
              <a:rPr lang="en-US" i="1" dirty="0" err="1" smtClean="0">
                <a:solidFill>
                  <a:srgbClr val="C00000"/>
                </a:solidFill>
                <a:latin typeface="Times New Roman" panose="02020603050405020304" pitchFamily="18" charset="0"/>
                <a:cs typeface="Times New Roman" panose="02020603050405020304" pitchFamily="18" charset="0"/>
                <a:sym typeface="Wingdings" panose="05000000000000000000" pitchFamily="2" charset="2"/>
              </a:rPr>
              <a:t>hào</a:t>
            </a:r>
            <a:r>
              <a:rPr lang="en-US" i="1" dirty="0" smtClean="0">
                <a:solidFill>
                  <a:srgbClr val="C00000"/>
                </a:solidFill>
                <a:latin typeface="Times New Roman" panose="02020603050405020304" pitchFamily="18" charset="0"/>
                <a:cs typeface="Times New Roman" panose="02020603050405020304" pitchFamily="18" charset="0"/>
                <a:sym typeface="Wingdings" panose="05000000000000000000" pitchFamily="2" charset="2"/>
              </a:rPr>
              <a:t> </a:t>
            </a:r>
            <a:r>
              <a:rPr lang="en-US" i="1" dirty="0" err="1" smtClean="0">
                <a:solidFill>
                  <a:srgbClr val="C00000"/>
                </a:solidFill>
                <a:latin typeface="Times New Roman" panose="02020603050405020304" pitchFamily="18" charset="0"/>
                <a:cs typeface="Times New Roman" panose="02020603050405020304" pitchFamily="18" charset="0"/>
                <a:sym typeface="Wingdings" panose="05000000000000000000" pitchFamily="2" charset="2"/>
              </a:rPr>
              <a:t>hùng</a:t>
            </a:r>
            <a:r>
              <a:rPr lang="en-US" i="1" dirty="0" smtClean="0">
                <a:solidFill>
                  <a:srgbClr val="C00000"/>
                </a:solidFill>
                <a:latin typeface="Times New Roman" panose="02020603050405020304" pitchFamily="18" charset="0"/>
                <a:cs typeface="Times New Roman" panose="02020603050405020304" pitchFamily="18" charset="0"/>
                <a:sym typeface="Wingdings" panose="05000000000000000000" pitchFamily="2" charset="2"/>
              </a:rPr>
              <a:t>, </a:t>
            </a:r>
            <a:r>
              <a:rPr lang="en-US" i="1" dirty="0" err="1" smtClean="0">
                <a:solidFill>
                  <a:srgbClr val="C00000"/>
                </a:solidFill>
                <a:latin typeface="Times New Roman" panose="02020603050405020304" pitchFamily="18" charset="0"/>
                <a:cs typeface="Times New Roman" panose="02020603050405020304" pitchFamily="18" charset="0"/>
                <a:sym typeface="Wingdings" panose="05000000000000000000" pitchFamily="2" charset="2"/>
              </a:rPr>
              <a:t>trí</a:t>
            </a:r>
            <a:r>
              <a:rPr lang="en-US" i="1" dirty="0" smtClean="0">
                <a:solidFill>
                  <a:srgbClr val="C00000"/>
                </a:solidFill>
                <a:latin typeface="Times New Roman" panose="02020603050405020304" pitchFamily="18" charset="0"/>
                <a:cs typeface="Times New Roman" panose="02020603050405020304" pitchFamily="18" charset="0"/>
                <a:sym typeface="Wingdings" panose="05000000000000000000" pitchFamily="2" charset="2"/>
              </a:rPr>
              <a:t> </a:t>
            </a:r>
            <a:r>
              <a:rPr lang="en-US" i="1" dirty="0" err="1" smtClean="0">
                <a:solidFill>
                  <a:srgbClr val="C00000"/>
                </a:solidFill>
                <a:latin typeface="Times New Roman" panose="02020603050405020304" pitchFamily="18" charset="0"/>
                <a:cs typeface="Times New Roman" panose="02020603050405020304" pitchFamily="18" charset="0"/>
                <a:sym typeface="Wingdings" panose="05000000000000000000" pitchFamily="2" charset="2"/>
              </a:rPr>
              <a:t>tuệ</a:t>
            </a:r>
            <a:r>
              <a:rPr lang="en-US" i="1" dirty="0" smtClean="0">
                <a:solidFill>
                  <a:srgbClr val="C00000"/>
                </a:solidFill>
                <a:latin typeface="Times New Roman" panose="02020603050405020304" pitchFamily="18" charset="0"/>
                <a:cs typeface="Times New Roman" panose="02020603050405020304" pitchFamily="18" charset="0"/>
                <a:sym typeface="Wingdings" panose="05000000000000000000" pitchFamily="2" charset="2"/>
              </a:rPr>
              <a:t> </a:t>
            </a:r>
            <a:r>
              <a:rPr lang="en-US" i="1" dirty="0" err="1" smtClean="0">
                <a:solidFill>
                  <a:srgbClr val="C00000"/>
                </a:solidFill>
                <a:latin typeface="Times New Roman" panose="02020603050405020304" pitchFamily="18" charset="0"/>
                <a:cs typeface="Times New Roman" panose="02020603050405020304" pitchFamily="18" charset="0"/>
                <a:sym typeface="Wingdings" panose="05000000000000000000" pitchFamily="2" charset="2"/>
              </a:rPr>
              <a:t>sáng</a:t>
            </a:r>
            <a:r>
              <a:rPr lang="en-US" i="1" dirty="0" smtClean="0">
                <a:solidFill>
                  <a:srgbClr val="C00000"/>
                </a:solidFill>
                <a:latin typeface="Times New Roman" panose="02020603050405020304" pitchFamily="18" charset="0"/>
                <a:cs typeface="Times New Roman" panose="02020603050405020304" pitchFamily="18" charset="0"/>
                <a:sym typeface="Wingdings" panose="05000000000000000000" pitchFamily="2" charset="2"/>
              </a:rPr>
              <a:t> </a:t>
            </a:r>
            <a:r>
              <a:rPr lang="en-US" i="1" dirty="0" err="1" smtClean="0">
                <a:solidFill>
                  <a:srgbClr val="C00000"/>
                </a:solidFill>
                <a:latin typeface="Times New Roman" panose="02020603050405020304" pitchFamily="18" charset="0"/>
                <a:cs typeface="Times New Roman" panose="02020603050405020304" pitchFamily="18" charset="0"/>
                <a:sym typeface="Wingdings" panose="05000000000000000000" pitchFamily="2" charset="2"/>
              </a:rPr>
              <a:t>suốt</a:t>
            </a:r>
            <a:r>
              <a:rPr lang="en-US" i="1" dirty="0" smtClean="0">
                <a:solidFill>
                  <a:srgbClr val="C00000"/>
                </a:solidFill>
                <a:latin typeface="Times New Roman" panose="02020603050405020304" pitchFamily="18" charset="0"/>
                <a:cs typeface="Times New Roman" panose="02020603050405020304" pitchFamily="18" charset="0"/>
                <a:sym typeface="Wingdings" panose="05000000000000000000" pitchFamily="2" charset="2"/>
              </a:rPr>
              <a:t> </a:t>
            </a:r>
            <a:r>
              <a:rPr lang="en-US" i="1" dirty="0" err="1" smtClean="0">
                <a:solidFill>
                  <a:srgbClr val="C00000"/>
                </a:solidFill>
                <a:latin typeface="Times New Roman" panose="02020603050405020304" pitchFamily="18" charset="0"/>
                <a:cs typeface="Times New Roman" panose="02020603050405020304" pitchFamily="18" charset="0"/>
                <a:sym typeface="Wingdings" panose="05000000000000000000" pitchFamily="2" charset="2"/>
              </a:rPr>
              <a:t>và</a:t>
            </a:r>
            <a:r>
              <a:rPr lang="en-US" i="1" dirty="0" smtClean="0">
                <a:solidFill>
                  <a:srgbClr val="C00000"/>
                </a:solidFill>
                <a:latin typeface="Times New Roman" panose="02020603050405020304" pitchFamily="18" charset="0"/>
                <a:cs typeface="Times New Roman" panose="02020603050405020304" pitchFamily="18" charset="0"/>
                <a:sym typeface="Wingdings" panose="05000000000000000000" pitchFamily="2" charset="2"/>
              </a:rPr>
              <a:t> </a:t>
            </a:r>
            <a:r>
              <a:rPr lang="en-US" i="1" dirty="0" err="1" smtClean="0">
                <a:solidFill>
                  <a:srgbClr val="C00000"/>
                </a:solidFill>
                <a:latin typeface="Times New Roman" panose="02020603050405020304" pitchFamily="18" charset="0"/>
                <a:cs typeface="Times New Roman" panose="02020603050405020304" pitchFamily="18" charset="0"/>
                <a:sym typeface="Wingdings" panose="05000000000000000000" pitchFamily="2" charset="2"/>
              </a:rPr>
              <a:t>tài</a:t>
            </a:r>
            <a:r>
              <a:rPr lang="en-US" i="1" dirty="0" smtClean="0">
                <a:solidFill>
                  <a:srgbClr val="C00000"/>
                </a:solidFill>
                <a:latin typeface="Times New Roman" panose="02020603050405020304" pitchFamily="18" charset="0"/>
                <a:cs typeface="Times New Roman" panose="02020603050405020304" pitchFamily="18" charset="0"/>
                <a:sym typeface="Wingdings" panose="05000000000000000000" pitchFamily="2" charset="2"/>
              </a:rPr>
              <a:t> </a:t>
            </a:r>
            <a:r>
              <a:rPr lang="en-US" i="1" dirty="0" err="1" smtClean="0">
                <a:solidFill>
                  <a:srgbClr val="C00000"/>
                </a:solidFill>
                <a:latin typeface="Times New Roman" panose="02020603050405020304" pitchFamily="18" charset="0"/>
                <a:cs typeface="Times New Roman" panose="02020603050405020304" pitchFamily="18" charset="0"/>
                <a:sym typeface="Wingdings" panose="05000000000000000000" pitchFamily="2" charset="2"/>
              </a:rPr>
              <a:t>thao</a:t>
            </a:r>
            <a:r>
              <a:rPr lang="en-US" i="1" dirty="0" smtClean="0">
                <a:solidFill>
                  <a:srgbClr val="C00000"/>
                </a:solidFill>
                <a:latin typeface="Times New Roman" panose="02020603050405020304" pitchFamily="18" charset="0"/>
                <a:cs typeface="Times New Roman" panose="02020603050405020304" pitchFamily="18" charset="0"/>
                <a:sym typeface="Wingdings" panose="05000000000000000000" pitchFamily="2" charset="2"/>
              </a:rPr>
              <a:t> </a:t>
            </a:r>
            <a:r>
              <a:rPr lang="en-US" i="1" dirty="0" err="1" smtClean="0">
                <a:solidFill>
                  <a:srgbClr val="C00000"/>
                </a:solidFill>
                <a:latin typeface="Times New Roman" panose="02020603050405020304" pitchFamily="18" charset="0"/>
                <a:cs typeface="Times New Roman" panose="02020603050405020304" pitchFamily="18" charset="0"/>
                <a:sym typeface="Wingdings" panose="05000000000000000000" pitchFamily="2" charset="2"/>
              </a:rPr>
              <a:t>lược</a:t>
            </a:r>
            <a:r>
              <a:rPr lang="en-US" i="1" dirty="0" smtClean="0">
                <a:solidFill>
                  <a:srgbClr val="C00000"/>
                </a:solidFill>
                <a:latin typeface="Times New Roman" panose="02020603050405020304" pitchFamily="18" charset="0"/>
                <a:cs typeface="Times New Roman" panose="02020603050405020304" pitchFamily="18" charset="0"/>
                <a:sym typeface="Wingdings" panose="05000000000000000000" pitchFamily="2" charset="2"/>
              </a:rPr>
              <a:t> </a:t>
            </a:r>
            <a:r>
              <a:rPr lang="en-US" i="1" dirty="0" err="1" smtClean="0">
                <a:solidFill>
                  <a:srgbClr val="C00000"/>
                </a:solidFill>
                <a:latin typeface="Times New Roman" panose="02020603050405020304" pitchFamily="18" charset="0"/>
                <a:cs typeface="Times New Roman" panose="02020603050405020304" pitchFamily="18" charset="0"/>
                <a:sym typeface="Wingdings" panose="05000000000000000000" pitchFamily="2" charset="2"/>
              </a:rPr>
              <a:t>hơn</a:t>
            </a:r>
            <a:r>
              <a:rPr lang="en-US" i="1" dirty="0" smtClean="0">
                <a:solidFill>
                  <a:srgbClr val="C00000"/>
                </a:solidFill>
                <a:latin typeface="Times New Roman" panose="02020603050405020304" pitchFamily="18" charset="0"/>
                <a:cs typeface="Times New Roman" panose="02020603050405020304" pitchFamily="18" charset="0"/>
                <a:sym typeface="Wingdings" panose="05000000000000000000" pitchFamily="2" charset="2"/>
              </a:rPr>
              <a:t> </a:t>
            </a:r>
            <a:r>
              <a:rPr lang="en-US" i="1" dirty="0" err="1" smtClean="0">
                <a:solidFill>
                  <a:srgbClr val="C00000"/>
                </a:solidFill>
                <a:latin typeface="Times New Roman" panose="02020603050405020304" pitchFamily="18" charset="0"/>
                <a:cs typeface="Times New Roman" panose="02020603050405020304" pitchFamily="18" charset="0"/>
                <a:sym typeface="Wingdings" panose="05000000000000000000" pitchFamily="2" charset="2"/>
              </a:rPr>
              <a:t>người</a:t>
            </a:r>
            <a:r>
              <a:rPr lang="en-US" i="1" dirty="0" smtClean="0">
                <a:solidFill>
                  <a:srgbClr val="C00000"/>
                </a:solidFill>
                <a:latin typeface="Times New Roman" panose="02020603050405020304" pitchFamily="18" charset="0"/>
                <a:cs typeface="Times New Roman" panose="02020603050405020304" pitchFamily="18" charset="0"/>
                <a:sym typeface="Wingdings" panose="05000000000000000000" pitchFamily="2" charset="2"/>
              </a:rPr>
              <a:t>.</a:t>
            </a:r>
            <a:endParaRPr lang="en-US" i="1" dirty="0" smtClean="0">
              <a:solidFill>
                <a:srgbClr val="C00000"/>
              </a:solidFill>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2770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arn(inVertic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arn(inVertical)">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arn(inVertical)">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barn(inVertical)">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667000"/>
            <a:ext cx="2514600" cy="461665"/>
          </a:xfrm>
          <a:prstGeom prst="rect">
            <a:avLst/>
          </a:prstGeom>
          <a:noFill/>
          <a:ln>
            <a:solidFill>
              <a:schemeClr val="tx1"/>
            </a:solidFill>
          </a:ln>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Vua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Quang</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Trung</a:t>
            </a:r>
            <a:endParaRPr lang="en-US" sz="24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3886200" y="3805535"/>
            <a:ext cx="5181600" cy="461665"/>
          </a:xfrm>
          <a:prstGeom prst="rect">
            <a:avLst/>
          </a:prstGeom>
          <a:noFill/>
          <a:ln>
            <a:solidFill>
              <a:schemeClr val="tx1"/>
            </a:solidFill>
          </a:ln>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Tài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dụng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binh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như</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thần</a:t>
            </a:r>
            <a:endParaRPr lang="en-US" sz="24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3886200" y="2598003"/>
            <a:ext cx="5181600" cy="830997"/>
          </a:xfrm>
          <a:prstGeom prst="rect">
            <a:avLst/>
          </a:prstGeom>
          <a:noFill/>
          <a:ln>
            <a:solidFill>
              <a:schemeClr val="tx1"/>
            </a:solidFill>
          </a:ln>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Là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người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có</a:t>
            </a:r>
            <a:r>
              <a:rPr lang="en-US" sz="2400" dirty="0" smtClean="0">
                <a:latin typeface="Times New Roman" panose="02020603050405020304" pitchFamily="18" charset="0"/>
                <a:cs typeface="Times New Roman" panose="02020603050405020304" pitchFamily="18" charset="0"/>
              </a:rPr>
              <a:t> ý </a:t>
            </a:r>
            <a:r>
              <a:rPr lang="en-US" sz="2400" dirty="0" err="1" smtClean="0">
                <a:latin typeface="Times New Roman" panose="02020603050405020304" pitchFamily="18" charset="0"/>
                <a:cs typeface="Times New Roman" panose="02020603050405020304" pitchFamily="18" charset="0"/>
              </a:rPr>
              <a:t>chí</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quyết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chiến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quyết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thắng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tầm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nhìn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xa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trông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rộng</a:t>
            </a:r>
            <a:endParaRPr lang="en-US" sz="24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3886200" y="1748135"/>
            <a:ext cx="5181600" cy="461665"/>
          </a:xfrm>
          <a:prstGeom prst="rect">
            <a:avLst/>
          </a:prstGeom>
          <a:noFill/>
          <a:ln>
            <a:solidFill>
              <a:schemeClr val="tx1"/>
            </a:solidFill>
          </a:ln>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Vị</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vua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có</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trí</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tuệ</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bén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sáng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suốt</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
        <p:nvSpPr>
          <p:cNvPr id="8" name="TextBox 7"/>
          <p:cNvSpPr txBox="1"/>
          <p:nvPr/>
        </p:nvSpPr>
        <p:spPr>
          <a:xfrm>
            <a:off x="3886200" y="533400"/>
            <a:ext cx="5181600" cy="830997"/>
          </a:xfrm>
          <a:prstGeom prst="rect">
            <a:avLst/>
          </a:prstGeom>
          <a:noFill/>
          <a:ln>
            <a:solidFill>
              <a:schemeClr val="tx1"/>
            </a:solidFill>
          </a:ln>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Người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hùng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có</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hành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động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mạnh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mẽ</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quyết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đoán</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
        <p:nvSpPr>
          <p:cNvPr id="9" name="TextBox 8"/>
          <p:cNvSpPr txBox="1"/>
          <p:nvPr/>
        </p:nvSpPr>
        <p:spPr>
          <a:xfrm>
            <a:off x="3886200" y="4882253"/>
            <a:ext cx="5181600" cy="830997"/>
          </a:xfrm>
          <a:prstGeom prst="rect">
            <a:avLst/>
          </a:prstGeom>
          <a:noFill/>
          <a:ln>
            <a:solidFill>
              <a:schemeClr val="tx1"/>
            </a:solidFill>
          </a:ln>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Hình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ảnh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vua</a:t>
            </a:r>
            <a:r>
              <a:rPr lang="en-US" sz="2400" dirty="0" smtClean="0">
                <a:latin typeface="Times New Roman" panose="02020603050405020304" pitchFamily="18" charset="0"/>
                <a:cs typeface="Times New Roman" panose="02020603050405020304" pitchFamily="18" charset="0"/>
              </a:rPr>
              <a:t> QT </a:t>
            </a:r>
            <a:r>
              <a:rPr lang="en-US" sz="2400" dirty="0" err="1" smtClean="0">
                <a:latin typeface="Times New Roman" panose="02020603050405020304" pitchFamily="18" charset="0"/>
                <a:cs typeface="Times New Roman" panose="02020603050405020304" pitchFamily="18" charset="0"/>
              </a:rPr>
              <a:t>hiện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lên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thật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lẫm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liệt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trong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chiến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trận</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cxnSp>
        <p:nvCxnSpPr>
          <p:cNvPr id="11" name="Straight Arrow Connector 10"/>
          <p:cNvCxnSpPr>
            <a:stCxn id="4" idx="3"/>
            <a:endCxn id="8" idx="1"/>
          </p:cNvCxnSpPr>
          <p:nvPr/>
        </p:nvCxnSpPr>
        <p:spPr>
          <a:xfrm flipV="1">
            <a:off x="2667000" y="948899"/>
            <a:ext cx="1219200" cy="19489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4" idx="3"/>
            <a:endCxn id="7" idx="1"/>
          </p:cNvCxnSpPr>
          <p:nvPr/>
        </p:nvCxnSpPr>
        <p:spPr>
          <a:xfrm flipV="1">
            <a:off x="2667000" y="1978968"/>
            <a:ext cx="1219200" cy="9188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4" idx="3"/>
            <a:endCxn id="6" idx="1"/>
          </p:cNvCxnSpPr>
          <p:nvPr/>
        </p:nvCxnSpPr>
        <p:spPr>
          <a:xfrm>
            <a:off x="2667000" y="2897833"/>
            <a:ext cx="1219200" cy="1156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4" idx="3"/>
            <a:endCxn id="5" idx="1"/>
          </p:cNvCxnSpPr>
          <p:nvPr/>
        </p:nvCxnSpPr>
        <p:spPr>
          <a:xfrm>
            <a:off x="2667000" y="2897833"/>
            <a:ext cx="1219200" cy="11385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4" idx="3"/>
            <a:endCxn id="9" idx="1"/>
          </p:cNvCxnSpPr>
          <p:nvPr/>
        </p:nvCxnSpPr>
        <p:spPr>
          <a:xfrm>
            <a:off x="2667000" y="2897833"/>
            <a:ext cx="1219200" cy="23999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219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arn(inVertical)">
                                      <p:cBhvr>
                                        <p:cTn id="15" dur="500"/>
                                        <p:tgtEl>
                                          <p:spTgt spid="1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barn(inVertical)">
                                      <p:cBhvr>
                                        <p:cTn id="23" dur="500"/>
                                        <p:tgtEl>
                                          <p:spTgt spid="15"/>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barn(inVertical)">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barn(inVertical)">
                                      <p:cBhvr>
                                        <p:cTn id="31" dur="500"/>
                                        <p:tgtEl>
                                          <p:spTgt spid="17"/>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barn(inVertical)">
                                      <p:cBhvr>
                                        <p:cTn id="34" dur="500"/>
                                        <p:tgtEl>
                                          <p:spTgt spid="5"/>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barn(inVertical)">
                                      <p:cBhvr>
                                        <p:cTn id="39" dur="500"/>
                                        <p:tgtEl>
                                          <p:spTgt spid="22"/>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barn(inVertical)">
                                      <p:cBhvr>
                                        <p:cTn id="4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76200"/>
            <a:ext cx="8839200" cy="6678751"/>
          </a:xfrm>
          <a:prstGeom prst="rect">
            <a:avLst/>
          </a:prstGeom>
        </p:spPr>
        <p:txBody>
          <a:bodyPr wrap="square">
            <a:spAutoFit/>
          </a:bodyPr>
          <a:lstStyle/>
          <a:p>
            <a:r>
              <a:rPr lang="en-US" sz="2300" b="1" u="sng" dirty="0" err="1" smtClean="0">
                <a:solidFill>
                  <a:srgbClr val="000000"/>
                </a:solidFill>
                <a:latin typeface="+mj-lt"/>
              </a:rPr>
              <a:t>Luận</a:t>
            </a:r>
            <a:r>
              <a:rPr lang="en-US" sz="2300" b="1" u="sng" dirty="0" smtClean="0">
                <a:solidFill>
                  <a:srgbClr val="000000"/>
                </a:solidFill>
                <a:latin typeface="+mj-lt"/>
              </a:rPr>
              <a:t> </a:t>
            </a:r>
            <a:r>
              <a:rPr lang="en-US" sz="2300" b="1" u="sng" dirty="0" err="1" smtClean="0">
                <a:solidFill>
                  <a:srgbClr val="000000"/>
                </a:solidFill>
                <a:latin typeface="+mj-lt"/>
              </a:rPr>
              <a:t>điểm</a:t>
            </a:r>
            <a:r>
              <a:rPr lang="en-US" sz="2300" b="1" u="sng" dirty="0" smtClean="0">
                <a:solidFill>
                  <a:srgbClr val="000000"/>
                </a:solidFill>
                <a:latin typeface="+mj-lt"/>
              </a:rPr>
              <a:t> 1</a:t>
            </a:r>
            <a:r>
              <a:rPr lang="vi-VN" sz="2300" b="1" u="sng" dirty="0" smtClean="0">
                <a:solidFill>
                  <a:srgbClr val="000000"/>
                </a:solidFill>
                <a:latin typeface="+mj-lt"/>
              </a:rPr>
              <a:t>. </a:t>
            </a:r>
            <a:r>
              <a:rPr lang="vi-VN" sz="2300" b="1" u="sng" dirty="0">
                <a:solidFill>
                  <a:srgbClr val="000000"/>
                </a:solidFill>
                <a:latin typeface="+mj-lt"/>
              </a:rPr>
              <a:t>Con người hành động với tính cách mạnh mẽ, quyết đoán:</a:t>
            </a:r>
            <a:endParaRPr lang="vi-VN" sz="2300" dirty="0">
              <a:solidFill>
                <a:srgbClr val="000000"/>
              </a:solidFill>
              <a:latin typeface="+mj-lt"/>
            </a:endParaRPr>
          </a:p>
          <a:p>
            <a:pPr algn="just"/>
            <a:r>
              <a:rPr lang="vi-VN" sz="2300" dirty="0">
                <a:solidFill>
                  <a:srgbClr val="000000"/>
                </a:solidFill>
                <a:latin typeface="+mj-lt"/>
              </a:rPr>
              <a:t>* Trong mọi tình huống, Nguyễn Huệ luôn thể hiện là con người hành động với tính cách mạnh mẽ, quyết đoán. Ông luôn xông xáo, giải quyết nhanh gọn và có chủ đích. Điều đó thể hiện qua từng thái độ, từng hành động của nhân vật:</a:t>
            </a:r>
          </a:p>
          <a:p>
            <a:pPr algn="just"/>
            <a:r>
              <a:rPr lang="vi-VN" sz="2300" dirty="0">
                <a:solidFill>
                  <a:srgbClr val="000000"/>
                </a:solidFill>
                <a:latin typeface="+mj-lt"/>
              </a:rPr>
              <a:t>– Nhận được tin giặc chiếm Thăng Long thì </a:t>
            </a:r>
            <a:r>
              <a:rPr lang="vi-VN" sz="2300" i="1" dirty="0">
                <a:solidFill>
                  <a:srgbClr val="000000"/>
                </a:solidFill>
                <a:latin typeface="+mj-lt"/>
              </a:rPr>
              <a:t>“giận lắm”,”định thân chinh cầm quân đi ngay”.</a:t>
            </a:r>
            <a:endParaRPr lang="vi-VN" sz="2300" dirty="0">
              <a:solidFill>
                <a:srgbClr val="000000"/>
              </a:solidFill>
              <a:latin typeface="+mj-lt"/>
            </a:endParaRPr>
          </a:p>
          <a:p>
            <a:pPr algn="just"/>
            <a:r>
              <a:rPr lang="vi-VN" sz="2300" dirty="0">
                <a:solidFill>
                  <a:srgbClr val="000000"/>
                </a:solidFill>
                <a:latin typeface="+mj-lt"/>
              </a:rPr>
              <a:t>– Chỉ trong vòng hơn một tháng, Nguyễn Huệ đã làm rất nhiều việc lớn:</a:t>
            </a:r>
          </a:p>
          <a:p>
            <a:pPr algn="just"/>
            <a:r>
              <a:rPr lang="vi-VN" sz="2300" dirty="0">
                <a:solidFill>
                  <a:srgbClr val="000000"/>
                </a:solidFill>
                <a:latin typeface="+mj-lt"/>
              </a:rPr>
              <a:t>+ Tế cáo trời đất, lên ngôi hoàng đế để </a:t>
            </a:r>
            <a:r>
              <a:rPr lang="vi-VN" sz="2300" i="1" dirty="0">
                <a:solidFill>
                  <a:srgbClr val="000000"/>
                </a:solidFill>
                <a:latin typeface="+mj-lt"/>
              </a:rPr>
              <a:t>“chính vị hiệu”,”giữ lấy lòng người”.</a:t>
            </a:r>
            <a:endParaRPr lang="vi-VN" sz="2300" dirty="0">
              <a:solidFill>
                <a:srgbClr val="000000"/>
              </a:solidFill>
              <a:latin typeface="+mj-lt"/>
            </a:endParaRPr>
          </a:p>
          <a:p>
            <a:pPr algn="just"/>
            <a:r>
              <a:rPr lang="vi-VN" sz="2300" dirty="0">
                <a:solidFill>
                  <a:srgbClr val="000000"/>
                </a:solidFill>
                <a:latin typeface="+mj-lt"/>
              </a:rPr>
              <a:t>+ Tự mình </a:t>
            </a:r>
            <a:r>
              <a:rPr lang="vi-VN" sz="2300" i="1" dirty="0">
                <a:solidFill>
                  <a:srgbClr val="000000"/>
                </a:solidFill>
                <a:latin typeface="+mj-lt"/>
              </a:rPr>
              <a:t>“đốc suất đạo binh”</a:t>
            </a:r>
            <a:r>
              <a:rPr lang="vi-VN" sz="2300" dirty="0">
                <a:solidFill>
                  <a:srgbClr val="000000"/>
                </a:solidFill>
                <a:latin typeface="+mj-lt"/>
              </a:rPr>
              <a:t> ra Bắc.</a:t>
            </a:r>
          </a:p>
          <a:p>
            <a:pPr algn="just"/>
            <a:r>
              <a:rPr lang="vi-VN" sz="2300" dirty="0">
                <a:solidFill>
                  <a:srgbClr val="000000"/>
                </a:solidFill>
                <a:latin typeface="+mj-lt"/>
              </a:rPr>
              <a:t>+ Tìm gặp người cống sĩ ở huyện La Sơn là Nguyễn Thiếp để hỏi kế sách.</a:t>
            </a:r>
          </a:p>
          <a:p>
            <a:pPr algn="just"/>
            <a:r>
              <a:rPr lang="vi-VN" sz="2300" dirty="0">
                <a:solidFill>
                  <a:srgbClr val="000000"/>
                </a:solidFill>
                <a:latin typeface="+mj-lt"/>
              </a:rPr>
              <a:t>+ Tuyển mộ quân sĩ và </a:t>
            </a:r>
            <a:r>
              <a:rPr lang="vi-VN" sz="2300" i="1" dirty="0">
                <a:solidFill>
                  <a:srgbClr val="000000"/>
                </a:solidFill>
                <a:latin typeface="+mj-lt"/>
              </a:rPr>
              <a:t>“mở cuộc duyệt binh lớn”</a:t>
            </a:r>
            <a:r>
              <a:rPr lang="vi-VN" sz="2300" dirty="0">
                <a:solidFill>
                  <a:srgbClr val="000000"/>
                </a:solidFill>
                <a:latin typeface="+mj-lt"/>
              </a:rPr>
              <a:t> ở Nghệ An</a:t>
            </a:r>
            <a:r>
              <a:rPr lang="vi-VN" sz="2300" dirty="0" smtClean="0">
                <a:solidFill>
                  <a:srgbClr val="000000"/>
                </a:solidFill>
                <a:latin typeface="+mj-lt"/>
              </a:rPr>
              <a:t>,</a:t>
            </a:r>
            <a:r>
              <a:rPr lang="en-US" sz="2300" dirty="0" smtClean="0">
                <a:solidFill>
                  <a:srgbClr val="000000"/>
                </a:solidFill>
                <a:latin typeface="+mj-lt"/>
              </a:rPr>
              <a:t> </a:t>
            </a:r>
            <a:r>
              <a:rPr lang="en-US" sz="2300" dirty="0" err="1" smtClean="0">
                <a:solidFill>
                  <a:srgbClr val="000000"/>
                </a:solidFill>
                <a:latin typeface="+mj-lt"/>
              </a:rPr>
              <a:t>ra</a:t>
            </a:r>
            <a:r>
              <a:rPr lang="en-US" sz="2300" dirty="0" smtClean="0">
                <a:solidFill>
                  <a:srgbClr val="000000"/>
                </a:solidFill>
                <a:latin typeface="+mj-lt"/>
              </a:rPr>
              <a:t> </a:t>
            </a:r>
            <a:r>
              <a:rPr lang="en-US" sz="2300" dirty="0" err="1" smtClean="0">
                <a:solidFill>
                  <a:srgbClr val="000000"/>
                </a:solidFill>
                <a:latin typeface="+mj-lt"/>
              </a:rPr>
              <a:t>lời</a:t>
            </a:r>
            <a:r>
              <a:rPr lang="en-US" sz="2300" dirty="0" smtClean="0">
                <a:solidFill>
                  <a:srgbClr val="000000"/>
                </a:solidFill>
                <a:latin typeface="+mj-lt"/>
              </a:rPr>
              <a:t> </a:t>
            </a:r>
            <a:r>
              <a:rPr lang="vi-VN" sz="2300" dirty="0" smtClean="0">
                <a:solidFill>
                  <a:srgbClr val="000000"/>
                </a:solidFill>
                <a:latin typeface="+mj-lt"/>
              </a:rPr>
              <a:t> </a:t>
            </a:r>
            <a:r>
              <a:rPr lang="vi-VN" sz="2300" dirty="0">
                <a:solidFill>
                  <a:srgbClr val="000000"/>
                </a:solidFill>
                <a:latin typeface="+mj-lt"/>
              </a:rPr>
              <a:t>phủ dụ tướng sĩ</a:t>
            </a:r>
            <a:r>
              <a:rPr lang="vi-VN" sz="2300" dirty="0" smtClean="0">
                <a:solidFill>
                  <a:srgbClr val="000000"/>
                </a:solidFill>
                <a:latin typeface="+mj-lt"/>
              </a:rPr>
              <a:t>.</a:t>
            </a:r>
            <a:endParaRPr lang="en-US" sz="2300" dirty="0" smtClean="0">
              <a:solidFill>
                <a:srgbClr val="000000"/>
              </a:solidFill>
              <a:latin typeface="+mj-lt"/>
            </a:endParaRPr>
          </a:p>
          <a:p>
            <a:pPr algn="just"/>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Tính</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cách</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mạnh</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mẽ</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quyết</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đoán</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đầy</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bản</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lĩnh</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là</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đặc</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điểm</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của</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những</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bậc</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quân</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vương</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tài</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trí</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Và</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với</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tính</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cách</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ấy</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Nguyễn</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Huệ</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xứng</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đáng</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được</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nhân</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dân</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tôn</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thờ</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và</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gửi</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gắm</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niềm</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tin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để</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trở</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thành</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linh</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hồn</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của</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chiến</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công</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vĩ</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đại</a:t>
            </a:r>
            <a:r>
              <a:rPr lang="en-US" sz="2000" b="1" i="1"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a:t>
            </a:r>
            <a:endParaRPr lang="vi-VN" sz="2000" b="1" i="1" dirty="0">
              <a:solidFill>
                <a:srgbClr val="FF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2315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arn(inVertic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arn(inVertic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arn(inVertic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arn(inVertic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arn(inVertical)">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344" y="381000"/>
            <a:ext cx="9109656" cy="5755422"/>
          </a:xfrm>
          <a:prstGeom prst="rect">
            <a:avLst/>
          </a:prstGeom>
        </p:spPr>
        <p:txBody>
          <a:bodyPr wrap="square">
            <a:spAutoFit/>
          </a:bodyPr>
          <a:lstStyle/>
          <a:p>
            <a:r>
              <a:rPr lang="en-US" sz="2300" b="1" u="sng" dirty="0" err="1" smtClean="0">
                <a:solidFill>
                  <a:srgbClr val="000000"/>
                </a:solidFill>
                <a:latin typeface="Times New Roman" panose="02020603050405020304" pitchFamily="18" charset="0"/>
                <a:cs typeface="Times New Roman" panose="02020603050405020304" pitchFamily="18" charset="0"/>
              </a:rPr>
              <a:t>Luận</a:t>
            </a:r>
            <a:r>
              <a:rPr lang="en-US" sz="2300" b="1" u="sng" dirty="0" smtClean="0">
                <a:solidFill>
                  <a:srgbClr val="000000"/>
                </a:solidFill>
                <a:latin typeface="Times New Roman" panose="02020603050405020304" pitchFamily="18" charset="0"/>
                <a:cs typeface="Times New Roman" panose="02020603050405020304" pitchFamily="18" charset="0"/>
              </a:rPr>
              <a:t> </a:t>
            </a:r>
            <a:r>
              <a:rPr lang="en-US" sz="2300" b="1" u="sng" dirty="0" err="1" smtClean="0">
                <a:solidFill>
                  <a:srgbClr val="000000"/>
                </a:solidFill>
                <a:latin typeface="Times New Roman" panose="02020603050405020304" pitchFamily="18" charset="0"/>
                <a:cs typeface="Times New Roman" panose="02020603050405020304" pitchFamily="18" charset="0"/>
              </a:rPr>
              <a:t>điểm</a:t>
            </a:r>
            <a:r>
              <a:rPr lang="en-US" sz="2300" b="1" u="sng" dirty="0" smtClean="0">
                <a:solidFill>
                  <a:srgbClr val="000000"/>
                </a:solidFill>
                <a:latin typeface="Times New Roman" panose="02020603050405020304" pitchFamily="18" charset="0"/>
                <a:cs typeface="Times New Roman" panose="02020603050405020304" pitchFamily="18" charset="0"/>
              </a:rPr>
              <a:t> 2</a:t>
            </a:r>
            <a:r>
              <a:rPr lang="vi-VN" sz="2300" b="1" u="sng" dirty="0" smtClean="0">
                <a:solidFill>
                  <a:srgbClr val="000000"/>
                </a:solidFill>
                <a:latin typeface="Times New Roman" panose="02020603050405020304" pitchFamily="18" charset="0"/>
                <a:cs typeface="Times New Roman" panose="02020603050405020304" pitchFamily="18" charset="0"/>
              </a:rPr>
              <a:t>. </a:t>
            </a:r>
            <a:r>
              <a:rPr lang="vi-VN" sz="2300" b="1" u="sng" dirty="0">
                <a:solidFill>
                  <a:srgbClr val="000000"/>
                </a:solidFill>
                <a:latin typeface="Times New Roman" panose="02020603050405020304" pitchFamily="18" charset="0"/>
                <a:cs typeface="Times New Roman" panose="02020603050405020304" pitchFamily="18" charset="0"/>
              </a:rPr>
              <a:t>Con người có trí tuệ sáng suốt, nhạy bén trước thời cuộc:</a:t>
            </a:r>
            <a:endParaRPr lang="vi-VN" sz="2300" dirty="0">
              <a:solidFill>
                <a:srgbClr val="000000"/>
              </a:solidFill>
              <a:latin typeface="Times New Roman" panose="02020603050405020304" pitchFamily="18" charset="0"/>
              <a:cs typeface="Times New Roman" panose="02020603050405020304" pitchFamily="18" charset="0"/>
            </a:endParaRPr>
          </a:p>
          <a:p>
            <a:pPr algn="just"/>
            <a:r>
              <a:rPr lang="vi-VN" sz="2300" dirty="0">
                <a:solidFill>
                  <a:srgbClr val="000000"/>
                </a:solidFill>
                <a:latin typeface="+mj-lt"/>
              </a:rPr>
              <a:t>– </a:t>
            </a:r>
            <a:r>
              <a:rPr lang="vi-VN" sz="2300" i="1" dirty="0">
                <a:solidFill>
                  <a:srgbClr val="0070C0"/>
                </a:solidFill>
                <a:latin typeface="+mj-lt"/>
              </a:rPr>
              <a:t>Sáng suốt trong việc phân tích tình hình thời cuộc</a:t>
            </a:r>
            <a:r>
              <a:rPr lang="vi-VN" sz="2300" dirty="0">
                <a:solidFill>
                  <a:srgbClr val="000000"/>
                </a:solidFill>
                <a:latin typeface="+mj-lt"/>
              </a:rPr>
              <a:t>, thế tương quan giữa ta và </a:t>
            </a:r>
            <a:r>
              <a:rPr lang="vi-VN" sz="2300" dirty="0" smtClean="0">
                <a:solidFill>
                  <a:srgbClr val="000000"/>
                </a:solidFill>
                <a:latin typeface="+mj-lt"/>
              </a:rPr>
              <a:t>địch</a:t>
            </a:r>
            <a:r>
              <a:rPr lang="en-US" sz="2300" dirty="0" smtClean="0">
                <a:solidFill>
                  <a:srgbClr val="000000"/>
                </a:solidFill>
                <a:latin typeface="+mj-lt"/>
              </a:rPr>
              <a:t>. </a:t>
            </a:r>
            <a:r>
              <a:rPr lang="en-US" sz="2300" dirty="0" err="1" smtClean="0">
                <a:solidFill>
                  <a:srgbClr val="000000"/>
                </a:solidFill>
                <a:latin typeface="Times New Roman" panose="02020603050405020304" pitchFamily="18" charset="0"/>
                <a:cs typeface="Times New Roman" panose="02020603050405020304" pitchFamily="18" charset="0"/>
              </a:rPr>
              <a:t>Điều</a:t>
            </a:r>
            <a:r>
              <a:rPr lang="en-US" sz="2300" dirty="0" smtClean="0">
                <a:solidFill>
                  <a:srgbClr val="000000"/>
                </a:solidFill>
                <a:latin typeface="Times New Roman" panose="02020603050405020304" pitchFamily="18" charset="0"/>
                <a:cs typeface="Times New Roman" panose="02020603050405020304" pitchFamily="18" charset="0"/>
              </a:rPr>
              <a:t> </a:t>
            </a:r>
            <a:r>
              <a:rPr lang="en-US" sz="2300" dirty="0" err="1" smtClean="0">
                <a:solidFill>
                  <a:srgbClr val="000000"/>
                </a:solidFill>
                <a:latin typeface="Times New Roman" panose="02020603050405020304" pitchFamily="18" charset="0"/>
                <a:cs typeface="Times New Roman" panose="02020603050405020304" pitchFamily="18" charset="0"/>
              </a:rPr>
              <a:t>này</a:t>
            </a:r>
            <a:r>
              <a:rPr lang="en-US" sz="2300" dirty="0" smtClean="0">
                <a:solidFill>
                  <a:srgbClr val="000000"/>
                </a:solidFill>
                <a:latin typeface="Times New Roman" panose="02020603050405020304" pitchFamily="18" charset="0"/>
                <a:cs typeface="Times New Roman" panose="02020603050405020304" pitchFamily="18" charset="0"/>
              </a:rPr>
              <a:t> </a:t>
            </a:r>
            <a:r>
              <a:rPr lang="en-US" sz="2300" dirty="0" err="1" smtClean="0">
                <a:solidFill>
                  <a:srgbClr val="000000"/>
                </a:solidFill>
                <a:latin typeface="Times New Roman" panose="02020603050405020304" pitchFamily="18" charset="0"/>
                <a:cs typeface="Times New Roman" panose="02020603050405020304" pitchFamily="18" charset="0"/>
              </a:rPr>
              <a:t>được</a:t>
            </a:r>
            <a:r>
              <a:rPr lang="en-US" sz="2300" dirty="0" smtClean="0">
                <a:solidFill>
                  <a:srgbClr val="000000"/>
                </a:solidFill>
                <a:latin typeface="Times New Roman" panose="02020603050405020304" pitchFamily="18" charset="0"/>
                <a:cs typeface="Times New Roman" panose="02020603050405020304" pitchFamily="18" charset="0"/>
              </a:rPr>
              <a:t> </a:t>
            </a:r>
            <a:r>
              <a:rPr lang="en-US" sz="2300" dirty="0" err="1" smtClean="0">
                <a:solidFill>
                  <a:srgbClr val="000000"/>
                </a:solidFill>
                <a:latin typeface="Times New Roman" panose="02020603050405020304" pitchFamily="18" charset="0"/>
                <a:cs typeface="Times New Roman" panose="02020603050405020304" pitchFamily="18" charset="0"/>
              </a:rPr>
              <a:t>thể</a:t>
            </a:r>
            <a:r>
              <a:rPr lang="en-US" sz="2300" dirty="0" smtClean="0">
                <a:solidFill>
                  <a:srgbClr val="000000"/>
                </a:solidFill>
                <a:latin typeface="Times New Roman" panose="02020603050405020304" pitchFamily="18" charset="0"/>
                <a:cs typeface="Times New Roman" panose="02020603050405020304" pitchFamily="18" charset="0"/>
              </a:rPr>
              <a:t> </a:t>
            </a:r>
            <a:r>
              <a:rPr lang="en-US" sz="2300" dirty="0" err="1" smtClean="0">
                <a:solidFill>
                  <a:srgbClr val="000000"/>
                </a:solidFill>
                <a:latin typeface="Times New Roman" panose="02020603050405020304" pitchFamily="18" charset="0"/>
                <a:cs typeface="Times New Roman" panose="02020603050405020304" pitchFamily="18" charset="0"/>
              </a:rPr>
              <a:t>hiện</a:t>
            </a:r>
            <a:r>
              <a:rPr lang="en-US" sz="2300" dirty="0" smtClean="0">
                <a:solidFill>
                  <a:srgbClr val="000000"/>
                </a:solidFill>
                <a:latin typeface="Times New Roman" panose="02020603050405020304" pitchFamily="18" charset="0"/>
                <a:cs typeface="Times New Roman" panose="02020603050405020304" pitchFamily="18" charset="0"/>
              </a:rPr>
              <a:t> </a:t>
            </a:r>
            <a:r>
              <a:rPr lang="en-US" sz="2300" dirty="0" err="1" smtClean="0">
                <a:solidFill>
                  <a:srgbClr val="000000"/>
                </a:solidFill>
                <a:latin typeface="Times New Roman" panose="02020603050405020304" pitchFamily="18" charset="0"/>
                <a:cs typeface="Times New Roman" panose="02020603050405020304" pitchFamily="18" charset="0"/>
              </a:rPr>
              <a:t>rõ</a:t>
            </a:r>
            <a:r>
              <a:rPr lang="en-US" sz="2300" dirty="0" smtClean="0">
                <a:solidFill>
                  <a:srgbClr val="000000"/>
                </a:solidFill>
                <a:latin typeface="Times New Roman" panose="02020603050405020304" pitchFamily="18" charset="0"/>
                <a:cs typeface="Times New Roman" panose="02020603050405020304" pitchFamily="18" charset="0"/>
              </a:rPr>
              <a:t> </a:t>
            </a:r>
            <a:r>
              <a:rPr lang="en-US" sz="2300" dirty="0" err="1" smtClean="0">
                <a:solidFill>
                  <a:srgbClr val="000000"/>
                </a:solidFill>
                <a:latin typeface="Times New Roman" panose="02020603050405020304" pitchFamily="18" charset="0"/>
                <a:cs typeface="Times New Roman" panose="02020603050405020304" pitchFamily="18" charset="0"/>
              </a:rPr>
              <a:t>trong</a:t>
            </a:r>
            <a:r>
              <a:rPr lang="en-US" sz="2300" dirty="0" smtClean="0">
                <a:solidFill>
                  <a:srgbClr val="000000"/>
                </a:solidFill>
                <a:latin typeface="Times New Roman" panose="02020603050405020304" pitchFamily="18" charset="0"/>
                <a:cs typeface="Times New Roman" panose="02020603050405020304" pitchFamily="18" charset="0"/>
              </a:rPr>
              <a:t> </a:t>
            </a:r>
            <a:r>
              <a:rPr lang="en-US" sz="2300" dirty="0" err="1" smtClean="0">
                <a:solidFill>
                  <a:srgbClr val="000000"/>
                </a:solidFill>
                <a:latin typeface="Times New Roman" panose="02020603050405020304" pitchFamily="18" charset="0"/>
                <a:cs typeface="Times New Roman" panose="02020603050405020304" pitchFamily="18" charset="0"/>
              </a:rPr>
              <a:t>lời</a:t>
            </a:r>
            <a:r>
              <a:rPr lang="en-US" sz="2300" dirty="0" smtClean="0">
                <a:solidFill>
                  <a:srgbClr val="000000"/>
                </a:solidFill>
                <a:latin typeface="Times New Roman" panose="02020603050405020304" pitchFamily="18" charset="0"/>
                <a:cs typeface="Times New Roman" panose="02020603050405020304" pitchFamily="18" charset="0"/>
              </a:rPr>
              <a:t> </a:t>
            </a:r>
            <a:r>
              <a:rPr lang="en-US" sz="2300" dirty="0" err="1" smtClean="0">
                <a:solidFill>
                  <a:srgbClr val="000000"/>
                </a:solidFill>
                <a:latin typeface="Times New Roman" panose="02020603050405020304" pitchFamily="18" charset="0"/>
                <a:cs typeface="Times New Roman" panose="02020603050405020304" pitchFamily="18" charset="0"/>
              </a:rPr>
              <a:t>phủ</a:t>
            </a:r>
            <a:r>
              <a:rPr lang="en-US" sz="2300" dirty="0" smtClean="0">
                <a:solidFill>
                  <a:srgbClr val="000000"/>
                </a:solidFill>
                <a:latin typeface="Times New Roman" panose="02020603050405020304" pitchFamily="18" charset="0"/>
                <a:cs typeface="Times New Roman" panose="02020603050405020304" pitchFamily="18" charset="0"/>
              </a:rPr>
              <a:t> </a:t>
            </a:r>
            <a:r>
              <a:rPr lang="en-US" sz="2300" dirty="0" err="1" smtClean="0">
                <a:solidFill>
                  <a:srgbClr val="000000"/>
                </a:solidFill>
                <a:latin typeface="Times New Roman" panose="02020603050405020304" pitchFamily="18" charset="0"/>
                <a:cs typeface="Times New Roman" panose="02020603050405020304" pitchFamily="18" charset="0"/>
              </a:rPr>
              <a:t>dụ</a:t>
            </a:r>
            <a:r>
              <a:rPr lang="en-US" sz="2300" dirty="0" smtClean="0">
                <a:solidFill>
                  <a:srgbClr val="000000"/>
                </a:solidFill>
                <a:latin typeface="Times New Roman" panose="02020603050405020304" pitchFamily="18" charset="0"/>
                <a:cs typeface="Times New Roman" panose="02020603050405020304" pitchFamily="18" charset="0"/>
              </a:rPr>
              <a:t> </a:t>
            </a:r>
            <a:r>
              <a:rPr lang="en-US" sz="2300" dirty="0" err="1" smtClean="0">
                <a:solidFill>
                  <a:srgbClr val="000000"/>
                </a:solidFill>
                <a:latin typeface="Times New Roman" panose="02020603050405020304" pitchFamily="18" charset="0"/>
                <a:cs typeface="Times New Roman" panose="02020603050405020304" pitchFamily="18" charset="0"/>
              </a:rPr>
              <a:t>binh</a:t>
            </a:r>
            <a:r>
              <a:rPr lang="en-US" sz="2300" dirty="0" smtClean="0">
                <a:solidFill>
                  <a:srgbClr val="000000"/>
                </a:solidFill>
                <a:latin typeface="Times New Roman" panose="02020603050405020304" pitchFamily="18" charset="0"/>
                <a:cs typeface="Times New Roman" panose="02020603050405020304" pitchFamily="18" charset="0"/>
              </a:rPr>
              <a:t> </a:t>
            </a:r>
            <a:r>
              <a:rPr lang="en-US" sz="2300" dirty="0" err="1" smtClean="0">
                <a:solidFill>
                  <a:srgbClr val="000000"/>
                </a:solidFill>
                <a:latin typeface="Times New Roman" panose="02020603050405020304" pitchFamily="18" charset="0"/>
                <a:cs typeface="Times New Roman" panose="02020603050405020304" pitchFamily="18" charset="0"/>
              </a:rPr>
              <a:t>lính</a:t>
            </a:r>
            <a:r>
              <a:rPr lang="vi-VN" sz="2300" dirty="0" smtClean="0">
                <a:solidFill>
                  <a:srgbClr val="000000"/>
                </a:solidFill>
                <a:latin typeface="Times New Roman" panose="02020603050405020304" pitchFamily="18" charset="0"/>
                <a:cs typeface="Times New Roman" panose="02020603050405020304" pitchFamily="18" charset="0"/>
              </a:rPr>
              <a:t> </a:t>
            </a:r>
            <a:r>
              <a:rPr lang="vi-VN" sz="2300" dirty="0">
                <a:solidFill>
                  <a:srgbClr val="000000"/>
                </a:solidFill>
                <a:latin typeface="+mj-lt"/>
              </a:rPr>
              <a:t>ở Nghệ An:</a:t>
            </a:r>
          </a:p>
          <a:p>
            <a:pPr algn="just"/>
            <a:r>
              <a:rPr lang="vi-VN" sz="2300" dirty="0">
                <a:solidFill>
                  <a:srgbClr val="000000"/>
                </a:solidFill>
                <a:latin typeface="+mj-lt"/>
              </a:rPr>
              <a:t>+ Nguyễn Huệ đã khẳng định chủ quyền của dân tộc</a:t>
            </a:r>
            <a:r>
              <a:rPr lang="vi-VN" sz="2300" i="1" dirty="0">
                <a:solidFill>
                  <a:srgbClr val="000000"/>
                </a:solidFill>
                <a:latin typeface="+mj-lt"/>
              </a:rPr>
              <a:t>(“đất nào sao ấy, đều đã phân biệt rõ ràng”) </a:t>
            </a:r>
            <a:r>
              <a:rPr lang="vi-VN" sz="2300" dirty="0">
                <a:solidFill>
                  <a:srgbClr val="000000"/>
                </a:solidFill>
                <a:latin typeface="+mj-lt"/>
              </a:rPr>
              <a:t>và lên án hành động xâm lăng phi nghĩa, trái đạo trời của quân Thanh, nêu bật dã tâm của chúng</a:t>
            </a:r>
            <a:r>
              <a:rPr lang="vi-VN" sz="2300" i="1" dirty="0">
                <a:solidFill>
                  <a:srgbClr val="000000"/>
                </a:solidFill>
                <a:latin typeface="+mj-lt"/>
              </a:rPr>
              <a:t>(“bụng dạ ắt khác…cướp bóc nước ta, giết hại nhân dân, vơ vét của cải”)</a:t>
            </a:r>
            <a:endParaRPr lang="vi-VN" sz="2300" dirty="0">
              <a:solidFill>
                <a:srgbClr val="000000"/>
              </a:solidFill>
              <a:latin typeface="+mj-lt"/>
            </a:endParaRPr>
          </a:p>
          <a:p>
            <a:pPr algn="just"/>
            <a:r>
              <a:rPr lang="vi-VN" sz="2300" dirty="0">
                <a:solidFill>
                  <a:srgbClr val="000000"/>
                </a:solidFill>
                <a:latin typeface="+mj-lt"/>
              </a:rPr>
              <a:t>+ Nhắc lại truyền thống chống giặc ngoại xâm của dân tộc ta</a:t>
            </a:r>
            <a:r>
              <a:rPr lang="vi-VN" sz="2300" dirty="0" smtClean="0">
                <a:solidFill>
                  <a:srgbClr val="000000"/>
                </a:solidFill>
                <a:latin typeface="+mj-lt"/>
              </a:rPr>
              <a:t>.</a:t>
            </a:r>
            <a:r>
              <a:rPr lang="en-US" sz="2300" dirty="0" smtClean="0">
                <a:solidFill>
                  <a:srgbClr val="000000"/>
                </a:solidFill>
                <a:latin typeface="+mj-lt"/>
              </a:rPr>
              <a:t> </a:t>
            </a:r>
            <a:endParaRPr lang="vi-VN" sz="2300" dirty="0">
              <a:solidFill>
                <a:srgbClr val="000000"/>
              </a:solidFill>
              <a:latin typeface="+mj-lt"/>
            </a:endParaRPr>
          </a:p>
          <a:p>
            <a:pPr algn="just"/>
            <a:r>
              <a:rPr lang="vi-VN" sz="2300" dirty="0">
                <a:solidFill>
                  <a:srgbClr val="000000"/>
                </a:solidFill>
                <a:latin typeface="+mj-lt"/>
              </a:rPr>
              <a:t>+ Kêu gọi quân lính đồng tâm hiệp lực, ra kỉ luật nghiêm.</a:t>
            </a:r>
          </a:p>
          <a:p>
            <a:pPr algn="just"/>
            <a:r>
              <a:rPr lang="vi-VN" sz="2300" dirty="0">
                <a:solidFill>
                  <a:srgbClr val="000000"/>
                </a:solidFill>
                <a:latin typeface="+mj-lt"/>
              </a:rPr>
              <a:t>=&gt; Lời phủ dụ có thể xem như một bài hịch ngắn gọn mà ý tứ phong phú, sâu xa, nó tác động, kích thích lòng yêu nước, ý chí quật cường của dân tộc.</a:t>
            </a:r>
          </a:p>
          <a:p>
            <a:pPr algn="just"/>
            <a:r>
              <a:rPr lang="vi-VN" sz="2300" dirty="0">
                <a:solidFill>
                  <a:srgbClr val="000000"/>
                </a:solidFill>
                <a:latin typeface="+mj-lt"/>
              </a:rPr>
              <a:t>– </a:t>
            </a:r>
            <a:r>
              <a:rPr lang="vi-VN" sz="2300" i="1" dirty="0">
                <a:solidFill>
                  <a:srgbClr val="0070C0"/>
                </a:solidFill>
                <a:latin typeface="+mj-lt"/>
              </a:rPr>
              <a:t>Sáng suốt trong việc xét </a:t>
            </a:r>
            <a:r>
              <a:rPr lang="vi-VN" sz="2300" i="1" dirty="0" smtClean="0">
                <a:solidFill>
                  <a:srgbClr val="0070C0"/>
                </a:solidFill>
                <a:latin typeface="+mj-lt"/>
              </a:rPr>
              <a:t>đoán</a:t>
            </a:r>
            <a:r>
              <a:rPr lang="en-US" sz="2300" i="1" dirty="0" smtClean="0">
                <a:solidFill>
                  <a:srgbClr val="0070C0"/>
                </a:solidFill>
                <a:latin typeface="+mj-lt"/>
              </a:rPr>
              <a:t> </a:t>
            </a:r>
            <a:r>
              <a:rPr lang="en-US" sz="2300" i="1" dirty="0" err="1" smtClean="0">
                <a:solidFill>
                  <a:srgbClr val="0070C0"/>
                </a:solidFill>
                <a:latin typeface="Times New Roman" panose="02020603050405020304" pitchFamily="18" charset="0"/>
                <a:cs typeface="Times New Roman" panose="02020603050405020304" pitchFamily="18" charset="0"/>
              </a:rPr>
              <a:t>bề</a:t>
            </a:r>
            <a:r>
              <a:rPr lang="en-US" sz="2300" i="1" dirty="0" smtClean="0">
                <a:solidFill>
                  <a:srgbClr val="0070C0"/>
                </a:solidFill>
                <a:latin typeface="Times New Roman" panose="02020603050405020304" pitchFamily="18" charset="0"/>
                <a:cs typeface="Times New Roman" panose="02020603050405020304" pitchFamily="18" charset="0"/>
              </a:rPr>
              <a:t> </a:t>
            </a:r>
            <a:r>
              <a:rPr lang="en-US" sz="2300" i="1" dirty="0" err="1" smtClean="0">
                <a:solidFill>
                  <a:srgbClr val="0070C0"/>
                </a:solidFill>
                <a:latin typeface="Times New Roman" panose="02020603050405020304" pitchFamily="18" charset="0"/>
                <a:cs typeface="Times New Roman" panose="02020603050405020304" pitchFamily="18" charset="0"/>
              </a:rPr>
              <a:t>tôi</a:t>
            </a:r>
            <a:r>
              <a:rPr lang="vi-VN" sz="2300" i="1" dirty="0" smtClean="0">
                <a:solidFill>
                  <a:srgbClr val="0070C0"/>
                </a:solidFill>
                <a:latin typeface="Times New Roman" panose="02020603050405020304" pitchFamily="18" charset="0"/>
                <a:cs typeface="Times New Roman" panose="02020603050405020304" pitchFamily="18" charset="0"/>
              </a:rPr>
              <a:t> </a:t>
            </a:r>
            <a:r>
              <a:rPr lang="vi-VN" sz="2300" i="1" dirty="0">
                <a:solidFill>
                  <a:srgbClr val="0070C0"/>
                </a:solidFill>
                <a:latin typeface="+mj-lt"/>
              </a:rPr>
              <a:t>và dùng người: </a:t>
            </a:r>
            <a:endParaRPr lang="en-US" sz="2300" i="1" dirty="0" smtClean="0">
              <a:solidFill>
                <a:srgbClr val="0070C0"/>
              </a:solidFill>
              <a:latin typeface="+mj-lt"/>
            </a:endParaRPr>
          </a:p>
          <a:p>
            <a:pPr algn="just"/>
            <a:r>
              <a:rPr lang="vi-VN" sz="2300" dirty="0" smtClean="0">
                <a:solidFill>
                  <a:srgbClr val="000000"/>
                </a:solidFill>
                <a:latin typeface="+mj-lt"/>
              </a:rPr>
              <a:t>Thể </a:t>
            </a:r>
            <a:r>
              <a:rPr lang="vi-VN" sz="2300" dirty="0">
                <a:solidFill>
                  <a:srgbClr val="000000"/>
                </a:solidFill>
                <a:latin typeface="+mj-lt"/>
              </a:rPr>
              <a:t>hiện qua cách xử trí  vừa có lí  vừa có tình với các tướng sĩ tại Tam Điệp</a:t>
            </a:r>
            <a:r>
              <a:rPr lang="vi-VN" sz="2300" dirty="0" smtClean="0">
                <a:solidFill>
                  <a:srgbClr val="000000"/>
                </a:solidFill>
                <a:latin typeface="+mj-lt"/>
              </a:rPr>
              <a:t>.</a:t>
            </a:r>
            <a:r>
              <a:rPr lang="en-US" sz="2300" dirty="0" smtClean="0">
                <a:solidFill>
                  <a:srgbClr val="000000"/>
                </a:solidFill>
                <a:latin typeface="+mj-lt"/>
              </a:rPr>
              <a:t> </a:t>
            </a:r>
            <a:r>
              <a:rPr lang="vi-VN" sz="2300" dirty="0" smtClean="0">
                <a:solidFill>
                  <a:srgbClr val="000000"/>
                </a:solidFill>
                <a:latin typeface="+mj-lt"/>
              </a:rPr>
              <a:t>Ông </a:t>
            </a:r>
            <a:r>
              <a:rPr lang="vi-VN" sz="2300" dirty="0">
                <a:solidFill>
                  <a:srgbClr val="000000"/>
                </a:solidFill>
                <a:latin typeface="+mj-lt"/>
              </a:rPr>
              <a:t>rất hiểu tướng sĩ, hiểu tường tận năng lực của bề tôi, khen chê đúng người đúng việc</a:t>
            </a:r>
            <a:r>
              <a:rPr lang="vi-VN" sz="2300" dirty="0" smtClean="0">
                <a:solidFill>
                  <a:srgbClr val="000000"/>
                </a:solidFill>
                <a:latin typeface="+mj-lt"/>
              </a:rPr>
              <a:t>.</a:t>
            </a:r>
            <a:endParaRPr lang="en-US" sz="2300" dirty="0" smtClean="0">
              <a:solidFill>
                <a:srgbClr val="000000"/>
              </a:solidFill>
              <a:latin typeface="+mj-lt"/>
            </a:endParaRPr>
          </a:p>
          <a:p>
            <a:pPr algn="just"/>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Trí</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tuệ</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sáng</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suốt</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của</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một</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bậc</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minh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quân</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a:t>
            </a:r>
            <a:endParaRPr lang="vi-VN" sz="2300" b="1" i="1" dirty="0">
              <a:solidFill>
                <a:srgbClr val="FF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6395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arn(inVertic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arn(inVertic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arn(inVertic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arn(inVertic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arn(inVertical)">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1862"/>
            <a:ext cx="8763000" cy="6587538"/>
          </a:xfrm>
        </p:spPr>
        <p:txBody>
          <a:bodyPr>
            <a:normAutofit fontScale="92500" lnSpcReduction="10000"/>
          </a:bodyPr>
          <a:lstStyle/>
          <a:p>
            <a:pPr marL="0" indent="0">
              <a:buNone/>
            </a:pPr>
            <a:r>
              <a:rPr lang="en-US" sz="2800" b="1" u="sng" dirty="0" err="1" smtClean="0">
                <a:latin typeface="Times New Roman" panose="02020603050405020304" pitchFamily="18" charset="0"/>
                <a:cs typeface="Times New Roman" panose="02020603050405020304" pitchFamily="18" charset="0"/>
              </a:rPr>
              <a:t>Luận</a:t>
            </a:r>
            <a:r>
              <a:rPr lang="en-US" sz="2800" b="1" u="sng" dirty="0" smtClean="0">
                <a:latin typeface="Times New Roman" panose="02020603050405020304" pitchFamily="18" charset="0"/>
                <a:cs typeface="Times New Roman" panose="02020603050405020304" pitchFamily="18" charset="0"/>
              </a:rPr>
              <a:t> </a:t>
            </a:r>
            <a:r>
              <a:rPr lang="en-US" sz="2800" b="1" u="sng" dirty="0" err="1" smtClean="0">
                <a:latin typeface="Times New Roman" panose="02020603050405020304" pitchFamily="18" charset="0"/>
                <a:cs typeface="Times New Roman" panose="02020603050405020304" pitchFamily="18" charset="0"/>
              </a:rPr>
              <a:t>điểm</a:t>
            </a:r>
            <a:r>
              <a:rPr lang="en-US" sz="2800" b="1" u="sng" dirty="0" smtClean="0">
                <a:latin typeface="Times New Roman" panose="02020603050405020304" pitchFamily="18" charset="0"/>
                <a:cs typeface="Times New Roman" panose="02020603050405020304" pitchFamily="18" charset="0"/>
              </a:rPr>
              <a:t> 3</a:t>
            </a:r>
            <a:r>
              <a:rPr lang="vi-VN" sz="2800" b="1" u="sng" dirty="0" smtClean="0">
                <a:latin typeface="Times New Roman" panose="02020603050405020304" pitchFamily="18" charset="0"/>
                <a:cs typeface="Times New Roman" panose="02020603050405020304" pitchFamily="18" charset="0"/>
              </a:rPr>
              <a:t>. </a:t>
            </a:r>
            <a:r>
              <a:rPr lang="vi-VN" sz="2800" b="1" u="sng" dirty="0">
                <a:latin typeface="Times New Roman" panose="02020603050405020304" pitchFamily="18" charset="0"/>
                <a:cs typeface="Times New Roman" panose="02020603050405020304" pitchFamily="18" charset="0"/>
              </a:rPr>
              <a:t>Con người có ý chí quết thắng và tầm nhìn xa trông rộng:</a:t>
            </a:r>
            <a:endParaRPr lang="vi-VN" sz="2800" dirty="0">
              <a:latin typeface="Times New Roman" panose="02020603050405020304" pitchFamily="18" charset="0"/>
              <a:cs typeface="Times New Roman" panose="02020603050405020304" pitchFamily="18" charset="0"/>
            </a:endParaRPr>
          </a:p>
          <a:p>
            <a:pPr marL="0" indent="0">
              <a:buNone/>
            </a:pPr>
            <a:r>
              <a:rPr lang="vi-VN"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Quang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Trung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tự</a:t>
            </a:r>
            <a:r>
              <a:rPr lang="en-US" sz="2800" dirty="0" smtClean="0">
                <a:latin typeface="Times New Roman" panose="02020603050405020304" pitchFamily="18" charset="0"/>
                <a:cs typeface="Times New Roman" panose="02020603050405020304" pitchFamily="18" charset="0"/>
              </a:rPr>
              <a:t> tin </a:t>
            </a:r>
            <a:r>
              <a:rPr lang="en-US" sz="2800" dirty="0" err="1" smtClean="0">
                <a:latin typeface="Times New Roman" panose="02020603050405020304" pitchFamily="18" charset="0"/>
                <a:cs typeface="Times New Roman" panose="02020603050405020304" pitchFamily="18" charset="0"/>
              </a:rPr>
              <a:t>vào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tài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cầm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quân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của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mình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vào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tướng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sĩ</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và</a:t>
            </a:r>
            <a:r>
              <a:rPr lang="en-US" sz="2800" dirty="0" smtClean="0">
                <a:latin typeface="Times New Roman" panose="02020603050405020304" pitchFamily="18" charset="0"/>
                <a:cs typeface="Times New Roman" panose="02020603050405020304" pitchFamily="18" charset="0"/>
              </a:rPr>
              <a:t> tin </a:t>
            </a:r>
            <a:r>
              <a:rPr lang="en-US" sz="2800" dirty="0" err="1" smtClean="0">
                <a:latin typeface="Times New Roman" panose="02020603050405020304" pitchFamily="18" charset="0"/>
                <a:cs typeface="Times New Roman" panose="02020603050405020304" pitchFamily="18" charset="0"/>
              </a:rPr>
              <a:t>vào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sức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mạnh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của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dân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tộc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nên</a:t>
            </a:r>
            <a:r>
              <a:rPr lang="en-US" sz="2800" dirty="0" smtClean="0">
                <a:latin typeface="Times New Roman" panose="02020603050405020304" pitchFamily="18" charset="0"/>
                <a:cs typeface="Times New Roman" panose="02020603050405020304" pitchFamily="18" charset="0"/>
              </a:rPr>
              <a:t> m</a:t>
            </a:r>
            <a:r>
              <a:rPr lang="vi-VN" sz="2800" dirty="0" smtClean="0">
                <a:latin typeface="Times New Roman" panose="02020603050405020304" pitchFamily="18" charset="0"/>
                <a:cs typeface="Times New Roman" panose="02020603050405020304" pitchFamily="18" charset="0"/>
              </a:rPr>
              <a:t>ới </a:t>
            </a:r>
            <a:r>
              <a:rPr lang="vi-VN" sz="2800" dirty="0">
                <a:latin typeface="Times New Roman" panose="02020603050405020304" pitchFamily="18" charset="0"/>
                <a:cs typeface="Times New Roman" panose="02020603050405020304" pitchFamily="18" charset="0"/>
              </a:rPr>
              <a:t>khởi binh, chưa lấy được tấc đất nào, vậy mà </a:t>
            </a:r>
            <a:r>
              <a:rPr lang="en-US" sz="2800" dirty="0" err="1" smtClean="0">
                <a:latin typeface="Times New Roman" panose="02020603050405020304" pitchFamily="18" charset="0"/>
                <a:cs typeface="Times New Roman" panose="02020603050405020304" pitchFamily="18" charset="0"/>
              </a:rPr>
              <a:t>ông</a:t>
            </a:r>
            <a:r>
              <a:rPr lang="en-US" sz="2800" dirty="0" smtClean="0">
                <a:latin typeface="Times New Roman" panose="02020603050405020304" pitchFamily="18" charset="0"/>
                <a:cs typeface="Times New Roman" panose="02020603050405020304" pitchFamily="18" charset="0"/>
              </a:rPr>
              <a:t> </a:t>
            </a:r>
            <a:r>
              <a:rPr lang="vi-VN" sz="2800" dirty="0" smtClean="0">
                <a:latin typeface="Times New Roman" panose="02020603050405020304" pitchFamily="18" charset="0"/>
                <a:cs typeface="Times New Roman" panose="02020603050405020304" pitchFamily="18" charset="0"/>
              </a:rPr>
              <a:t>đã </a:t>
            </a:r>
            <a:r>
              <a:rPr lang="vi-VN" sz="2800" dirty="0">
                <a:latin typeface="Times New Roman" panose="02020603050405020304" pitchFamily="18" charset="0"/>
                <a:cs typeface="Times New Roman" panose="02020603050405020304" pitchFamily="18" charset="0"/>
              </a:rPr>
              <a:t>tuyên bố chắc nịch </a:t>
            </a:r>
            <a:r>
              <a:rPr lang="vi-VN" sz="2800" i="1" dirty="0">
                <a:latin typeface="Times New Roman" panose="02020603050405020304" pitchFamily="18" charset="0"/>
                <a:cs typeface="Times New Roman" panose="02020603050405020304" pitchFamily="18" charset="0"/>
              </a:rPr>
              <a:t>“phương lược tiến đánh đã có sẵn”, “Chẳng qua mươi ngay có thể đuổi được người Thanh</a:t>
            </a:r>
            <a:r>
              <a:rPr lang="vi-VN" sz="2800" i="1" dirty="0" smtClean="0">
                <a:latin typeface="Times New Roman" panose="02020603050405020304" pitchFamily="18" charset="0"/>
                <a:cs typeface="Times New Roman" panose="02020603050405020304" pitchFamily="18" charset="0"/>
              </a:rPr>
              <a:t>”.</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Ông</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nắm</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chắc</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phần</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thắng</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còn</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định</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ngày</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ăn</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mừng</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chiến</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thắng</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và</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thực</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tế</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nghĩa</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quân</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Tây</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Sơn</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đã</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giành</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chiến</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thắng</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trước</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hai</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ngày</a:t>
            </a:r>
            <a:r>
              <a:rPr lang="en-US" sz="2800" i="1" dirty="0" smtClean="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a:p>
            <a:pPr marL="0" indent="0">
              <a:buNone/>
            </a:pPr>
            <a:r>
              <a:rPr lang="vi-VN"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Chưa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dành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được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thắng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lợi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vua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đã</a:t>
            </a:r>
            <a:r>
              <a:rPr lang="en-US" sz="2800" dirty="0" smtClean="0">
                <a:latin typeface="Times New Roman" panose="02020603050405020304" pitchFamily="18" charset="0"/>
                <a:cs typeface="Times New Roman" panose="02020603050405020304" pitchFamily="18" charset="0"/>
              </a:rPr>
              <a:t> lo </a:t>
            </a:r>
            <a:r>
              <a:rPr lang="en-US" sz="2800" dirty="0" err="1" smtClean="0">
                <a:latin typeface="Times New Roman" panose="02020603050405020304" pitchFamily="18" charset="0"/>
                <a:cs typeface="Times New Roman" panose="02020603050405020304" pitchFamily="18" charset="0"/>
              </a:rPr>
              <a:t>tính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kế</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đối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với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giặc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sau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chiến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thắng</a:t>
            </a:r>
            <a:r>
              <a:rPr lang="en-US" sz="2800" dirty="0" smtClean="0">
                <a:latin typeface="Times New Roman" panose="02020603050405020304" pitchFamily="18" charset="0"/>
                <a:cs typeface="Times New Roman" panose="02020603050405020304" pitchFamily="18" charset="0"/>
              </a:rPr>
              <a:t>: b</a:t>
            </a:r>
            <a:r>
              <a:rPr lang="vi-VN" sz="2800" dirty="0" smtClean="0">
                <a:latin typeface="Times New Roman" panose="02020603050405020304" pitchFamily="18" charset="0"/>
                <a:cs typeface="Times New Roman" panose="02020603050405020304" pitchFamily="18" charset="0"/>
              </a:rPr>
              <a:t>iết </a:t>
            </a:r>
            <a:r>
              <a:rPr lang="vi-VN" sz="2800" dirty="0">
                <a:latin typeface="Times New Roman" panose="02020603050405020304" pitchFamily="18" charset="0"/>
                <a:cs typeface="Times New Roman" panose="02020603050405020304" pitchFamily="18" charset="0"/>
              </a:rPr>
              <a:t>trước kẻ thù </a:t>
            </a:r>
            <a:r>
              <a:rPr lang="vi-VN" sz="2800" i="1" dirty="0">
                <a:latin typeface="Times New Roman" panose="02020603050405020304" pitchFamily="18" charset="0"/>
                <a:cs typeface="Times New Roman" panose="02020603050405020304" pitchFamily="18" charset="0"/>
              </a:rPr>
              <a:t>“lớn gấp mười nước mình”,</a:t>
            </a:r>
            <a:r>
              <a:rPr lang="vi-VN" sz="2800" dirty="0">
                <a:latin typeface="Times New Roman" panose="02020603050405020304" pitchFamily="18" charset="0"/>
                <a:cs typeface="Times New Roman" panose="02020603050405020304" pitchFamily="18" charset="0"/>
              </a:rPr>
              <a:t> bị thua một trận </a:t>
            </a:r>
            <a:r>
              <a:rPr lang="vi-VN" sz="2800" i="1" dirty="0">
                <a:latin typeface="Times New Roman" panose="02020603050405020304" pitchFamily="18" charset="0"/>
                <a:cs typeface="Times New Roman" panose="02020603050405020304" pitchFamily="18" charset="0"/>
              </a:rPr>
              <a:t>“ắt lấy làm thẹn mà lo mưu báo thù” </a:t>
            </a:r>
            <a:r>
              <a:rPr lang="vi-VN" sz="2800" dirty="0">
                <a:latin typeface="Times New Roman" panose="02020603050405020304" pitchFamily="18" charset="0"/>
                <a:cs typeface="Times New Roman" panose="02020603050405020304" pitchFamily="18" charset="0"/>
              </a:rPr>
              <a:t>khiến việc binh đao không bao giờ dứt nên Nguyễn Huệ còn tính </a:t>
            </a:r>
            <a:r>
              <a:rPr lang="vi-VN" sz="2800" dirty="0" smtClean="0">
                <a:latin typeface="Times New Roman" panose="02020603050405020304" pitchFamily="18" charset="0"/>
                <a:cs typeface="Times New Roman" panose="02020603050405020304" pitchFamily="18" charset="0"/>
              </a:rPr>
              <a:t>sẵn </a:t>
            </a:r>
            <a:r>
              <a:rPr lang="vi-VN" sz="2800" dirty="0">
                <a:latin typeface="Times New Roman" panose="02020603050405020304" pitchFamily="18" charset="0"/>
                <a:cs typeface="Times New Roman" panose="02020603050405020304" pitchFamily="18" charset="0"/>
              </a:rPr>
              <a:t>kế hoạch ngoại giao sau chiến thắng để có thời gian </a:t>
            </a:r>
            <a:r>
              <a:rPr lang="vi-VN" sz="2800" i="1" dirty="0">
                <a:latin typeface="Times New Roman" panose="02020603050405020304" pitchFamily="18" charset="0"/>
                <a:cs typeface="Times New Roman" panose="02020603050405020304" pitchFamily="18" charset="0"/>
              </a:rPr>
              <a:t>“yên ổn mà nuôi dưỡng lực lượng”,</a:t>
            </a:r>
            <a:r>
              <a:rPr lang="vi-VN" sz="2800" dirty="0">
                <a:latin typeface="Times New Roman" panose="02020603050405020304" pitchFamily="18" charset="0"/>
                <a:cs typeface="Times New Roman" panose="02020603050405020304" pitchFamily="18" charset="0"/>
              </a:rPr>
              <a:t> làm cho nước giàu quân mạnh</a:t>
            </a:r>
            <a:r>
              <a:rPr lang="vi-VN" sz="2800" dirty="0" smtClean="0">
                <a:latin typeface="Times New Roman" panose="02020603050405020304" pitchFamily="18" charset="0"/>
                <a:cs typeface="Times New Roman" panose="02020603050405020304" pitchFamily="18" charset="0"/>
              </a:rPr>
              <a:t>.</a:t>
            </a:r>
            <a:endParaRPr lang="en-US" sz="2800" dirty="0" smtClean="0">
              <a:latin typeface="Times New Roman" panose="02020603050405020304" pitchFamily="18" charset="0"/>
              <a:cs typeface="Times New Roman" panose="02020603050405020304" pitchFamily="18" charset="0"/>
            </a:endParaRPr>
          </a:p>
          <a:p>
            <a:pPr marL="0" indent="0">
              <a:buNone/>
            </a:pPr>
            <a:r>
              <a:rPr lang="en-US" sz="2800"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Chính</a:t>
            </a:r>
            <a:r>
              <a:rPr lang="en-US" sz="2800"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tinh</a:t>
            </a:r>
            <a:r>
              <a:rPr lang="en-US" sz="2800"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thần</a:t>
            </a:r>
            <a:r>
              <a:rPr lang="en-US" sz="2800"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ý </a:t>
            </a:r>
            <a:r>
              <a:rPr lang="en-US" sz="2800"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chí</a:t>
            </a:r>
            <a:r>
              <a:rPr lang="en-US" sz="2800"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của</a:t>
            </a:r>
            <a:r>
              <a:rPr lang="en-US" sz="2800"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Quang</a:t>
            </a:r>
            <a:r>
              <a:rPr lang="en-US" sz="2800"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Trung</a:t>
            </a:r>
            <a:r>
              <a:rPr lang="en-US" sz="2800"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đã</a:t>
            </a:r>
            <a:r>
              <a:rPr lang="en-US" sz="2800"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khích</a:t>
            </a:r>
            <a:r>
              <a:rPr lang="en-US" sz="2800"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lệ</a:t>
            </a:r>
            <a:r>
              <a:rPr lang="en-US" sz="2800"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khơi</a:t>
            </a:r>
            <a:r>
              <a:rPr lang="en-US" sz="2800"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dậy</a:t>
            </a:r>
            <a:r>
              <a:rPr lang="en-US" sz="2800"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lòng</a:t>
            </a:r>
            <a:r>
              <a:rPr lang="en-US" sz="2800"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yêu</a:t>
            </a:r>
            <a:r>
              <a:rPr lang="en-US" sz="2800"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nước</a:t>
            </a:r>
            <a:r>
              <a:rPr lang="en-US" sz="2800"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và</a:t>
            </a:r>
            <a:r>
              <a:rPr lang="en-US" sz="2800"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ý </a:t>
            </a:r>
            <a:r>
              <a:rPr lang="en-US" sz="2800"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chí</a:t>
            </a:r>
            <a:r>
              <a:rPr lang="en-US" sz="2800"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quật</a:t>
            </a:r>
            <a:r>
              <a:rPr lang="en-US" sz="2800"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cường</a:t>
            </a:r>
            <a:r>
              <a:rPr lang="en-US" sz="2800"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của</a:t>
            </a:r>
            <a:r>
              <a:rPr lang="en-US" sz="2800"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nghĩa</a:t>
            </a:r>
            <a:r>
              <a:rPr lang="en-US" sz="2800"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quân</a:t>
            </a:r>
            <a:r>
              <a:rPr lang="en-US" sz="2800"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TS.</a:t>
            </a:r>
            <a:endParaRPr lang="vi-VN" sz="2800" i="1" dirty="0">
              <a:solidFill>
                <a:srgbClr val="FF0000"/>
              </a:solidFill>
              <a:latin typeface="Times New Roman" panose="02020603050405020304" pitchFamily="18" charset="0"/>
              <a:cs typeface="Times New Roman" panose="02020603050405020304" pitchFamily="18" charset="0"/>
            </a:endParaRPr>
          </a:p>
          <a:p>
            <a:pPr marL="0" indent="0">
              <a:buNone/>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1524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lstStyle/>
          <a:p>
            <a:pPr marL="514350" indent="-514350">
              <a:buAutoNum type="alphaUcPeriod"/>
            </a:pPr>
            <a:r>
              <a:rPr lang="en-US" dirty="0" err="1" smtClean="0"/>
              <a:t>Kiến</a:t>
            </a:r>
            <a:r>
              <a:rPr lang="en-US" dirty="0" smtClean="0"/>
              <a:t> </a:t>
            </a:r>
            <a:r>
              <a:rPr lang="en-US" dirty="0" err="1" smtClean="0"/>
              <a:t>thức</a:t>
            </a:r>
            <a:r>
              <a:rPr lang="en-US" dirty="0" smtClean="0"/>
              <a:t> </a:t>
            </a:r>
            <a:r>
              <a:rPr lang="en-US" dirty="0" err="1" smtClean="0"/>
              <a:t>cơ</a:t>
            </a:r>
            <a:r>
              <a:rPr lang="en-US" dirty="0" smtClean="0"/>
              <a:t> </a:t>
            </a:r>
            <a:r>
              <a:rPr lang="en-US" dirty="0" err="1" smtClean="0"/>
              <a:t>bản</a:t>
            </a:r>
            <a:r>
              <a:rPr lang="en-US" dirty="0" smtClean="0"/>
              <a:t>:</a:t>
            </a:r>
          </a:p>
          <a:p>
            <a:pPr marL="571500" indent="-571500">
              <a:buAutoNum type="romanUcPeriod"/>
            </a:pPr>
            <a:r>
              <a:rPr lang="en-US" dirty="0" err="1" smtClean="0"/>
              <a:t>Tác</a:t>
            </a:r>
            <a:r>
              <a:rPr lang="en-US" dirty="0" smtClean="0"/>
              <a:t> </a:t>
            </a:r>
            <a:r>
              <a:rPr lang="en-US" dirty="0" err="1" smtClean="0"/>
              <a:t>giả</a:t>
            </a:r>
            <a:r>
              <a:rPr lang="en-US" dirty="0" smtClean="0"/>
              <a:t>:</a:t>
            </a:r>
          </a:p>
          <a:p>
            <a:pPr marL="571500" indent="-571500">
              <a:buAutoNum type="romanUcPeriod"/>
            </a:pPr>
            <a:r>
              <a:rPr lang="en-US" dirty="0" err="1" smtClean="0"/>
              <a:t>Tác</a:t>
            </a:r>
            <a:r>
              <a:rPr lang="en-US" dirty="0" smtClean="0"/>
              <a:t> </a:t>
            </a:r>
            <a:r>
              <a:rPr lang="en-US" dirty="0" err="1" smtClean="0"/>
              <a:t>phẩm</a:t>
            </a:r>
            <a:r>
              <a:rPr lang="en-US" dirty="0" smtClean="0"/>
              <a:t>:</a:t>
            </a:r>
          </a:p>
          <a:p>
            <a:pPr marL="514350" indent="-514350">
              <a:buAutoNum type="arabicPeriod"/>
            </a:pPr>
            <a:r>
              <a:rPr lang="en-US" dirty="0" smtClean="0"/>
              <a:t>Ý </a:t>
            </a:r>
            <a:r>
              <a:rPr lang="en-US" dirty="0" err="1" smtClean="0"/>
              <a:t>nghĩa</a:t>
            </a:r>
            <a:r>
              <a:rPr lang="en-US" dirty="0" smtClean="0"/>
              <a:t> </a:t>
            </a:r>
            <a:r>
              <a:rPr lang="en-US" dirty="0" err="1" smtClean="0"/>
              <a:t>nhan</a:t>
            </a:r>
            <a:r>
              <a:rPr lang="en-US" dirty="0" smtClean="0"/>
              <a:t> </a:t>
            </a:r>
            <a:r>
              <a:rPr lang="en-US" dirty="0" err="1" smtClean="0"/>
              <a:t>đề</a:t>
            </a:r>
            <a:r>
              <a:rPr lang="en-US" dirty="0" smtClean="0"/>
              <a:t>:</a:t>
            </a:r>
          </a:p>
          <a:p>
            <a:pPr marL="514350" indent="-514350">
              <a:buAutoNum type="arabicPeriod"/>
            </a:pPr>
            <a:r>
              <a:rPr lang="en-US" dirty="0" err="1" smtClean="0"/>
              <a:t>Thể</a:t>
            </a:r>
            <a:r>
              <a:rPr lang="en-US" dirty="0" smtClean="0"/>
              <a:t> </a:t>
            </a:r>
            <a:r>
              <a:rPr lang="en-US" dirty="0" err="1" smtClean="0"/>
              <a:t>loại</a:t>
            </a:r>
            <a:r>
              <a:rPr lang="en-US" dirty="0" smtClean="0"/>
              <a:t>:</a:t>
            </a:r>
          </a:p>
          <a:p>
            <a:pPr marL="514350" indent="-514350">
              <a:buAutoNum type="arabicPeriod"/>
            </a:pPr>
            <a:r>
              <a:rPr lang="en-US" dirty="0" err="1" smtClean="0"/>
              <a:t>Đại</a:t>
            </a:r>
            <a:r>
              <a:rPr lang="en-US" dirty="0" smtClean="0"/>
              <a:t> ý </a:t>
            </a:r>
            <a:r>
              <a:rPr lang="en-US" dirty="0" err="1" smtClean="0"/>
              <a:t>Hồi</a:t>
            </a:r>
            <a:r>
              <a:rPr lang="en-US" dirty="0" smtClean="0"/>
              <a:t> 14</a:t>
            </a:r>
          </a:p>
          <a:p>
            <a:pPr marL="514350" indent="-514350">
              <a:buAutoNum type="arabicPeriod"/>
            </a:pPr>
            <a:r>
              <a:rPr lang="en-US" dirty="0" err="1" smtClean="0"/>
              <a:t>Nội</a:t>
            </a:r>
            <a:r>
              <a:rPr lang="en-US" dirty="0" smtClean="0"/>
              <a:t> dung</a:t>
            </a:r>
          </a:p>
          <a:p>
            <a:pPr marL="514350" indent="-514350">
              <a:buAutoNum type="arabicPeriod"/>
            </a:pPr>
            <a:r>
              <a:rPr lang="en-US" dirty="0" err="1" smtClean="0"/>
              <a:t>Nghệ</a:t>
            </a:r>
            <a:r>
              <a:rPr lang="en-US" dirty="0" smtClean="0"/>
              <a:t> </a:t>
            </a:r>
            <a:r>
              <a:rPr lang="en-US" dirty="0" err="1" smtClean="0"/>
              <a:t>thuật</a:t>
            </a:r>
            <a:endParaRPr lang="en-US" dirty="0"/>
          </a:p>
        </p:txBody>
      </p:sp>
    </p:spTree>
    <p:extLst>
      <p:ext uri="{BB962C8B-B14F-4D97-AF65-F5344CB8AC3E}">
        <p14:creationId xmlns:p14="http://schemas.microsoft.com/office/powerpoint/2010/main" val="12638390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513" y="457200"/>
            <a:ext cx="8839200" cy="4401205"/>
          </a:xfrm>
          <a:prstGeom prst="rect">
            <a:avLst/>
          </a:prstGeom>
        </p:spPr>
        <p:txBody>
          <a:bodyPr wrap="square">
            <a:spAutoFit/>
          </a:bodyPr>
          <a:lstStyle/>
          <a:p>
            <a:r>
              <a:rPr lang="en-US" sz="2000" b="1" u="sng" dirty="0" err="1" smtClean="0">
                <a:solidFill>
                  <a:srgbClr val="000000"/>
                </a:solidFill>
                <a:latin typeface="Times New Roman" panose="02020603050405020304" pitchFamily="18" charset="0"/>
                <a:cs typeface="Times New Roman" panose="02020603050405020304" pitchFamily="18" charset="0"/>
              </a:rPr>
              <a:t>Luận</a:t>
            </a:r>
            <a:r>
              <a:rPr lang="en-US" sz="2000" b="1" u="sng" dirty="0" smtClean="0">
                <a:solidFill>
                  <a:srgbClr val="000000"/>
                </a:solidFill>
                <a:latin typeface="Times New Roman" panose="02020603050405020304" pitchFamily="18" charset="0"/>
                <a:cs typeface="Times New Roman" panose="02020603050405020304" pitchFamily="18" charset="0"/>
              </a:rPr>
              <a:t> </a:t>
            </a:r>
            <a:r>
              <a:rPr lang="en-US" sz="2000" b="1" u="sng" dirty="0" err="1" smtClean="0">
                <a:solidFill>
                  <a:srgbClr val="000000"/>
                </a:solidFill>
                <a:latin typeface="Times New Roman" panose="02020603050405020304" pitchFamily="18" charset="0"/>
                <a:cs typeface="Times New Roman" panose="02020603050405020304" pitchFamily="18" charset="0"/>
              </a:rPr>
              <a:t>điểm</a:t>
            </a:r>
            <a:r>
              <a:rPr lang="en-US" sz="2000" b="1" u="sng" dirty="0" smtClean="0">
                <a:solidFill>
                  <a:srgbClr val="000000"/>
                </a:solidFill>
                <a:latin typeface="Times New Roman" panose="02020603050405020304" pitchFamily="18" charset="0"/>
                <a:cs typeface="Times New Roman" panose="02020603050405020304" pitchFamily="18" charset="0"/>
              </a:rPr>
              <a:t> 4: </a:t>
            </a:r>
            <a:r>
              <a:rPr lang="vi-VN" sz="2000" b="1" u="sng" dirty="0" smtClean="0">
                <a:solidFill>
                  <a:srgbClr val="000000"/>
                </a:solidFill>
                <a:latin typeface="Times New Roman" panose="02020603050405020304" pitchFamily="18" charset="0"/>
                <a:cs typeface="Times New Roman" panose="02020603050405020304" pitchFamily="18" charset="0"/>
              </a:rPr>
              <a:t> </a:t>
            </a:r>
            <a:r>
              <a:rPr lang="vi-VN" sz="2000" b="1" u="sng" dirty="0">
                <a:solidFill>
                  <a:srgbClr val="000000"/>
                </a:solidFill>
                <a:latin typeface="Times New Roman" panose="02020603050405020304" pitchFamily="18" charset="0"/>
                <a:cs typeface="Times New Roman" panose="02020603050405020304" pitchFamily="18" charset="0"/>
              </a:rPr>
              <a:t>Con người có  tài dụng binh như thần:</a:t>
            </a:r>
            <a:endParaRPr lang="vi-VN" sz="2000" dirty="0">
              <a:solidFill>
                <a:srgbClr val="000000"/>
              </a:solidFill>
              <a:latin typeface="Times New Roman" panose="02020603050405020304" pitchFamily="18" charset="0"/>
              <a:cs typeface="Times New Roman" panose="02020603050405020304" pitchFamily="18" charset="0"/>
            </a:endParaRPr>
          </a:p>
          <a:p>
            <a:pPr algn="just"/>
            <a:r>
              <a:rPr lang="vi-VN" sz="2000" dirty="0">
                <a:solidFill>
                  <a:srgbClr val="000000"/>
                </a:solidFill>
                <a:latin typeface="Times New Roman" panose="02020603050405020304" pitchFamily="18" charset="0"/>
                <a:cs typeface="Times New Roman" panose="02020603050405020304" pitchFamily="18" charset="0"/>
              </a:rPr>
              <a:t>– Cuộc hành quân thần tốc của nghĩa quân Tây Sơn do vua Quang Trung chỉ huy:</a:t>
            </a:r>
          </a:p>
          <a:p>
            <a:pPr algn="just"/>
            <a:r>
              <a:rPr lang="vi-VN" sz="2000" dirty="0">
                <a:solidFill>
                  <a:srgbClr val="000000"/>
                </a:solidFill>
                <a:latin typeface="Times New Roman" panose="02020603050405020304" pitchFamily="18" charset="0"/>
                <a:cs typeface="Times New Roman" panose="02020603050405020304" pitchFamily="18" charset="0"/>
              </a:rPr>
              <a:t>Ngày 25 tháng Chạp xuất quân từ Phú Xuân(Huế),ngày 29 đã tới Nghệ An, vượt khoảng 350km qua núi, qua đèo. Đến Nghệ An, vừa tuyển quân, tổ chức đội ngũ, vừa duyệt binh, chỉ trong vòng một ngày. Hôm sau, tiến quân ra Tam Điệp(cách khoảng 150km). Và đêm 30 tháng Chạp đã </a:t>
            </a:r>
            <a:r>
              <a:rPr lang="vi-VN" sz="2000" i="1" dirty="0">
                <a:solidFill>
                  <a:srgbClr val="000000"/>
                </a:solidFill>
                <a:latin typeface="Times New Roman" panose="02020603050405020304" pitchFamily="18" charset="0"/>
                <a:cs typeface="Times New Roman" panose="02020603050405020304" pitchFamily="18" charset="0"/>
              </a:rPr>
              <a:t>“lập tức lên đường”,</a:t>
            </a:r>
            <a:r>
              <a:rPr lang="vi-VN" sz="2000" dirty="0">
                <a:solidFill>
                  <a:srgbClr val="000000"/>
                </a:solidFill>
                <a:latin typeface="Times New Roman" panose="02020603050405020304" pitchFamily="18" charset="0"/>
                <a:cs typeface="Times New Roman" panose="02020603050405020304" pitchFamily="18" charset="0"/>
              </a:rPr>
              <a:t> tiến quân ra Thăng Long. Mà tất cả đều là đi bộ</a:t>
            </a:r>
            <a:r>
              <a:rPr lang="vi-VN" sz="2000" dirty="0" smtClean="0">
                <a:solidFill>
                  <a:srgbClr val="000000"/>
                </a:solidFill>
                <a:latin typeface="Times New Roman" panose="02020603050405020304" pitchFamily="18" charset="0"/>
                <a:cs typeface="Times New Roman" panose="02020603050405020304" pitchFamily="18" charset="0"/>
              </a:rPr>
              <a:t>.</a:t>
            </a:r>
            <a:endParaRPr lang="en-US" sz="2000" dirty="0" smtClean="0">
              <a:solidFill>
                <a:srgbClr val="000000"/>
              </a:solidFill>
              <a:latin typeface="Times New Roman" panose="02020603050405020304" pitchFamily="18" charset="0"/>
              <a:cs typeface="Times New Roman" panose="02020603050405020304" pitchFamily="18" charset="0"/>
            </a:endParaRPr>
          </a:p>
          <a:p>
            <a:pPr algn="just"/>
            <a:r>
              <a:rPr lang="vi-VN" sz="2000" dirty="0" smtClean="0">
                <a:solidFill>
                  <a:srgbClr val="000000"/>
                </a:solidFill>
                <a:latin typeface="Times New Roman" panose="02020603050405020304" pitchFamily="18" charset="0"/>
                <a:cs typeface="Times New Roman" panose="02020603050405020304" pitchFamily="18" charset="0"/>
              </a:rPr>
              <a:t>– </a:t>
            </a:r>
            <a:r>
              <a:rPr lang="vi-VN" sz="2000" dirty="0">
                <a:solidFill>
                  <a:srgbClr val="000000"/>
                </a:solidFill>
                <a:latin typeface="Times New Roman" panose="02020603050405020304" pitchFamily="18" charset="0"/>
                <a:cs typeface="Times New Roman" panose="02020603050405020304" pitchFamily="18" charset="0"/>
              </a:rPr>
              <a:t>Hành quân xa liên tục như vậy, thường quân đội sẽ mệt mỏi,rã rời, nhưng nghĩa binh Tây Sơn </a:t>
            </a:r>
            <a:r>
              <a:rPr lang="vi-VN" sz="2000" i="1" dirty="0">
                <a:solidFill>
                  <a:srgbClr val="000000"/>
                </a:solidFill>
                <a:latin typeface="Times New Roman" panose="02020603050405020304" pitchFamily="18" charset="0"/>
                <a:cs typeface="Times New Roman" panose="02020603050405020304" pitchFamily="18" charset="0"/>
              </a:rPr>
              <a:t>“cơ nào đội ấy vẫn chỉnh tề”,”từ quân đến tướng, hết thảy cả năm đạo quân đều vâng mệnh lệnh, một lòng một chí quyết chiến quyết thắng”.</a:t>
            </a:r>
            <a:r>
              <a:rPr lang="vi-VN" sz="2000" dirty="0">
                <a:solidFill>
                  <a:srgbClr val="000000"/>
                </a:solidFill>
                <a:latin typeface="Times New Roman" panose="02020603050405020304" pitchFamily="18" charset="0"/>
                <a:cs typeface="Times New Roman" panose="02020603050405020304" pitchFamily="18" charset="0"/>
              </a:rPr>
              <a:t> Đó là nhờ tài năng quân sự lỗi lạc ở người cầm </a:t>
            </a:r>
            <a:r>
              <a:rPr lang="vi-VN" sz="2000" dirty="0" smtClean="0">
                <a:solidFill>
                  <a:srgbClr val="000000"/>
                </a:solidFill>
                <a:latin typeface="Times New Roman" panose="02020603050405020304" pitchFamily="18" charset="0"/>
                <a:cs typeface="Times New Roman" panose="02020603050405020304" pitchFamily="18" charset="0"/>
              </a:rPr>
              <a:t>quân</a:t>
            </a:r>
            <a:r>
              <a:rPr lang="en-US" sz="2000" dirty="0" smtClean="0">
                <a:solidFill>
                  <a:srgbClr val="000000"/>
                </a:solidFill>
                <a:latin typeface="Times New Roman" panose="02020603050405020304" pitchFamily="18" charset="0"/>
                <a:cs typeface="Times New Roman" panose="02020603050405020304" pitchFamily="18" charset="0"/>
              </a:rPr>
              <a:t>.</a:t>
            </a:r>
          </a:p>
          <a:p>
            <a:pPr algn="just"/>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Dưới</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sự</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lãnh</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đạo</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tài</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tình</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của</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vua</a:t>
            </a:r>
            <a:r>
              <a:rPr lang="en-US" sz="2000" b="0" i="0" dirty="0" smtClean="0">
                <a:solidFill>
                  <a:srgbClr val="000000"/>
                </a:solidFill>
                <a:effectLst/>
                <a:latin typeface="Times New Roman" panose="02020603050405020304" pitchFamily="18" charset="0"/>
                <a:cs typeface="Times New Roman" panose="02020603050405020304" pitchFamily="18" charset="0"/>
              </a:rPr>
              <a:t> QT, </a:t>
            </a:r>
            <a:r>
              <a:rPr lang="en-US" sz="2000" b="0" i="0" dirty="0" err="1" smtClean="0">
                <a:solidFill>
                  <a:srgbClr val="000000"/>
                </a:solidFill>
                <a:effectLst/>
                <a:latin typeface="Times New Roman" panose="02020603050405020304" pitchFamily="18" charset="0"/>
                <a:cs typeface="Times New Roman" panose="02020603050405020304" pitchFamily="18" charset="0"/>
              </a:rPr>
              <a:t>đội</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quân</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Tây</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Sơn</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không</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phải</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tất</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cả</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là</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lính</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thiện</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chiến</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nhưng</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đã</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đánh</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những</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trận</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thắng</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áp</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đảo</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kẻ</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thù</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làm</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cho</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lính</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trong</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đồn</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ai</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nấy</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rụng</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rời</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sợ</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hãi</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đều</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xin</a:t>
            </a:r>
            <a:r>
              <a:rPr lang="en-US" sz="2000" b="0" i="0" dirty="0" smtClean="0">
                <a:solidFill>
                  <a:srgbClr val="000000"/>
                </a:solidFill>
                <a:effectLst/>
                <a:latin typeface="Times New Roman" panose="02020603050405020304" pitchFamily="18" charset="0"/>
                <a:cs typeface="Times New Roman" panose="02020603050405020304" pitchFamily="18" charset="0"/>
              </a:rPr>
              <a:t> </a:t>
            </a:r>
            <a:r>
              <a:rPr lang="en-US" sz="2000" b="0" i="0" dirty="0" err="1" smtClean="0">
                <a:solidFill>
                  <a:srgbClr val="000000"/>
                </a:solidFill>
                <a:effectLst/>
                <a:latin typeface="Times New Roman" panose="02020603050405020304" pitchFamily="18" charset="0"/>
                <a:cs typeface="Times New Roman" panose="02020603050405020304" pitchFamily="18" charset="0"/>
              </a:rPr>
              <a:t>hàng</a:t>
            </a:r>
            <a:r>
              <a:rPr lang="en-US" sz="2000" b="0" i="0" dirty="0" smtClean="0">
                <a:solidFill>
                  <a:srgbClr val="000000"/>
                </a:solidFill>
                <a:effectLst/>
                <a:latin typeface="Times New Roman" panose="02020603050405020304" pitchFamily="18" charset="0"/>
                <a:cs typeface="Times New Roman" panose="02020603050405020304" pitchFamily="18" charset="0"/>
              </a:rPr>
              <a:t>….</a:t>
            </a:r>
            <a:endParaRPr lang="vi-VN" sz="2000" b="0" i="0"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71693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 y="228600"/>
            <a:ext cx="9067800" cy="4893647"/>
          </a:xfrm>
          <a:prstGeom prst="rect">
            <a:avLst/>
          </a:prstGeom>
        </p:spPr>
        <p:txBody>
          <a:bodyPr wrap="square">
            <a:spAutoFit/>
          </a:bodyPr>
          <a:lstStyle/>
          <a:p>
            <a:pPr algn="just"/>
            <a:r>
              <a:rPr lang="en-US" sz="2400" b="1" u="sng" dirty="0" err="1" smtClean="0">
                <a:solidFill>
                  <a:srgbClr val="000000"/>
                </a:solidFill>
                <a:latin typeface="Times New Roman" panose="02020603050405020304" pitchFamily="18" charset="0"/>
                <a:cs typeface="Times New Roman" panose="02020603050405020304" pitchFamily="18" charset="0"/>
              </a:rPr>
              <a:t>Luận</a:t>
            </a:r>
            <a:r>
              <a:rPr lang="en-US" sz="2400" b="1" u="sng" dirty="0" smtClean="0">
                <a:solidFill>
                  <a:srgbClr val="000000"/>
                </a:solidFill>
                <a:latin typeface="Times New Roman" panose="02020603050405020304" pitchFamily="18" charset="0"/>
                <a:cs typeface="Times New Roman" panose="02020603050405020304" pitchFamily="18" charset="0"/>
              </a:rPr>
              <a:t> </a:t>
            </a:r>
            <a:r>
              <a:rPr lang="en-US" sz="2400" b="1" u="sng" dirty="0" err="1" smtClean="0">
                <a:solidFill>
                  <a:srgbClr val="000000"/>
                </a:solidFill>
                <a:latin typeface="Times New Roman" panose="02020603050405020304" pitchFamily="18" charset="0"/>
                <a:cs typeface="Times New Roman" panose="02020603050405020304" pitchFamily="18" charset="0"/>
              </a:rPr>
              <a:t>điểm</a:t>
            </a:r>
            <a:r>
              <a:rPr lang="en-US" sz="2400" b="1" u="sng" dirty="0" smtClean="0">
                <a:solidFill>
                  <a:srgbClr val="000000"/>
                </a:solidFill>
                <a:latin typeface="Times New Roman" panose="02020603050405020304" pitchFamily="18" charset="0"/>
                <a:cs typeface="Times New Roman" panose="02020603050405020304" pitchFamily="18" charset="0"/>
              </a:rPr>
              <a:t> 5</a:t>
            </a:r>
            <a:r>
              <a:rPr lang="vi-VN" sz="2400" b="1" u="sng" dirty="0" smtClean="0">
                <a:solidFill>
                  <a:srgbClr val="000000"/>
                </a:solidFill>
                <a:latin typeface="Times New Roman" panose="02020603050405020304" pitchFamily="18" charset="0"/>
                <a:cs typeface="Times New Roman" panose="02020603050405020304" pitchFamily="18" charset="0"/>
              </a:rPr>
              <a:t>. </a:t>
            </a:r>
            <a:r>
              <a:rPr lang="vi-VN" sz="2400" b="1" u="sng" dirty="0">
                <a:solidFill>
                  <a:srgbClr val="000000"/>
                </a:solidFill>
                <a:latin typeface="Times New Roman" panose="02020603050405020304" pitchFamily="18" charset="0"/>
                <a:cs typeface="Times New Roman" panose="02020603050405020304" pitchFamily="18" charset="0"/>
              </a:rPr>
              <a:t>Hình ảnh vị anh hùng lẫm liệt trong chiến trận:</a:t>
            </a:r>
            <a:endParaRPr lang="vi-VN" sz="2400" dirty="0">
              <a:solidFill>
                <a:srgbClr val="000000"/>
              </a:solidFill>
              <a:latin typeface="Times New Roman" panose="02020603050405020304" pitchFamily="18" charset="0"/>
              <a:cs typeface="Times New Roman" panose="02020603050405020304" pitchFamily="18" charset="0"/>
            </a:endParaRPr>
          </a:p>
          <a:p>
            <a:pPr algn="just"/>
            <a:r>
              <a:rPr lang="vi-VN" sz="2400" dirty="0">
                <a:solidFill>
                  <a:srgbClr val="000000"/>
                </a:solidFill>
                <a:latin typeface="Times New Roman" panose="02020603050405020304" pitchFamily="18" charset="0"/>
                <a:cs typeface="Times New Roman" panose="02020603050405020304" pitchFamily="18" charset="0"/>
              </a:rPr>
              <a:t>– Là một tổng chỉ huy chiến dịch thực sự: thân chinh cầm quân ra trận, vừa hoạch định chiến lược, sách lược, vừa trực tiếp tổ chức quân sĩ, bài binh bố trận, vừa tự mình thống lĩnh một mũi tiến công, cưỡi voi đi đốc thúc, xông pha nơi trận tiền.</a:t>
            </a:r>
          </a:p>
          <a:p>
            <a:pPr algn="just"/>
            <a:r>
              <a:rPr lang="vi-VN" sz="2400" dirty="0">
                <a:solidFill>
                  <a:srgbClr val="000000"/>
                </a:solidFill>
                <a:latin typeface="Times New Roman" panose="02020603050405020304" pitchFamily="18" charset="0"/>
                <a:cs typeface="Times New Roman" panose="02020603050405020304" pitchFamily="18" charset="0"/>
              </a:rPr>
              <a:t>– Hình ảnh người thủ lĩnh ấy đã làm quân sĩ nức lòng, tạo niềm tin quyết chiến quyết thắng, đồng thời khiến kẻ thù kinh hồn bạt vía, rơi vào cảnh đại bại nhanh chóng.</a:t>
            </a:r>
          </a:p>
          <a:p>
            <a:pPr algn="just"/>
            <a:r>
              <a:rPr lang="vi-VN" sz="2400" dirty="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Trong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trận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đánh</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đồn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Ngọc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Hồi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hình</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ảnh</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người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anh</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hùng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Quang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Trung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khoác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áo</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bào</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màu</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đỏ</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phấp</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phới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lẫm</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liệt</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hùng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dũng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cưỡi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trên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mình</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voi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xông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pha</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trong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chiến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trận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dày</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đặc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khói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súng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mũi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tên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trong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tiếng</a:t>
            </a:r>
            <a:r>
              <a:rPr lang="en-US" sz="2400" dirty="0" smtClean="0">
                <a:solidFill>
                  <a:srgbClr val="000000"/>
                </a:solidFill>
                <a:latin typeface="Times New Roman" panose="02020603050405020304" pitchFamily="18" charset="0"/>
                <a:cs typeface="Times New Roman" panose="02020603050405020304" pitchFamily="18" charset="0"/>
              </a:rPr>
              <a:t> la </a:t>
            </a:r>
            <a:r>
              <a:rPr lang="en-US" sz="2400" dirty="0" err="1" smtClean="0">
                <a:solidFill>
                  <a:srgbClr val="000000"/>
                </a:solidFill>
                <a:latin typeface="Times New Roman" panose="02020603050405020304" pitchFamily="18" charset="0"/>
                <a:cs typeface="Times New Roman" panose="02020603050405020304" pitchFamily="18" charset="0"/>
              </a:rPr>
              <a:t>hét</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đau</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đớn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của</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kẻ</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bại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trận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tiếng</a:t>
            </a:r>
            <a:r>
              <a:rPr lang="en-US" sz="2400" dirty="0" smtClean="0">
                <a:solidFill>
                  <a:srgbClr val="000000"/>
                </a:solidFill>
                <a:latin typeface="Times New Roman" panose="02020603050405020304" pitchFamily="18" charset="0"/>
                <a:cs typeface="Times New Roman" panose="02020603050405020304" pitchFamily="18" charset="0"/>
              </a:rPr>
              <a:t> reo </a:t>
            </a:r>
            <a:r>
              <a:rPr lang="en-US" sz="2400" dirty="0" err="1" smtClean="0">
                <a:solidFill>
                  <a:srgbClr val="000000"/>
                </a:solidFill>
                <a:latin typeface="Times New Roman" panose="02020603050405020304" pitchFamily="18" charset="0"/>
                <a:cs typeface="Times New Roman" panose="02020603050405020304" pitchFamily="18" charset="0"/>
              </a:rPr>
              <a:t>hò</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chiến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thắng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của</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nghĩa</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quân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đã</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trở</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thành</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hình</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ảnh</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đẹp</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lẫm</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liệt</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là</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linh</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hồn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chiến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công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vĩ</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đại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của</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dân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tộc</a:t>
            </a:r>
            <a:r>
              <a:rPr lang="en-US" sz="2400" dirty="0" smtClean="0">
                <a:solidFill>
                  <a:srgbClr val="000000"/>
                </a:solidFill>
                <a:latin typeface="Times New Roman" panose="02020603050405020304" pitchFamily="18" charset="0"/>
                <a:cs typeface="Times New Roman" panose="02020603050405020304" pitchFamily="18" charset="0"/>
              </a:rPr>
              <a:t>.</a:t>
            </a:r>
            <a:endParaRPr lang="vi-VN" sz="2400" b="0" i="0"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6183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arn(inVertical)">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arn(inVertical)">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barn(inVertical)">
                                      <p:cBhvr>
                                        <p:cTn id="1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 y="228600"/>
            <a:ext cx="9067800" cy="6001643"/>
          </a:xfrm>
          <a:prstGeom prst="rect">
            <a:avLst/>
          </a:prstGeom>
        </p:spPr>
        <p:txBody>
          <a:bodyPr wrap="square">
            <a:spAutoFit/>
          </a:bodyPr>
          <a:lstStyle/>
          <a:p>
            <a:pPr marL="342900" indent="-342900" algn="just">
              <a:buFont typeface="Arial" panose="020B0604020202020204" pitchFamily="34" charset="0"/>
              <a:buChar char="•"/>
            </a:pPr>
            <a:r>
              <a:rPr lang="en-US" sz="2400" b="1" u="sng" dirty="0" err="1" smtClean="0">
                <a:solidFill>
                  <a:srgbClr val="000000"/>
                </a:solidFill>
                <a:latin typeface="Times New Roman" panose="02020603050405020304" pitchFamily="18" charset="0"/>
                <a:cs typeface="Times New Roman" panose="02020603050405020304" pitchFamily="18" charset="0"/>
              </a:rPr>
              <a:t>Nhận</a:t>
            </a:r>
            <a:r>
              <a:rPr lang="en-US" sz="2400" b="1" u="sng" dirty="0" smtClean="0">
                <a:solidFill>
                  <a:srgbClr val="000000"/>
                </a:solidFill>
                <a:latin typeface="Times New Roman" panose="02020603050405020304" pitchFamily="18" charset="0"/>
                <a:cs typeface="Times New Roman" panose="02020603050405020304" pitchFamily="18" charset="0"/>
              </a:rPr>
              <a:t> </a:t>
            </a:r>
            <a:r>
              <a:rPr lang="en-US" sz="2400" b="1" u="sng" dirty="0" err="1" smtClean="0">
                <a:solidFill>
                  <a:srgbClr val="000000"/>
                </a:solidFill>
                <a:latin typeface="Times New Roman" panose="02020603050405020304" pitchFamily="18" charset="0"/>
                <a:cs typeface="Times New Roman" panose="02020603050405020304" pitchFamily="18" charset="0"/>
              </a:rPr>
              <a:t>xét</a:t>
            </a:r>
            <a:r>
              <a:rPr lang="en-US" sz="2400" b="1" u="sng" dirty="0" smtClean="0">
                <a:solidFill>
                  <a:srgbClr val="000000"/>
                </a:solidFill>
                <a:latin typeface="Times New Roman" panose="02020603050405020304" pitchFamily="18" charset="0"/>
                <a:cs typeface="Times New Roman" panose="02020603050405020304" pitchFamily="18" charset="0"/>
              </a:rPr>
              <a:t> </a:t>
            </a:r>
            <a:r>
              <a:rPr lang="en-US" sz="2400" b="1" u="sng" dirty="0" err="1" smtClean="0">
                <a:solidFill>
                  <a:srgbClr val="000000"/>
                </a:solidFill>
                <a:latin typeface="Times New Roman" panose="02020603050405020304" pitchFamily="18" charset="0"/>
                <a:cs typeface="Times New Roman" panose="02020603050405020304" pitchFamily="18" charset="0"/>
              </a:rPr>
              <a:t>về</a:t>
            </a:r>
            <a:r>
              <a:rPr lang="en-US" sz="2400" b="1" u="sng" dirty="0" smtClean="0">
                <a:solidFill>
                  <a:srgbClr val="000000"/>
                </a:solidFill>
                <a:latin typeface="Times New Roman" panose="02020603050405020304" pitchFamily="18" charset="0"/>
                <a:cs typeface="Times New Roman" panose="02020603050405020304" pitchFamily="18" charset="0"/>
              </a:rPr>
              <a:t> </a:t>
            </a:r>
            <a:r>
              <a:rPr lang="en-US" sz="2400" b="1" u="sng" dirty="0" err="1" smtClean="0">
                <a:solidFill>
                  <a:srgbClr val="000000"/>
                </a:solidFill>
                <a:latin typeface="Times New Roman" panose="02020603050405020304" pitchFamily="18" charset="0"/>
                <a:cs typeface="Times New Roman" panose="02020603050405020304" pitchFamily="18" charset="0"/>
              </a:rPr>
              <a:t>nghệ</a:t>
            </a:r>
            <a:r>
              <a:rPr lang="en-US" sz="2400" b="1" u="sng" dirty="0" smtClean="0">
                <a:solidFill>
                  <a:srgbClr val="000000"/>
                </a:solidFill>
                <a:latin typeface="Times New Roman" panose="02020603050405020304" pitchFamily="18" charset="0"/>
                <a:cs typeface="Times New Roman" panose="02020603050405020304" pitchFamily="18" charset="0"/>
              </a:rPr>
              <a:t> </a:t>
            </a:r>
            <a:r>
              <a:rPr lang="en-US" sz="2400" b="1" u="sng" dirty="0" err="1" smtClean="0">
                <a:solidFill>
                  <a:srgbClr val="000000"/>
                </a:solidFill>
                <a:latin typeface="Times New Roman" panose="02020603050405020304" pitchFamily="18" charset="0"/>
                <a:cs typeface="Times New Roman" panose="02020603050405020304" pitchFamily="18" charset="0"/>
              </a:rPr>
              <a:t>thuật</a:t>
            </a:r>
            <a:r>
              <a:rPr lang="en-US" sz="2400" b="1" u="sng" dirty="0" smtClean="0">
                <a:solidFill>
                  <a:srgbClr val="000000"/>
                </a:solidFill>
                <a:latin typeface="Times New Roman" panose="02020603050405020304" pitchFamily="18" charset="0"/>
                <a:cs typeface="Times New Roman" panose="02020603050405020304" pitchFamily="18" charset="0"/>
              </a:rPr>
              <a:t> </a:t>
            </a:r>
            <a:r>
              <a:rPr lang="en-US" sz="2400" b="1" u="sng" dirty="0" err="1" smtClean="0">
                <a:solidFill>
                  <a:srgbClr val="000000"/>
                </a:solidFill>
                <a:latin typeface="Times New Roman" panose="02020603050405020304" pitchFamily="18" charset="0"/>
                <a:cs typeface="Times New Roman" panose="02020603050405020304" pitchFamily="18" charset="0"/>
              </a:rPr>
              <a:t>xây</a:t>
            </a:r>
            <a:r>
              <a:rPr lang="en-US" sz="2400" b="1" u="sng" dirty="0" smtClean="0">
                <a:solidFill>
                  <a:srgbClr val="000000"/>
                </a:solidFill>
                <a:latin typeface="Times New Roman" panose="02020603050405020304" pitchFamily="18" charset="0"/>
                <a:cs typeface="Times New Roman" panose="02020603050405020304" pitchFamily="18" charset="0"/>
              </a:rPr>
              <a:t> </a:t>
            </a:r>
            <a:r>
              <a:rPr lang="en-US" sz="2400" b="1" u="sng" dirty="0" err="1" smtClean="0">
                <a:solidFill>
                  <a:srgbClr val="000000"/>
                </a:solidFill>
                <a:latin typeface="Times New Roman" panose="02020603050405020304" pitchFamily="18" charset="0"/>
                <a:cs typeface="Times New Roman" panose="02020603050405020304" pitchFamily="18" charset="0"/>
              </a:rPr>
              <a:t>dựng</a:t>
            </a:r>
            <a:r>
              <a:rPr lang="en-US" sz="2400" b="1" u="sng" dirty="0" smtClean="0">
                <a:solidFill>
                  <a:srgbClr val="000000"/>
                </a:solidFill>
                <a:latin typeface="Times New Roman" panose="02020603050405020304" pitchFamily="18" charset="0"/>
                <a:cs typeface="Times New Roman" panose="02020603050405020304" pitchFamily="18" charset="0"/>
              </a:rPr>
              <a:t> </a:t>
            </a:r>
            <a:r>
              <a:rPr lang="en-US" sz="2400" b="1" u="sng" dirty="0" err="1" smtClean="0">
                <a:solidFill>
                  <a:srgbClr val="000000"/>
                </a:solidFill>
                <a:latin typeface="Times New Roman" panose="02020603050405020304" pitchFamily="18" charset="0"/>
                <a:cs typeface="Times New Roman" panose="02020603050405020304" pitchFamily="18" charset="0"/>
              </a:rPr>
              <a:t>nhân</a:t>
            </a:r>
            <a:r>
              <a:rPr lang="en-US" sz="2400" b="1" u="sng" dirty="0" smtClean="0">
                <a:solidFill>
                  <a:srgbClr val="000000"/>
                </a:solidFill>
                <a:latin typeface="Times New Roman" panose="02020603050405020304" pitchFamily="18" charset="0"/>
                <a:cs typeface="Times New Roman" panose="02020603050405020304" pitchFamily="18" charset="0"/>
              </a:rPr>
              <a:t> </a:t>
            </a:r>
            <a:r>
              <a:rPr lang="en-US" sz="2400" b="1" u="sng" dirty="0" err="1" smtClean="0">
                <a:solidFill>
                  <a:srgbClr val="000000"/>
                </a:solidFill>
                <a:latin typeface="Times New Roman" panose="02020603050405020304" pitchFamily="18" charset="0"/>
                <a:cs typeface="Times New Roman" panose="02020603050405020304" pitchFamily="18" charset="0"/>
              </a:rPr>
              <a:t>vật</a:t>
            </a:r>
            <a:r>
              <a:rPr lang="en-US" sz="2400" b="1" u="sng" dirty="0" smtClean="0">
                <a:solidFill>
                  <a:srgbClr val="000000"/>
                </a:solidFill>
                <a:latin typeface="Times New Roman" panose="02020603050405020304" pitchFamily="18" charset="0"/>
                <a:cs typeface="Times New Roman" panose="02020603050405020304" pitchFamily="18" charset="0"/>
              </a:rPr>
              <a:t>:</a:t>
            </a:r>
          </a:p>
          <a:p>
            <a:pPr algn="just"/>
            <a:r>
              <a:rPr lang="vi-VN"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Nghệ</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thuật</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tái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hiện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lịch</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sử</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vừa</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chính</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xác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vừa</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sống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động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Các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tác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giả</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ghi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chép</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các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sự</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kiện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cụ</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thể</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chính</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xác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bằng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bút</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pháp</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biên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niên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sử</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nhưng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không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thuật</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lại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một</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cách</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khô</a:t>
            </a:r>
            <a:r>
              <a:rPr lang="en-US" sz="2400" dirty="0" smtClean="0">
                <a:solidFill>
                  <a:srgbClr val="000000"/>
                </a:solidFill>
                <a:latin typeface="Times New Roman" panose="02020603050405020304" pitchFamily="18" charset="0"/>
                <a:cs typeface="Times New Roman" panose="02020603050405020304" pitchFamily="18" charset="0"/>
              </a:rPr>
              <a:t> khan </a:t>
            </a:r>
            <a:r>
              <a:rPr lang="en-US" sz="2400" dirty="0" err="1" smtClean="0">
                <a:solidFill>
                  <a:srgbClr val="000000"/>
                </a:solidFill>
                <a:latin typeface="Times New Roman" panose="02020603050405020304" pitchFamily="18" charset="0"/>
                <a:cs typeface="Times New Roman" panose="02020603050405020304" pitchFamily="18" charset="0"/>
              </a:rPr>
              <a:t>lạnh</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lùng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mà</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sáng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tạo</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những</a:t>
            </a:r>
            <a:r>
              <a:rPr lang="en-US" sz="2400" dirty="0" smtClean="0">
                <a:solidFill>
                  <a:srgbClr val="000000"/>
                </a:solidFill>
                <a:latin typeface="Times New Roman" panose="02020603050405020304" pitchFamily="18" charset="0"/>
                <a:cs typeface="Times New Roman" panose="02020603050405020304" pitchFamily="18" charset="0"/>
              </a:rPr>
              <a:t> chi </a:t>
            </a:r>
            <a:r>
              <a:rPr lang="en-US" sz="2400" dirty="0" err="1" smtClean="0">
                <a:solidFill>
                  <a:srgbClr val="000000"/>
                </a:solidFill>
                <a:latin typeface="Times New Roman" panose="02020603050405020304" pitchFamily="18" charset="0"/>
                <a:cs typeface="Times New Roman" panose="02020603050405020304" pitchFamily="18" charset="0"/>
              </a:rPr>
              <a:t>tiết</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nghệ</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thuật</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sinh</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động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độc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đáo</a:t>
            </a:r>
            <a:r>
              <a:rPr lang="en-US" sz="2400" dirty="0" smtClean="0">
                <a:solidFill>
                  <a:srgbClr val="000000"/>
                </a:solidFill>
                <a:latin typeface="Times New Roman" panose="02020603050405020304" pitchFamily="18" charset="0"/>
                <a:cs typeface="Times New Roman" panose="02020603050405020304" pitchFamily="18" charset="0"/>
              </a:rPr>
              <a:t>.</a:t>
            </a:r>
          </a:p>
          <a:p>
            <a:pPr marL="342900" indent="-342900" algn="just">
              <a:buFontTx/>
              <a:buChar char="-"/>
            </a:pPr>
            <a:r>
              <a:rPr lang="en-US" sz="2400" dirty="0" err="1" smtClean="0">
                <a:solidFill>
                  <a:srgbClr val="000000"/>
                </a:solidFill>
                <a:latin typeface="Times New Roman" panose="02020603050405020304" pitchFamily="18" charset="0"/>
                <a:cs typeface="Times New Roman" panose="02020603050405020304" pitchFamily="18" charset="0"/>
              </a:rPr>
              <a:t>Lối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văn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trần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thuật</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đặc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sắc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Kể</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chuyện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xen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miêu</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tả</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một</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cách</a:t>
            </a:r>
            <a:r>
              <a:rPr lang="en-US" sz="2400" dirty="0" smtClean="0">
                <a:solidFill>
                  <a:srgbClr val="000000"/>
                </a:solidFill>
                <a:latin typeface="Times New Roman" panose="02020603050405020304" pitchFamily="18" charset="0"/>
                <a:cs typeface="Times New Roman" panose="02020603050405020304" pitchFamily="18" charset="0"/>
              </a:rPr>
              <a:t> chi </a:t>
            </a:r>
            <a:r>
              <a:rPr lang="en-US" sz="2400" dirty="0" err="1" smtClean="0">
                <a:solidFill>
                  <a:srgbClr val="000000"/>
                </a:solidFill>
                <a:latin typeface="Times New Roman" panose="02020603050405020304" pitchFamily="18" charset="0"/>
                <a:cs typeface="Times New Roman" panose="02020603050405020304" pitchFamily="18" charset="0"/>
              </a:rPr>
              <a:t>tiết</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cụ</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thể</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đôi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chỗ</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đan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xen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lời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bình</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luận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nhận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xét</a:t>
            </a:r>
            <a:r>
              <a:rPr lang="en-US" sz="2400" dirty="0" smtClean="0">
                <a:solidFill>
                  <a:srgbClr val="000000"/>
                </a:solidFill>
                <a:latin typeface="Times New Roman" panose="02020603050405020304" pitchFamily="18" charset="0"/>
                <a:cs typeface="Times New Roman" panose="02020603050405020304" pitchFamily="18" charset="0"/>
              </a:rPr>
              <a:t>…</a:t>
            </a:r>
            <a:r>
              <a:rPr lang="en-US" sz="2400" dirty="0" err="1" smtClean="0">
                <a:solidFill>
                  <a:srgbClr val="000000"/>
                </a:solidFill>
                <a:latin typeface="Times New Roman" panose="02020603050405020304" pitchFamily="18" charset="0"/>
                <a:cs typeface="Times New Roman" panose="02020603050405020304" pitchFamily="18" charset="0"/>
              </a:rPr>
              <a:t>gây</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được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ấn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tượng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mạnh</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với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người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đọc</a:t>
            </a:r>
            <a:r>
              <a:rPr lang="en-US" sz="2400" dirty="0" smtClean="0">
                <a:solidFill>
                  <a:srgbClr val="000000"/>
                </a:solidFill>
                <a:latin typeface="Times New Roman" panose="02020603050405020304" pitchFamily="18" charset="0"/>
                <a:cs typeface="Times New Roman" panose="02020603050405020304" pitchFamily="18" charset="0"/>
              </a:rPr>
              <a:t>.</a:t>
            </a:r>
          </a:p>
          <a:p>
            <a:pPr marL="342900" indent="-342900" algn="just">
              <a:buFontTx/>
              <a:buChar char="-"/>
            </a:pPr>
            <a:r>
              <a:rPr lang="en-US" sz="2400" dirty="0" err="1" smtClean="0">
                <a:solidFill>
                  <a:prstClr val="black"/>
                </a:solidFill>
                <a:latin typeface="Times New Roman" panose="02020603050405020304" pitchFamily="18" charset="0"/>
                <a:cs typeface="Times New Roman" panose="02020603050405020304" pitchFamily="18" charset="0"/>
              </a:rPr>
              <a:t>Miêu</a:t>
            </a:r>
            <a:r>
              <a:rPr lang="en-US" sz="2400" dirty="0" smtClean="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tả</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nhân</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vật</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sinh</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động</a:t>
            </a:r>
            <a:r>
              <a:rPr lang="en-US" sz="2400" dirty="0">
                <a:solidFill>
                  <a:prstClr val="black"/>
                </a:solidFill>
                <a:latin typeface="Times New Roman" panose="02020603050405020304" pitchFamily="18" charset="0"/>
                <a:cs typeface="Times New Roman" panose="02020603050405020304" pitchFamily="18" charset="0"/>
              </a:rPr>
              <a:t> qua </a:t>
            </a:r>
            <a:r>
              <a:rPr lang="en-US" sz="2400" dirty="0" err="1">
                <a:solidFill>
                  <a:prstClr val="black"/>
                </a:solidFill>
                <a:latin typeface="Times New Roman" panose="02020603050405020304" pitchFamily="18" charset="0"/>
                <a:cs typeface="Times New Roman" panose="02020603050405020304" pitchFamily="18" charset="0"/>
              </a:rPr>
              <a:t>hành</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động</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lời</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nói</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cụ</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thể</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khắc</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họa</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tính</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cách</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nhân</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vật</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đậm</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nét</a:t>
            </a:r>
            <a:r>
              <a:rPr lang="en-US" sz="2400" dirty="0">
                <a:solidFill>
                  <a:prstClr val="black"/>
                </a:solidFill>
                <a:latin typeface="Times New Roman" panose="02020603050405020304" pitchFamily="18" charset="0"/>
                <a:cs typeface="Times New Roman" panose="02020603050405020304" pitchFamily="18" charset="0"/>
              </a:rPr>
              <a:t>.</a:t>
            </a:r>
          </a:p>
          <a:p>
            <a:pPr algn="just"/>
            <a:r>
              <a:rPr lang="en-US" sz="2400" b="1" dirty="0" smtClean="0">
                <a:solidFill>
                  <a:srgbClr val="000000"/>
                </a:solidFill>
                <a:latin typeface="Times New Roman" panose="02020603050405020304" pitchFamily="18" charset="0"/>
                <a:cs typeface="Times New Roman" panose="02020603050405020304" pitchFamily="18" charset="0"/>
              </a:rPr>
              <a:t>3. </a:t>
            </a:r>
            <a:r>
              <a:rPr lang="en-US" sz="2400" b="1" dirty="0" err="1" smtClean="0">
                <a:solidFill>
                  <a:srgbClr val="000000"/>
                </a:solidFill>
                <a:latin typeface="Times New Roman" panose="02020603050405020304" pitchFamily="18" charset="0"/>
                <a:cs typeface="Times New Roman" panose="02020603050405020304" pitchFamily="18" charset="0"/>
              </a:rPr>
              <a:t>Kết</a:t>
            </a:r>
            <a:r>
              <a:rPr lang="en-US" sz="2400" b="1" dirty="0" smtClean="0">
                <a:solidFill>
                  <a:srgbClr val="000000"/>
                </a:solidFill>
                <a:latin typeface="Times New Roman" panose="02020603050405020304" pitchFamily="18" charset="0"/>
                <a:cs typeface="Times New Roman" panose="02020603050405020304" pitchFamily="18" charset="0"/>
              </a:rPr>
              <a:t> </a:t>
            </a:r>
            <a:r>
              <a:rPr lang="en-US" sz="2400" b="1" dirty="0" err="1" smtClean="0">
                <a:solidFill>
                  <a:srgbClr val="000000"/>
                </a:solidFill>
                <a:latin typeface="Times New Roman" panose="02020603050405020304" pitchFamily="18" charset="0"/>
                <a:cs typeface="Times New Roman" panose="02020603050405020304" pitchFamily="18" charset="0"/>
              </a:rPr>
              <a:t>bài</a:t>
            </a:r>
            <a:r>
              <a:rPr lang="en-US" sz="2400" b="1" dirty="0" smtClean="0">
                <a:solidFill>
                  <a:srgbClr val="000000"/>
                </a:solidFill>
                <a:latin typeface="Times New Roman" panose="02020603050405020304" pitchFamily="18" charset="0"/>
                <a:cs typeface="Times New Roman" panose="02020603050405020304" pitchFamily="18" charset="0"/>
              </a:rPr>
              <a:t>: </a:t>
            </a:r>
            <a:r>
              <a:rPr lang="en-US" sz="2400" b="1" dirty="0" err="1" smtClean="0">
                <a:solidFill>
                  <a:srgbClr val="000000"/>
                </a:solidFill>
                <a:latin typeface="Times New Roman" panose="02020603050405020304" pitchFamily="18" charset="0"/>
                <a:cs typeface="Times New Roman" panose="02020603050405020304" pitchFamily="18" charset="0"/>
              </a:rPr>
              <a:t>Đánh</a:t>
            </a:r>
            <a:r>
              <a:rPr lang="en-US" sz="2400" b="1" dirty="0" smtClean="0">
                <a:solidFill>
                  <a:srgbClr val="000000"/>
                </a:solidFill>
                <a:latin typeface="Times New Roman" panose="02020603050405020304" pitchFamily="18" charset="0"/>
                <a:cs typeface="Times New Roman" panose="02020603050405020304" pitchFamily="18" charset="0"/>
              </a:rPr>
              <a:t> </a:t>
            </a:r>
            <a:r>
              <a:rPr lang="en-US" sz="2400" b="1" dirty="0" err="1" smtClean="0">
                <a:solidFill>
                  <a:srgbClr val="000000"/>
                </a:solidFill>
                <a:latin typeface="Times New Roman" panose="02020603050405020304" pitchFamily="18" charset="0"/>
                <a:cs typeface="Times New Roman" panose="02020603050405020304" pitchFamily="18" charset="0"/>
              </a:rPr>
              <a:t>giá</a:t>
            </a:r>
            <a:r>
              <a:rPr lang="en-US" sz="2400" b="1" dirty="0" smtClean="0">
                <a:solidFill>
                  <a:srgbClr val="000000"/>
                </a:solidFill>
                <a:latin typeface="Times New Roman" panose="02020603050405020304" pitchFamily="18" charset="0"/>
                <a:cs typeface="Times New Roman" panose="02020603050405020304" pitchFamily="18" charset="0"/>
              </a:rPr>
              <a:t> </a:t>
            </a:r>
            <a:r>
              <a:rPr lang="en-US" sz="2400" b="1" dirty="0" err="1" smtClean="0">
                <a:solidFill>
                  <a:srgbClr val="000000"/>
                </a:solidFill>
                <a:latin typeface="Times New Roman" panose="02020603050405020304" pitchFamily="18" charset="0"/>
                <a:cs typeface="Times New Roman" panose="02020603050405020304" pitchFamily="18" charset="0"/>
              </a:rPr>
              <a:t>chung</a:t>
            </a:r>
            <a:r>
              <a:rPr lang="en-US" sz="2400" b="1" dirty="0" smtClean="0">
                <a:solidFill>
                  <a:srgbClr val="000000"/>
                </a:solidFill>
                <a:latin typeface="Times New Roman" panose="02020603050405020304" pitchFamily="18" charset="0"/>
                <a:cs typeface="Times New Roman" panose="02020603050405020304" pitchFamily="18" charset="0"/>
              </a:rPr>
              <a:t>:</a:t>
            </a:r>
          </a:p>
          <a:p>
            <a:pPr marL="342900" indent="-342900" algn="just">
              <a:buFontTx/>
              <a:buChar char="-"/>
            </a:pPr>
            <a:r>
              <a:rPr lang="en-US" sz="2400" dirty="0" err="1" smtClean="0">
                <a:solidFill>
                  <a:srgbClr val="000000"/>
                </a:solidFill>
                <a:latin typeface="Times New Roman" panose="02020603050405020304" pitchFamily="18" charset="0"/>
                <a:cs typeface="Times New Roman" panose="02020603050405020304" pitchFamily="18" charset="0"/>
              </a:rPr>
              <a:t>Người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anh</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hùng</a:t>
            </a:r>
            <a:r>
              <a:rPr lang="en-US" sz="2400" dirty="0" smtClean="0">
                <a:solidFill>
                  <a:srgbClr val="000000"/>
                </a:solidFill>
                <a:latin typeface="Times New Roman" panose="02020603050405020304" pitchFamily="18" charset="0"/>
                <a:cs typeface="Times New Roman" panose="02020603050405020304" pitchFamily="18" charset="0"/>
              </a:rPr>
              <a:t> QT – NH </a:t>
            </a:r>
            <a:r>
              <a:rPr lang="en-US" sz="2400" dirty="0" err="1" smtClean="0">
                <a:solidFill>
                  <a:srgbClr val="000000"/>
                </a:solidFill>
                <a:latin typeface="Times New Roman" panose="02020603050405020304" pitchFamily="18" charset="0"/>
                <a:cs typeface="Times New Roman" panose="02020603050405020304" pitchFamily="18" charset="0"/>
              </a:rPr>
              <a:t>là</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người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yêu</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nước</a:t>
            </a:r>
            <a:r>
              <a:rPr lang="en-US" sz="2400" dirty="0" smtClean="0">
                <a:solidFill>
                  <a:srgbClr val="000000"/>
                </a:solidFill>
                <a:latin typeface="Times New Roman" panose="02020603050405020304" pitchFamily="18" charset="0"/>
                <a:cs typeface="Times New Roman" panose="02020603050405020304" pitchFamily="18" charset="0"/>
              </a:rPr>
              <a:t> , </a:t>
            </a:r>
            <a:r>
              <a:rPr lang="en-US" sz="2400" dirty="0" err="1" smtClean="0">
                <a:solidFill>
                  <a:srgbClr val="000000"/>
                </a:solidFill>
                <a:latin typeface="Times New Roman" panose="02020603050405020304" pitchFamily="18" charset="0"/>
                <a:cs typeface="Times New Roman" panose="02020603050405020304" pitchFamily="18" charset="0"/>
              </a:rPr>
              <a:t>kiên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cường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anh</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dũng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là</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đại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diện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cho</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sức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mạnh</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và</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khí</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phách</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của</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dân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tộc</a:t>
            </a:r>
            <a:r>
              <a:rPr lang="en-US" sz="2400" dirty="0" smtClean="0">
                <a:solidFill>
                  <a:srgbClr val="000000"/>
                </a:solidFill>
                <a:latin typeface="Times New Roman" panose="02020603050405020304" pitchFamily="18" charset="0"/>
                <a:cs typeface="Times New Roman" panose="02020603050405020304" pitchFamily="18" charset="0"/>
              </a:rPr>
              <a:t> VN.</a:t>
            </a:r>
          </a:p>
          <a:p>
            <a:pPr marL="342900" indent="-342900" algn="just">
              <a:buFontTx/>
              <a:buChar char="-"/>
            </a:pPr>
            <a:r>
              <a:rPr lang="en-US" sz="2400" dirty="0" err="1" smtClean="0">
                <a:solidFill>
                  <a:srgbClr val="000000"/>
                </a:solidFill>
                <a:latin typeface="Times New Roman" panose="02020603050405020304" pitchFamily="18" charset="0"/>
                <a:cs typeface="Times New Roman" panose="02020603050405020304" pitchFamily="18" charset="0"/>
              </a:rPr>
              <a:t>Đoạn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trích</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hồi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mười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bốn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là</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thước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phim</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tư</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liệu</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quý</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ghi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lại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công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lao</a:t>
            </a:r>
            <a:r>
              <a:rPr lang="en-US" sz="2400" dirty="0" smtClean="0">
                <a:solidFill>
                  <a:srgbClr val="000000"/>
                </a:solidFill>
                <a:latin typeface="Times New Roman" panose="02020603050405020304" pitchFamily="18" charset="0"/>
                <a:cs typeface="Times New Roman" panose="02020603050405020304" pitchFamily="18" charset="0"/>
              </a:rPr>
              <a:t> to </a:t>
            </a:r>
            <a:r>
              <a:rPr lang="en-US" sz="2400" dirty="0" err="1" smtClean="0">
                <a:solidFill>
                  <a:srgbClr val="000000"/>
                </a:solidFill>
                <a:latin typeface="Times New Roman" panose="02020603050405020304" pitchFamily="18" charset="0"/>
                <a:cs typeface="Times New Roman" panose="02020603050405020304" pitchFamily="18" charset="0"/>
              </a:rPr>
              <a:t>lớn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của</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vị</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anh</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hùng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áo</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vải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mãi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bất</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tử</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trong</a:t>
            </a:r>
            <a:r>
              <a:rPr lang="en-US" sz="2400" dirty="0" smtClean="0">
                <a:solidFill>
                  <a:srgbClr val="000000"/>
                </a:solidFill>
                <a:latin typeface="Times New Roman" panose="02020603050405020304" pitchFamily="18" charset="0"/>
                <a:cs typeface="Times New Roman" panose="02020603050405020304" pitchFamily="18" charset="0"/>
              </a:rPr>
              <a:t> long </a:t>
            </a:r>
            <a:r>
              <a:rPr lang="en-US" sz="2400" dirty="0" err="1" smtClean="0">
                <a:solidFill>
                  <a:srgbClr val="000000"/>
                </a:solidFill>
                <a:latin typeface="Times New Roman" panose="02020603050405020304" pitchFamily="18" charset="0"/>
                <a:cs typeface="Times New Roman" panose="02020603050405020304" pitchFamily="18" charset="0"/>
              </a:rPr>
              <a:t>dân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tộc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Việt</a:t>
            </a:r>
            <a:r>
              <a:rPr lang="en-US" sz="2400" dirty="0" smtClean="0">
                <a:solidFill>
                  <a:srgbClr val="000000"/>
                </a:solidFill>
                <a:latin typeface="Times New Roman" panose="02020603050405020304" pitchFamily="18" charset="0"/>
                <a:cs typeface="Times New Roman" panose="02020603050405020304" pitchFamily="18" charset="0"/>
              </a:rPr>
              <a:t>.</a:t>
            </a:r>
          </a:p>
          <a:p>
            <a:pPr algn="just"/>
            <a:endParaRPr lang="vi-VN" sz="24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1417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arn(inVertical)">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arn(inVertical)">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barn(inVertical)">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barn(inVertical)">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barn(inVertical)">
                                      <p:cBhvr>
                                        <p:cTn id="27" dur="500"/>
                                        <p:tgtEl>
                                          <p:spTgt spid="4">
                                            <p:txEl>
                                              <p:pRg st="5" end="5"/>
                                            </p:txEl>
                                          </p:spTgt>
                                        </p:tgtEl>
                                      </p:cBhvr>
                                    </p:animEffect>
                                  </p:childTnLst>
                                </p:cTn>
                              </p:par>
                              <p:par>
                                <p:cTn id="28" presetID="16" presetClass="entr" presetSubtype="21" fill="hold" nodeType="withEffect">
                                  <p:stCondLst>
                                    <p:cond delay="0"/>
                                  </p:stCondLst>
                                  <p:childTnLst>
                                    <p:set>
                                      <p:cBhvr>
                                        <p:cTn id="29" dur="1" fill="hold">
                                          <p:stCondLst>
                                            <p:cond delay="0"/>
                                          </p:stCondLst>
                                        </p:cTn>
                                        <p:tgtEl>
                                          <p:spTgt spid="4">
                                            <p:txEl>
                                              <p:pRg st="6" end="6"/>
                                            </p:txEl>
                                          </p:spTgt>
                                        </p:tgtEl>
                                        <p:attrNameLst>
                                          <p:attrName>style.visibility</p:attrName>
                                        </p:attrNameLst>
                                      </p:cBhvr>
                                      <p:to>
                                        <p:strVal val="visible"/>
                                      </p:to>
                                    </p:set>
                                    <p:animEffect transition="in" filter="barn(inVertical)">
                                      <p:cBhvr>
                                        <p:cTn id="30"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607127" y="27602"/>
            <a:ext cx="4857750" cy="928362"/>
          </a:xfrm>
          <a:prstGeom prst="roundRect">
            <a:avLst/>
          </a:prstGeom>
          <a:solidFill>
            <a:srgbClr val="FF7C8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solidFill>
                  <a:prstClr val="black"/>
                </a:solidFill>
                <a:latin typeface="Algerian" panose="04020705040A02060702" pitchFamily="82" charset="0"/>
              </a:rPr>
              <a:t>I. </a:t>
            </a:r>
            <a:r>
              <a:rPr lang="en-US" sz="4000" dirty="0" err="1">
                <a:solidFill>
                  <a:prstClr val="black"/>
                </a:solidFill>
                <a:latin typeface="Algerian" panose="04020705040A02060702" pitchFamily="82" charset="0"/>
              </a:rPr>
              <a:t>Tác</a:t>
            </a:r>
            <a:r>
              <a:rPr lang="en-US" sz="4000" dirty="0">
                <a:solidFill>
                  <a:prstClr val="black"/>
                </a:solidFill>
                <a:latin typeface="Algerian" panose="04020705040A02060702" pitchFamily="82" charset="0"/>
              </a:rPr>
              <a:t> </a:t>
            </a:r>
            <a:r>
              <a:rPr lang="en-US" sz="4000" dirty="0" err="1">
                <a:solidFill>
                  <a:prstClr val="black"/>
                </a:solidFill>
                <a:latin typeface="Algerian" panose="04020705040A02060702" pitchFamily="82" charset="0"/>
              </a:rPr>
              <a:t>giẢ</a:t>
            </a:r>
            <a:endParaRPr lang="en-US" altLang="zh-CN" sz="4000" dirty="0">
              <a:solidFill>
                <a:prstClr val="black">
                  <a:lumMod val="85000"/>
                  <a:lumOff val="15000"/>
                </a:prstClr>
              </a:solidFill>
              <a:effectLst>
                <a:outerShdw blurRad="63500" sx="102000" sy="102000" algn="ctr" rotWithShape="0">
                  <a:srgbClr val="FFCCCC">
                    <a:alpha val="40000"/>
                  </a:srgbClr>
                </a:outerShdw>
              </a:effectLst>
              <a:latin typeface="Algerian" panose="04020705040A02060702" pitchFamily="82" charset="0"/>
            </a:endParaRPr>
          </a:p>
        </p:txBody>
      </p:sp>
      <p:sp>
        <p:nvSpPr>
          <p:cNvPr id="6" name="Rectangle 5"/>
          <p:cNvSpPr/>
          <p:nvPr/>
        </p:nvSpPr>
        <p:spPr>
          <a:xfrm>
            <a:off x="533400" y="1066800"/>
            <a:ext cx="7600950" cy="1569660"/>
          </a:xfrm>
          <a:prstGeom prst="rect">
            <a:avLst/>
          </a:prstGeom>
          <a:solidFill>
            <a:schemeClr val="bg1">
              <a:lumMod val="85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algn="just">
              <a:spcBef>
                <a:spcPct val="50000"/>
              </a:spcBef>
            </a:pPr>
            <a:r>
              <a:rPr lang="en-US" altLang="en-US" sz="3200" dirty="0" err="1">
                <a:solidFill>
                  <a:prstClr val="black"/>
                </a:solidFill>
                <a:latin typeface="Times New Roman" panose="02020603050405020304" pitchFamily="18" charset="0"/>
                <a:cs typeface="Times New Roman" panose="02020603050405020304" pitchFamily="18" charset="0"/>
              </a:rPr>
              <a:t>Ngô</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gia</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văn</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phái</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là</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một</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nhóm</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tác</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giả</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thuộc</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dòng</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họ</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Ngô</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Thì</a:t>
            </a:r>
            <a:r>
              <a:rPr lang="en-US" altLang="en-US" sz="3200" dirty="0">
                <a:solidFill>
                  <a:prstClr val="black"/>
                </a:solidFill>
                <a:latin typeface="Times New Roman" panose="02020603050405020304" pitchFamily="18" charset="0"/>
                <a:cs typeface="Times New Roman" panose="02020603050405020304" pitchFamily="18" charset="0"/>
              </a:rPr>
              <a:t>, ở </a:t>
            </a:r>
            <a:r>
              <a:rPr lang="en-US" altLang="en-US" sz="3200" dirty="0" err="1">
                <a:solidFill>
                  <a:prstClr val="black"/>
                </a:solidFill>
                <a:latin typeface="Times New Roman" panose="02020603050405020304" pitchFamily="18" charset="0"/>
                <a:cs typeface="Times New Roman" panose="02020603050405020304" pitchFamily="18" charset="0"/>
              </a:rPr>
              <a:t>làng</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Tả</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Thanh</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Oai</a:t>
            </a:r>
            <a:r>
              <a:rPr lang="en-US" altLang="en-US" sz="3200" dirty="0">
                <a:solidFill>
                  <a:prstClr val="black"/>
                </a:solidFill>
                <a:latin typeface="Times New Roman" panose="02020603050405020304" pitchFamily="18" charset="0"/>
                <a:cs typeface="Times New Roman" panose="02020603050405020304" pitchFamily="18" charset="0"/>
              </a:rPr>
              <a:t> (nay </a:t>
            </a:r>
            <a:r>
              <a:rPr lang="en-US" altLang="en-US" sz="3200" dirty="0" err="1">
                <a:solidFill>
                  <a:prstClr val="black"/>
                </a:solidFill>
                <a:latin typeface="Times New Roman" panose="02020603050405020304" pitchFamily="18" charset="0"/>
                <a:cs typeface="Times New Roman" panose="02020603050405020304" pitchFamily="18" charset="0"/>
              </a:rPr>
              <a:t>là</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huyện</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Thanh</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Oai</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Hà</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Tây</a:t>
            </a:r>
            <a:r>
              <a:rPr lang="en-US" altLang="en-US" sz="3200" dirty="0">
                <a:solidFill>
                  <a:prstClr val="black"/>
                </a:solidFill>
                <a:latin typeface="Times New Roman" panose="02020603050405020304" pitchFamily="18" charset="0"/>
                <a:cs typeface="Times New Roman" panose="02020603050405020304" pitchFamily="18" charset="0"/>
              </a:rPr>
              <a:t>).</a:t>
            </a:r>
          </a:p>
        </p:txBody>
      </p:sp>
      <p:sp>
        <p:nvSpPr>
          <p:cNvPr id="7" name="Rectangle 6"/>
          <p:cNvSpPr/>
          <p:nvPr/>
        </p:nvSpPr>
        <p:spPr>
          <a:xfrm>
            <a:off x="547255" y="2636460"/>
            <a:ext cx="7600950" cy="2062103"/>
          </a:xfrm>
          <a:prstGeom prst="rect">
            <a:avLst/>
          </a:prstGeom>
          <a:solidFill>
            <a:schemeClr val="accent5">
              <a:lumMod val="40000"/>
              <a:lumOff val="6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algn="just">
              <a:spcBef>
                <a:spcPct val="50000"/>
              </a:spcBef>
            </a:pPr>
            <a:r>
              <a:rPr lang="en-US" altLang="en-US" sz="3200" dirty="0" err="1">
                <a:solidFill>
                  <a:prstClr val="black"/>
                </a:solidFill>
                <a:latin typeface="Times New Roman" panose="02020603050405020304" pitchFamily="18" charset="0"/>
                <a:cs typeface="Times New Roman" panose="02020603050405020304" pitchFamily="18" charset="0"/>
              </a:rPr>
              <a:t>Ngô</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Thì</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Chí</a:t>
            </a:r>
            <a:r>
              <a:rPr lang="en-US" altLang="en-US" sz="3200" dirty="0">
                <a:solidFill>
                  <a:prstClr val="black"/>
                </a:solidFill>
                <a:latin typeface="Times New Roman" panose="02020603050405020304" pitchFamily="18" charset="0"/>
                <a:cs typeface="Times New Roman" panose="02020603050405020304" pitchFamily="18" charset="0"/>
              </a:rPr>
              <a:t> (1753-1788) </a:t>
            </a:r>
            <a:r>
              <a:rPr lang="en-US" altLang="en-US" sz="3200" dirty="0" err="1">
                <a:solidFill>
                  <a:prstClr val="black"/>
                </a:solidFill>
                <a:latin typeface="Times New Roman" panose="02020603050405020304" pitchFamily="18" charset="0"/>
                <a:cs typeface="Times New Roman" panose="02020603050405020304" pitchFamily="18" charset="0"/>
              </a:rPr>
              <a:t>là</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em</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ruột</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của</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Ngô</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Thì</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Nhậm</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làm</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quan</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dưới</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thời</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vua</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Lê</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Chiêu</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Thống</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Ông</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là</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người</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viết</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bảy</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hồi</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đầu</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của</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tác</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phẩm</a:t>
            </a:r>
            <a:r>
              <a:rPr lang="en-US" altLang="en-US" sz="3200" dirty="0">
                <a:solidFill>
                  <a:prstClr val="black"/>
                </a:solidFill>
                <a:latin typeface="Times New Roman" panose="02020603050405020304" pitchFamily="18" charset="0"/>
                <a:cs typeface="Times New Roman" panose="02020603050405020304" pitchFamily="18" charset="0"/>
              </a:rPr>
              <a:t>.</a:t>
            </a:r>
          </a:p>
        </p:txBody>
      </p:sp>
      <p:sp>
        <p:nvSpPr>
          <p:cNvPr id="8" name="Rectangle 7"/>
          <p:cNvSpPr/>
          <p:nvPr/>
        </p:nvSpPr>
        <p:spPr>
          <a:xfrm>
            <a:off x="547255" y="4688498"/>
            <a:ext cx="7600950" cy="2062103"/>
          </a:xfrm>
          <a:prstGeom prst="rect">
            <a:avLst/>
          </a:prstGeom>
          <a:solidFill>
            <a:schemeClr val="accent6">
              <a:lumMod val="40000"/>
              <a:lumOff val="6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algn="just">
              <a:spcBef>
                <a:spcPct val="50000"/>
              </a:spcBef>
            </a:pPr>
            <a:r>
              <a:rPr lang="en-US" altLang="en-US" sz="3200" dirty="0" err="1">
                <a:solidFill>
                  <a:prstClr val="black"/>
                </a:solidFill>
                <a:latin typeface="Times New Roman" panose="02020603050405020304" pitchFamily="18" charset="0"/>
                <a:cs typeface="Times New Roman" panose="02020603050405020304" pitchFamily="18" charset="0"/>
              </a:rPr>
              <a:t>Ngô</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Thì</a:t>
            </a:r>
            <a:r>
              <a:rPr lang="en-US" altLang="en-US" sz="3200" dirty="0">
                <a:solidFill>
                  <a:prstClr val="black"/>
                </a:solidFill>
                <a:latin typeface="Times New Roman" panose="02020603050405020304" pitchFamily="18" charset="0"/>
                <a:cs typeface="Times New Roman" panose="02020603050405020304" pitchFamily="18" charset="0"/>
              </a:rPr>
              <a:t> Du (1772-1840), </a:t>
            </a:r>
            <a:r>
              <a:rPr lang="en-US" altLang="en-US" sz="3200" dirty="0" err="1">
                <a:solidFill>
                  <a:prstClr val="black"/>
                </a:solidFill>
                <a:latin typeface="Times New Roman" panose="02020603050405020304" pitchFamily="18" charset="0"/>
                <a:cs typeface="Times New Roman" panose="02020603050405020304" pitchFamily="18" charset="0"/>
              </a:rPr>
              <a:t>anh</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em</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chú</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bác</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ruột</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với</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Ngô</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Thì</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Chí</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từng</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làm</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quan</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dưới</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triều</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Nguyễn</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Ông</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là</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tác</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giả</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bảy</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hồi</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tiếp</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theo</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của</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tác</a:t>
            </a:r>
            <a:r>
              <a:rPr lang="en-US" altLang="en-US" sz="3200" dirty="0">
                <a:solidFill>
                  <a:prstClr val="black"/>
                </a:solidFill>
                <a:latin typeface="Times New Roman" panose="02020603050405020304" pitchFamily="18" charset="0"/>
                <a:cs typeface="Times New Roman" panose="02020603050405020304" pitchFamily="18" charset="0"/>
              </a:rPr>
              <a:t> </a:t>
            </a:r>
            <a:r>
              <a:rPr lang="en-US" altLang="en-US" sz="3200" dirty="0" err="1">
                <a:solidFill>
                  <a:prstClr val="black"/>
                </a:solidFill>
                <a:latin typeface="Times New Roman" panose="02020603050405020304" pitchFamily="18" charset="0"/>
                <a:cs typeface="Times New Roman" panose="02020603050405020304" pitchFamily="18" charset="0"/>
              </a:rPr>
              <a:t>phẩm</a:t>
            </a:r>
            <a:r>
              <a:rPr lang="en-US" altLang="en-US" sz="3200" dirty="0">
                <a:solidFill>
                  <a:prstClr val="black"/>
                </a:solidFill>
                <a:latin typeface="Times New Roman" panose="02020603050405020304" pitchFamily="18" charset="0"/>
                <a:cs typeface="Times New Roman" panose="02020603050405020304" pitchFamily="18" charset="0"/>
              </a:rPr>
              <a:t>.</a:t>
            </a:r>
            <a:endParaRPr lang="en-US" sz="32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055147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arn(inVertical)">
                                      <p:cBhvr>
                                        <p:cTn id="2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297480" y="16957"/>
            <a:ext cx="4592957" cy="928362"/>
          </a:xfrm>
          <a:prstGeom prst="roundRect">
            <a:avLst/>
          </a:prstGeom>
          <a:solidFill>
            <a:srgbClr val="FF7C8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err="1" smtClean="0">
                <a:solidFill>
                  <a:prstClr val="black"/>
                </a:solidFill>
                <a:latin typeface="Algerian" panose="04020705040A02060702" pitchFamily="82" charset="0"/>
              </a:rPr>
              <a:t>II.Tác</a:t>
            </a:r>
            <a:r>
              <a:rPr lang="en-US" sz="4000" dirty="0" smtClean="0">
                <a:solidFill>
                  <a:prstClr val="black"/>
                </a:solidFill>
                <a:latin typeface="Algerian" panose="04020705040A02060702" pitchFamily="82" charset="0"/>
              </a:rPr>
              <a:t> </a:t>
            </a:r>
            <a:r>
              <a:rPr lang="en-US" sz="4000" dirty="0">
                <a:solidFill>
                  <a:prstClr val="black"/>
                </a:solidFill>
                <a:latin typeface="Algerian" panose="04020705040A02060702" pitchFamily="82" charset="0"/>
              </a:rPr>
              <a:t>PHẨM</a:t>
            </a:r>
            <a:endParaRPr lang="en-US" altLang="zh-CN" sz="4000" dirty="0">
              <a:solidFill>
                <a:prstClr val="black">
                  <a:lumMod val="85000"/>
                  <a:lumOff val="15000"/>
                </a:prstClr>
              </a:solidFill>
              <a:effectLst>
                <a:outerShdw blurRad="63500" sx="102000" sy="102000" algn="ctr" rotWithShape="0">
                  <a:srgbClr val="FFCCCC">
                    <a:alpha val="40000"/>
                  </a:srgbClr>
                </a:outerShdw>
              </a:effectLst>
              <a:latin typeface="Algerian" panose="04020705040A02060702" pitchFamily="82" charset="0"/>
            </a:endParaRPr>
          </a:p>
        </p:txBody>
      </p:sp>
      <p:sp>
        <p:nvSpPr>
          <p:cNvPr id="8" name="Rectangle 7"/>
          <p:cNvSpPr/>
          <p:nvPr/>
        </p:nvSpPr>
        <p:spPr>
          <a:xfrm>
            <a:off x="119575" y="2521357"/>
            <a:ext cx="2020105" cy="58477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pPr algn="ctr"/>
            <a:r>
              <a:rPr lang="en-US" sz="3200" b="1" dirty="0">
                <a:solidFill>
                  <a:prstClr val="black"/>
                </a:solidFill>
                <a:latin typeface="Times New Roman" panose="02020603050405020304" pitchFamily="18" charset="0"/>
                <a:cs typeface="Times New Roman" panose="02020603050405020304" pitchFamily="18" charset="0"/>
              </a:rPr>
              <a:t>2</a:t>
            </a:r>
            <a:r>
              <a:rPr lang="en-US" sz="3200" b="1" dirty="0" smtClean="0">
                <a:solidFill>
                  <a:prstClr val="black"/>
                </a:solidFill>
                <a:latin typeface="Times New Roman" panose="02020603050405020304" pitchFamily="18" charset="0"/>
                <a:cs typeface="Times New Roman" panose="02020603050405020304" pitchFamily="18" charset="0"/>
              </a:rPr>
              <a:t>.Thể </a:t>
            </a:r>
            <a:r>
              <a:rPr lang="en-US" sz="3200" b="1" dirty="0" err="1">
                <a:solidFill>
                  <a:prstClr val="black"/>
                </a:solidFill>
                <a:latin typeface="Times New Roman" panose="02020603050405020304" pitchFamily="18" charset="0"/>
                <a:cs typeface="Times New Roman" panose="02020603050405020304" pitchFamily="18" charset="0"/>
              </a:rPr>
              <a:t>loại</a:t>
            </a:r>
            <a:r>
              <a:rPr lang="en-US" sz="3200" b="1" dirty="0">
                <a:solidFill>
                  <a:prstClr val="black"/>
                </a:solidFill>
                <a:latin typeface="Times New Roman" panose="02020603050405020304" pitchFamily="18" charset="0"/>
                <a:cs typeface="Times New Roman" panose="02020603050405020304" pitchFamily="18" charset="0"/>
              </a:rPr>
              <a:t> </a:t>
            </a:r>
          </a:p>
        </p:txBody>
      </p:sp>
      <p:sp>
        <p:nvSpPr>
          <p:cNvPr id="9" name="Rectangle 8"/>
          <p:cNvSpPr/>
          <p:nvPr/>
        </p:nvSpPr>
        <p:spPr>
          <a:xfrm>
            <a:off x="690620" y="3085350"/>
            <a:ext cx="8058150" cy="107721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3200" b="1" i="1" dirty="0" err="1" smtClean="0">
                <a:solidFill>
                  <a:prstClr val="black"/>
                </a:solidFill>
                <a:latin typeface="Times New Roman" panose="02020603050405020304" pitchFamily="18" charset="0"/>
                <a:cs typeface="Times New Roman" panose="02020603050405020304" pitchFamily="18" charset="0"/>
              </a:rPr>
              <a:t>Thể</a:t>
            </a:r>
            <a:r>
              <a:rPr lang="en-US" sz="3200" b="1" i="1" dirty="0" smtClean="0">
                <a:solidFill>
                  <a:prstClr val="black"/>
                </a:solidFill>
                <a:latin typeface="Times New Roman" panose="02020603050405020304" pitchFamily="18" charset="0"/>
                <a:cs typeface="Times New Roman" panose="02020603050405020304" pitchFamily="18" charset="0"/>
              </a:rPr>
              <a:t> </a:t>
            </a:r>
            <a:r>
              <a:rPr lang="en-US" sz="3200" b="1" i="1" dirty="0" err="1" smtClean="0">
                <a:solidFill>
                  <a:prstClr val="black"/>
                </a:solidFill>
                <a:latin typeface="Times New Roman" panose="02020603050405020304" pitchFamily="18" charset="0"/>
                <a:cs typeface="Times New Roman" panose="02020603050405020304" pitchFamily="18" charset="0"/>
              </a:rPr>
              <a:t>chí</a:t>
            </a:r>
            <a:r>
              <a:rPr lang="en-US" sz="3200" b="1" i="1" dirty="0" smtClean="0">
                <a:solidFill>
                  <a:prstClr val="black"/>
                </a:solidFill>
                <a:latin typeface="Times New Roman" panose="02020603050405020304" pitchFamily="18" charset="0"/>
                <a:cs typeface="Times New Roman" panose="02020603050405020304" pitchFamily="18" charset="0"/>
              </a:rPr>
              <a:t> ( </a:t>
            </a:r>
            <a:r>
              <a:rPr lang="en-US" sz="3200" b="1" i="1" dirty="0" err="1" smtClean="0">
                <a:solidFill>
                  <a:prstClr val="black"/>
                </a:solidFill>
                <a:latin typeface="Times New Roman" panose="02020603050405020304" pitchFamily="18" charset="0"/>
                <a:cs typeface="Times New Roman" panose="02020603050405020304" pitchFamily="18" charset="0"/>
              </a:rPr>
              <a:t>ghi</a:t>
            </a:r>
            <a:r>
              <a:rPr lang="en-US" sz="3200" b="1" i="1" dirty="0" smtClean="0">
                <a:solidFill>
                  <a:prstClr val="black"/>
                </a:solidFill>
                <a:latin typeface="Times New Roman" panose="02020603050405020304" pitchFamily="18" charset="0"/>
                <a:cs typeface="Times New Roman" panose="02020603050405020304" pitchFamily="18" charset="0"/>
              </a:rPr>
              <a:t> </a:t>
            </a:r>
            <a:r>
              <a:rPr lang="en-US" sz="3200" b="1" i="1" dirty="0" err="1" smtClean="0">
                <a:solidFill>
                  <a:prstClr val="black"/>
                </a:solidFill>
                <a:latin typeface="Times New Roman" panose="02020603050405020304" pitchFamily="18" charset="0"/>
                <a:cs typeface="Times New Roman" panose="02020603050405020304" pitchFamily="18" charset="0"/>
              </a:rPr>
              <a:t>chép</a:t>
            </a:r>
            <a:r>
              <a:rPr lang="en-US" sz="3200" b="1" i="1" dirty="0" smtClean="0">
                <a:solidFill>
                  <a:prstClr val="black"/>
                </a:solidFill>
                <a:latin typeface="Times New Roman" panose="02020603050405020304" pitchFamily="18" charset="0"/>
                <a:cs typeface="Times New Roman" panose="02020603050405020304" pitchFamily="18" charset="0"/>
              </a:rPr>
              <a:t> </a:t>
            </a:r>
            <a:r>
              <a:rPr lang="en-US" sz="3200" b="1" i="1" dirty="0" err="1" smtClean="0">
                <a:solidFill>
                  <a:prstClr val="black"/>
                </a:solidFill>
                <a:latin typeface="Times New Roman" panose="02020603050405020304" pitchFamily="18" charset="0"/>
                <a:cs typeface="Times New Roman" panose="02020603050405020304" pitchFamily="18" charset="0"/>
              </a:rPr>
              <a:t>sự</a:t>
            </a:r>
            <a:r>
              <a:rPr lang="en-US" sz="3200" b="1" i="1" dirty="0" smtClean="0">
                <a:solidFill>
                  <a:prstClr val="black"/>
                </a:solidFill>
                <a:latin typeface="Times New Roman" panose="02020603050405020304" pitchFamily="18" charset="0"/>
                <a:cs typeface="Times New Roman" panose="02020603050405020304" pitchFamily="18" charset="0"/>
              </a:rPr>
              <a:t> </a:t>
            </a:r>
            <a:r>
              <a:rPr lang="en-US" sz="3200" b="1" i="1" dirty="0" err="1" smtClean="0">
                <a:solidFill>
                  <a:prstClr val="black"/>
                </a:solidFill>
                <a:latin typeface="Times New Roman" panose="02020603050405020304" pitchFamily="18" charset="0"/>
                <a:cs typeface="Times New Roman" panose="02020603050405020304" pitchFamily="18" charset="0"/>
              </a:rPr>
              <a:t>việc</a:t>
            </a:r>
            <a:r>
              <a:rPr lang="en-US" sz="3200" b="1" i="1" dirty="0" smtClean="0">
                <a:solidFill>
                  <a:prstClr val="black"/>
                </a:solidFill>
                <a:latin typeface="Times New Roman" panose="02020603050405020304" pitchFamily="18" charset="0"/>
                <a:cs typeface="Times New Roman" panose="02020603050405020304" pitchFamily="18" charset="0"/>
              </a:rPr>
              <a:t>), </a:t>
            </a:r>
            <a:r>
              <a:rPr lang="en-US" sz="3200" b="1" i="1" dirty="0" err="1" smtClean="0">
                <a:solidFill>
                  <a:prstClr val="black"/>
                </a:solidFill>
                <a:latin typeface="Times New Roman" panose="02020603050405020304" pitchFamily="18" charset="0"/>
                <a:cs typeface="Times New Roman" panose="02020603050405020304" pitchFamily="18" charset="0"/>
              </a:rPr>
              <a:t>cũng</a:t>
            </a:r>
            <a:r>
              <a:rPr lang="en-US" sz="3200" b="1" i="1" dirty="0" smtClean="0">
                <a:solidFill>
                  <a:prstClr val="black"/>
                </a:solidFill>
                <a:latin typeface="Times New Roman" panose="02020603050405020304" pitchFamily="18" charset="0"/>
                <a:cs typeface="Times New Roman" panose="02020603050405020304" pitchFamily="18" charset="0"/>
              </a:rPr>
              <a:t> </a:t>
            </a:r>
            <a:r>
              <a:rPr lang="en-US" sz="3200" b="1" i="1" dirty="0" err="1" smtClean="0">
                <a:solidFill>
                  <a:prstClr val="black"/>
                </a:solidFill>
                <a:latin typeface="Times New Roman" panose="02020603050405020304" pitchFamily="18" charset="0"/>
                <a:cs typeface="Times New Roman" panose="02020603050405020304" pitchFamily="18" charset="0"/>
              </a:rPr>
              <a:t>có</a:t>
            </a:r>
            <a:r>
              <a:rPr lang="en-US" sz="3200" b="1" i="1" dirty="0" smtClean="0">
                <a:solidFill>
                  <a:prstClr val="black"/>
                </a:solidFill>
                <a:latin typeface="Times New Roman" panose="02020603050405020304" pitchFamily="18" charset="0"/>
                <a:cs typeface="Times New Roman" panose="02020603050405020304" pitchFamily="18" charset="0"/>
              </a:rPr>
              <a:t> </a:t>
            </a:r>
            <a:r>
              <a:rPr lang="en-US" sz="3200" b="1" i="1" dirty="0" err="1" smtClean="0">
                <a:solidFill>
                  <a:prstClr val="black"/>
                </a:solidFill>
                <a:latin typeface="Times New Roman" panose="02020603050405020304" pitchFamily="18" charset="0"/>
                <a:cs typeface="Times New Roman" panose="02020603050405020304" pitchFamily="18" charset="0"/>
              </a:rPr>
              <a:t>thể</a:t>
            </a:r>
            <a:r>
              <a:rPr lang="en-US" sz="3200" b="1" i="1" dirty="0" smtClean="0">
                <a:solidFill>
                  <a:prstClr val="black"/>
                </a:solidFill>
                <a:latin typeface="Times New Roman" panose="02020603050405020304" pitchFamily="18" charset="0"/>
                <a:cs typeface="Times New Roman" panose="02020603050405020304" pitchFamily="18" charset="0"/>
              </a:rPr>
              <a:t> </a:t>
            </a:r>
            <a:r>
              <a:rPr lang="en-US" sz="3200" b="1" i="1" dirty="0" err="1" smtClean="0">
                <a:solidFill>
                  <a:prstClr val="black"/>
                </a:solidFill>
                <a:latin typeface="Times New Roman" panose="02020603050405020304" pitchFamily="18" charset="0"/>
                <a:cs typeface="Times New Roman" panose="02020603050405020304" pitchFamily="18" charset="0"/>
              </a:rPr>
              <a:t>xem</a:t>
            </a:r>
            <a:r>
              <a:rPr lang="en-US" sz="3200" b="1" i="1" dirty="0" smtClean="0">
                <a:solidFill>
                  <a:prstClr val="black"/>
                </a:solidFill>
                <a:latin typeface="Times New Roman" panose="02020603050405020304" pitchFamily="18" charset="0"/>
                <a:cs typeface="Times New Roman" panose="02020603050405020304" pitchFamily="18" charset="0"/>
              </a:rPr>
              <a:t> </a:t>
            </a:r>
            <a:r>
              <a:rPr lang="en-US" sz="3200" b="1" i="1" dirty="0" err="1" smtClean="0">
                <a:solidFill>
                  <a:prstClr val="black"/>
                </a:solidFill>
                <a:latin typeface="Times New Roman" panose="02020603050405020304" pitchFamily="18" charset="0"/>
                <a:cs typeface="Times New Roman" panose="02020603050405020304" pitchFamily="18" charset="0"/>
              </a:rPr>
              <a:t>là</a:t>
            </a:r>
            <a:r>
              <a:rPr lang="en-US" sz="3200" b="1" i="1" dirty="0" smtClean="0">
                <a:solidFill>
                  <a:prstClr val="black"/>
                </a:solidFill>
                <a:latin typeface="Times New Roman" panose="02020603050405020304" pitchFamily="18" charset="0"/>
                <a:cs typeface="Times New Roman" panose="02020603050405020304" pitchFamily="18" charset="0"/>
              </a:rPr>
              <a:t> </a:t>
            </a:r>
            <a:r>
              <a:rPr lang="en-US" sz="3200" b="1" i="1" dirty="0" err="1" smtClean="0">
                <a:solidFill>
                  <a:prstClr val="black"/>
                </a:solidFill>
                <a:latin typeface="Times New Roman" panose="02020603050405020304" pitchFamily="18" charset="0"/>
                <a:cs typeface="Times New Roman" panose="02020603050405020304" pitchFamily="18" charset="0"/>
              </a:rPr>
              <a:t>cuốn</a:t>
            </a:r>
            <a:r>
              <a:rPr lang="en-US" sz="3200" b="1" i="1" dirty="0" smtClean="0">
                <a:solidFill>
                  <a:prstClr val="black"/>
                </a:solidFill>
                <a:latin typeface="Times New Roman" panose="02020603050405020304" pitchFamily="18" charset="0"/>
                <a:cs typeface="Times New Roman" panose="02020603050405020304" pitchFamily="18" charset="0"/>
              </a:rPr>
              <a:t> </a:t>
            </a:r>
            <a:r>
              <a:rPr lang="en-US" sz="3200" b="1" i="1" dirty="0" err="1" smtClean="0">
                <a:solidFill>
                  <a:prstClr val="black"/>
                </a:solidFill>
                <a:latin typeface="Times New Roman" panose="02020603050405020304" pitchFamily="18" charset="0"/>
                <a:cs typeface="Times New Roman" panose="02020603050405020304" pitchFamily="18" charset="0"/>
              </a:rPr>
              <a:t>tiểu</a:t>
            </a:r>
            <a:r>
              <a:rPr lang="en-US" sz="3200" b="1" i="1" dirty="0" smtClean="0">
                <a:solidFill>
                  <a:prstClr val="black"/>
                </a:solidFill>
                <a:latin typeface="Times New Roman" panose="02020603050405020304" pitchFamily="18" charset="0"/>
                <a:cs typeface="Times New Roman" panose="02020603050405020304" pitchFamily="18" charset="0"/>
              </a:rPr>
              <a:t> </a:t>
            </a:r>
            <a:r>
              <a:rPr lang="en-US" sz="3200" b="1" i="1" dirty="0" err="1" smtClean="0">
                <a:solidFill>
                  <a:prstClr val="black"/>
                </a:solidFill>
                <a:latin typeface="Times New Roman" panose="02020603050405020304" pitchFamily="18" charset="0"/>
                <a:cs typeface="Times New Roman" panose="02020603050405020304" pitchFamily="18" charset="0"/>
              </a:rPr>
              <a:t>thuyết</a:t>
            </a:r>
            <a:r>
              <a:rPr lang="en-US" sz="3200" b="1" i="1" dirty="0" smtClean="0">
                <a:solidFill>
                  <a:prstClr val="black"/>
                </a:solidFill>
                <a:latin typeface="Times New Roman" panose="02020603050405020304" pitchFamily="18" charset="0"/>
                <a:cs typeface="Times New Roman" panose="02020603050405020304" pitchFamily="18" charset="0"/>
              </a:rPr>
              <a:t> </a:t>
            </a:r>
            <a:r>
              <a:rPr lang="en-US" sz="3200" b="1" i="1" dirty="0" err="1" smtClean="0">
                <a:solidFill>
                  <a:prstClr val="black"/>
                </a:solidFill>
                <a:latin typeface="Times New Roman" panose="02020603050405020304" pitchFamily="18" charset="0"/>
                <a:cs typeface="Times New Roman" panose="02020603050405020304" pitchFamily="18" charset="0"/>
              </a:rPr>
              <a:t>lịch</a:t>
            </a:r>
            <a:r>
              <a:rPr lang="en-US" sz="3200" b="1" i="1" dirty="0" smtClean="0">
                <a:solidFill>
                  <a:prstClr val="black"/>
                </a:solidFill>
                <a:latin typeface="Times New Roman" panose="02020603050405020304" pitchFamily="18" charset="0"/>
                <a:cs typeface="Times New Roman" panose="02020603050405020304" pitchFamily="18" charset="0"/>
              </a:rPr>
              <a:t> </a:t>
            </a:r>
            <a:r>
              <a:rPr lang="en-US" sz="3200" b="1" i="1" dirty="0" err="1" smtClean="0">
                <a:solidFill>
                  <a:prstClr val="black"/>
                </a:solidFill>
                <a:latin typeface="Times New Roman" panose="02020603050405020304" pitchFamily="18" charset="0"/>
                <a:cs typeface="Times New Roman" panose="02020603050405020304" pitchFamily="18" charset="0"/>
              </a:rPr>
              <a:t>sử</a:t>
            </a:r>
            <a:r>
              <a:rPr lang="en-US" sz="3200" b="1" i="1" dirty="0" smtClean="0">
                <a:solidFill>
                  <a:prstClr val="black"/>
                </a:solidFill>
                <a:latin typeface="Times New Roman" panose="02020603050405020304" pitchFamily="18" charset="0"/>
                <a:cs typeface="Times New Roman" panose="02020603050405020304" pitchFamily="18" charset="0"/>
              </a:rPr>
              <a:t> </a:t>
            </a:r>
            <a:r>
              <a:rPr lang="en-US" sz="3200" b="1" i="1" dirty="0" err="1" smtClean="0">
                <a:solidFill>
                  <a:prstClr val="black"/>
                </a:solidFill>
                <a:latin typeface="Times New Roman" panose="02020603050405020304" pitchFamily="18" charset="0"/>
                <a:cs typeface="Times New Roman" panose="02020603050405020304" pitchFamily="18" charset="0"/>
              </a:rPr>
              <a:t>theo</a:t>
            </a:r>
            <a:r>
              <a:rPr lang="en-US" sz="3200" b="1" i="1" dirty="0" smtClean="0">
                <a:solidFill>
                  <a:prstClr val="black"/>
                </a:solidFill>
                <a:latin typeface="Times New Roman" panose="02020603050405020304" pitchFamily="18" charset="0"/>
                <a:cs typeface="Times New Roman" panose="02020603050405020304" pitchFamily="18" charset="0"/>
              </a:rPr>
              <a:t> </a:t>
            </a:r>
            <a:r>
              <a:rPr lang="en-US" sz="3200" b="1" i="1" dirty="0" err="1" smtClean="0">
                <a:solidFill>
                  <a:prstClr val="black"/>
                </a:solidFill>
                <a:latin typeface="Times New Roman" panose="02020603050405020304" pitchFamily="18" charset="0"/>
                <a:cs typeface="Times New Roman" panose="02020603050405020304" pitchFamily="18" charset="0"/>
              </a:rPr>
              <a:t>lối</a:t>
            </a:r>
            <a:r>
              <a:rPr lang="en-US" sz="3200" b="1" i="1" dirty="0" smtClean="0">
                <a:solidFill>
                  <a:prstClr val="black"/>
                </a:solidFill>
                <a:latin typeface="Times New Roman" panose="02020603050405020304" pitchFamily="18" charset="0"/>
                <a:cs typeface="Times New Roman" panose="02020603050405020304" pitchFamily="18" charset="0"/>
              </a:rPr>
              <a:t> </a:t>
            </a:r>
            <a:r>
              <a:rPr lang="en-US" sz="3200" b="1" i="1" dirty="0" err="1" smtClean="0">
                <a:solidFill>
                  <a:prstClr val="black"/>
                </a:solidFill>
                <a:latin typeface="Times New Roman" panose="02020603050405020304" pitchFamily="18" charset="0"/>
                <a:cs typeface="Times New Roman" panose="02020603050405020304" pitchFamily="18" charset="0"/>
              </a:rPr>
              <a:t>chương</a:t>
            </a:r>
            <a:r>
              <a:rPr lang="en-US" sz="3200" b="1" i="1" dirty="0" smtClean="0">
                <a:solidFill>
                  <a:prstClr val="black"/>
                </a:solidFill>
                <a:latin typeface="Times New Roman" panose="02020603050405020304" pitchFamily="18" charset="0"/>
                <a:cs typeface="Times New Roman" panose="02020603050405020304" pitchFamily="18" charset="0"/>
              </a:rPr>
              <a:t> </a:t>
            </a:r>
            <a:r>
              <a:rPr lang="en-US" sz="3200" b="1" i="1" dirty="0" err="1" smtClean="0">
                <a:solidFill>
                  <a:prstClr val="black"/>
                </a:solidFill>
                <a:latin typeface="Times New Roman" panose="02020603050405020304" pitchFamily="18" charset="0"/>
                <a:cs typeface="Times New Roman" panose="02020603050405020304" pitchFamily="18" charset="0"/>
              </a:rPr>
              <a:t>hồi</a:t>
            </a:r>
            <a:r>
              <a:rPr lang="en-US" sz="3200" b="1" i="1" dirty="0" smtClean="0">
                <a:solidFill>
                  <a:prstClr val="black"/>
                </a:solidFill>
                <a:latin typeface="Times New Roman" panose="02020603050405020304" pitchFamily="18" charset="0"/>
                <a:cs typeface="Times New Roman" panose="02020603050405020304" pitchFamily="18" charset="0"/>
              </a:rPr>
              <a:t>.</a:t>
            </a:r>
            <a:endParaRPr lang="en-US" sz="3200" dirty="0">
              <a:solidFill>
                <a:prstClr val="black"/>
              </a:solidFill>
              <a:latin typeface="Times New Roman" panose="02020603050405020304" pitchFamily="18" charset="0"/>
              <a:cs typeface="Times New Roman" panose="02020603050405020304" pitchFamily="18" charset="0"/>
            </a:endParaRPr>
          </a:p>
        </p:txBody>
      </p:sp>
      <p:sp>
        <p:nvSpPr>
          <p:cNvPr id="12" name="Rectangle 11"/>
          <p:cNvSpPr/>
          <p:nvPr/>
        </p:nvSpPr>
        <p:spPr>
          <a:xfrm>
            <a:off x="177283" y="990603"/>
            <a:ext cx="1962397" cy="58477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pPr algn="ctr"/>
            <a:r>
              <a:rPr lang="en-US" sz="3200" b="1" dirty="0">
                <a:solidFill>
                  <a:prstClr val="black"/>
                </a:solidFill>
                <a:latin typeface="Times New Roman" panose="02020603050405020304" pitchFamily="18" charset="0"/>
                <a:cs typeface="Times New Roman" panose="02020603050405020304" pitchFamily="18" charset="0"/>
              </a:rPr>
              <a:t>1</a:t>
            </a:r>
            <a:r>
              <a:rPr lang="en-US" sz="3200" b="1" dirty="0" smtClean="0">
                <a:solidFill>
                  <a:prstClr val="black"/>
                </a:solidFill>
                <a:latin typeface="Times New Roman" panose="02020603050405020304" pitchFamily="18" charset="0"/>
                <a:cs typeface="Times New Roman" panose="02020603050405020304" pitchFamily="18" charset="0"/>
              </a:rPr>
              <a:t>.Nhan </a:t>
            </a:r>
            <a:r>
              <a:rPr lang="en-US" sz="3200" b="1" dirty="0" err="1">
                <a:solidFill>
                  <a:prstClr val="black"/>
                </a:solidFill>
                <a:latin typeface="Times New Roman" panose="02020603050405020304" pitchFamily="18" charset="0"/>
                <a:cs typeface="Times New Roman" panose="02020603050405020304" pitchFamily="18" charset="0"/>
              </a:rPr>
              <a:t>đề</a:t>
            </a:r>
            <a:endParaRPr lang="en-US" sz="3200" b="1" dirty="0">
              <a:solidFill>
                <a:prstClr val="black"/>
              </a:solidFill>
              <a:latin typeface="Times New Roman" panose="02020603050405020304" pitchFamily="18" charset="0"/>
              <a:cs typeface="Times New Roman" panose="02020603050405020304" pitchFamily="18" charset="0"/>
            </a:endParaRPr>
          </a:p>
        </p:txBody>
      </p:sp>
      <p:sp>
        <p:nvSpPr>
          <p:cNvPr id="13" name="Rectangle 12"/>
          <p:cNvSpPr/>
          <p:nvPr/>
        </p:nvSpPr>
        <p:spPr>
          <a:xfrm>
            <a:off x="755302" y="1439848"/>
            <a:ext cx="8115301" cy="1077218"/>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en-US" sz="3200" dirty="0" err="1">
                <a:solidFill>
                  <a:prstClr val="black"/>
                </a:solidFill>
                <a:latin typeface="Times New Roman" panose="02020603050405020304" pitchFamily="18" charset="0"/>
                <a:cs typeface="Times New Roman" panose="02020603050405020304" pitchFamily="18" charset="0"/>
              </a:rPr>
              <a:t>Ghi</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chép</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về</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sự</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thống</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nhất</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của</a:t>
            </a:r>
            <a:r>
              <a:rPr lang="en-US" sz="3200" dirty="0">
                <a:solidFill>
                  <a:prstClr val="black"/>
                </a:solidFill>
                <a:latin typeface="Times New Roman" panose="02020603050405020304" pitchFamily="18" charset="0"/>
                <a:cs typeface="Times New Roman" panose="02020603050405020304" pitchFamily="18" charset="0"/>
              </a:rPr>
              <a:t> v</a:t>
            </a:r>
            <a:r>
              <a:rPr lang="vi-VN" sz="3200" dirty="0">
                <a:solidFill>
                  <a:prstClr val="black"/>
                </a:solidFill>
                <a:latin typeface="Times New Roman" panose="02020603050405020304" pitchFamily="18" charset="0"/>
                <a:cs typeface="Times New Roman" panose="02020603050405020304" pitchFamily="18" charset="0"/>
              </a:rPr>
              <a:t>ư</a:t>
            </a:r>
            <a:r>
              <a:rPr lang="en-US" sz="3200" dirty="0" err="1">
                <a:solidFill>
                  <a:prstClr val="black"/>
                </a:solidFill>
                <a:latin typeface="Times New Roman" panose="02020603050405020304" pitchFamily="18" charset="0"/>
                <a:cs typeface="Times New Roman" panose="02020603050405020304" pitchFamily="18" charset="0"/>
              </a:rPr>
              <a:t>ơng</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triều</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nhà</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Lê</a:t>
            </a:r>
            <a:r>
              <a:rPr lang="en-US" sz="3200" dirty="0">
                <a:solidFill>
                  <a:prstClr val="black"/>
                </a:solidFill>
                <a:latin typeface="Times New Roman" panose="02020603050405020304" pitchFamily="18" charset="0"/>
                <a:cs typeface="Times New Roman" panose="02020603050405020304" pitchFamily="18" charset="0"/>
              </a:rPr>
              <a:t>.</a:t>
            </a:r>
          </a:p>
        </p:txBody>
      </p:sp>
      <p:sp>
        <p:nvSpPr>
          <p:cNvPr id="14" name="Rectangle 13"/>
          <p:cNvSpPr/>
          <p:nvPr/>
        </p:nvSpPr>
        <p:spPr>
          <a:xfrm>
            <a:off x="127809" y="4162568"/>
            <a:ext cx="2874506" cy="58477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pPr algn="ctr"/>
            <a:r>
              <a:rPr lang="en-US" sz="3200" b="1" dirty="0" smtClean="0">
                <a:solidFill>
                  <a:prstClr val="black"/>
                </a:solidFill>
                <a:latin typeface="Times New Roman" panose="02020603050405020304" pitchFamily="18" charset="0"/>
                <a:cs typeface="Times New Roman" panose="02020603050405020304" pitchFamily="18" charset="0"/>
              </a:rPr>
              <a:t>3. </a:t>
            </a:r>
            <a:r>
              <a:rPr lang="en-US" sz="3200" b="1" dirty="0" err="1" smtClean="0">
                <a:solidFill>
                  <a:prstClr val="black"/>
                </a:solidFill>
                <a:latin typeface="Times New Roman" panose="02020603050405020304" pitchFamily="18" charset="0"/>
                <a:cs typeface="Times New Roman" panose="02020603050405020304" pitchFamily="18" charset="0"/>
              </a:rPr>
              <a:t>Đại</a:t>
            </a:r>
            <a:r>
              <a:rPr lang="en-US" sz="3200" b="1" dirty="0" smtClean="0">
                <a:solidFill>
                  <a:prstClr val="black"/>
                </a:solidFill>
                <a:latin typeface="Times New Roman" panose="02020603050405020304" pitchFamily="18" charset="0"/>
                <a:cs typeface="Times New Roman" panose="02020603050405020304" pitchFamily="18" charset="0"/>
              </a:rPr>
              <a:t> ý </a:t>
            </a:r>
            <a:r>
              <a:rPr lang="en-US" sz="3200" b="1" dirty="0" err="1" smtClean="0">
                <a:solidFill>
                  <a:prstClr val="black"/>
                </a:solidFill>
                <a:latin typeface="Times New Roman" panose="02020603050405020304" pitchFamily="18" charset="0"/>
                <a:cs typeface="Times New Roman" panose="02020603050405020304" pitchFamily="18" charset="0"/>
              </a:rPr>
              <a:t>Hồi</a:t>
            </a:r>
            <a:r>
              <a:rPr lang="en-US" sz="3200" b="1" dirty="0" smtClean="0">
                <a:solidFill>
                  <a:prstClr val="black"/>
                </a:solidFill>
                <a:latin typeface="Times New Roman" panose="02020603050405020304" pitchFamily="18" charset="0"/>
                <a:cs typeface="Times New Roman" panose="02020603050405020304" pitchFamily="18" charset="0"/>
              </a:rPr>
              <a:t> 14 </a:t>
            </a:r>
            <a:endParaRPr lang="en-US" sz="3200" b="1" dirty="0">
              <a:solidFill>
                <a:prstClr val="black"/>
              </a:solidFill>
              <a:latin typeface="Times New Roman" panose="02020603050405020304" pitchFamily="18" charset="0"/>
              <a:cs typeface="Times New Roman" panose="02020603050405020304" pitchFamily="18" charset="0"/>
            </a:endParaRPr>
          </a:p>
        </p:txBody>
      </p:sp>
      <p:sp>
        <p:nvSpPr>
          <p:cNvPr id="15" name="Rectangle 14">
            <a:extLst>
              <a:ext uri="{FF2B5EF4-FFF2-40B4-BE49-F238E27FC236}">
                <a16:creationId xmlns:a16="http://schemas.microsoft.com/office/drawing/2014/main" xmlns="" id="{544BF00D-D10A-49D9-B153-2FE935211217}"/>
              </a:ext>
            </a:extLst>
          </p:cNvPr>
          <p:cNvSpPr/>
          <p:nvPr/>
        </p:nvSpPr>
        <p:spPr>
          <a:xfrm>
            <a:off x="0" y="4748780"/>
            <a:ext cx="9144000" cy="207874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prstClr val="black"/>
                </a:solidFill>
                <a:latin typeface="Times New Roman" panose="02020603050405020304" pitchFamily="18" charset="0"/>
                <a:cs typeface="Times New Roman" panose="02020603050405020304" pitchFamily="18" charset="0"/>
              </a:rPr>
              <a:t>	</a:t>
            </a:r>
            <a:r>
              <a:rPr lang="en-US" sz="2400" dirty="0" smtClean="0">
                <a:solidFill>
                  <a:prstClr val="black"/>
                </a:solidFill>
                <a:latin typeface="Times New Roman" panose="02020603050405020304" pitchFamily="18" charset="0"/>
                <a:cs typeface="Times New Roman" panose="02020603050405020304" pitchFamily="18" charset="0"/>
              </a:rPr>
              <a:t>- </a:t>
            </a:r>
            <a:r>
              <a:rPr lang="en-US" sz="2400" dirty="0" err="1" smtClean="0">
                <a:solidFill>
                  <a:prstClr val="black"/>
                </a:solidFill>
                <a:latin typeface="Times New Roman" panose="02020603050405020304" pitchFamily="18" charset="0"/>
                <a:cs typeface="Times New Roman" panose="02020603050405020304" pitchFamily="18" charset="0"/>
              </a:rPr>
              <a:t>Hồi</a:t>
            </a:r>
            <a:r>
              <a:rPr lang="en-US" sz="2400" dirty="0" smtClean="0">
                <a:solidFill>
                  <a:prstClr val="black"/>
                </a:solidFill>
                <a:latin typeface="Times New Roman" panose="02020603050405020304" pitchFamily="18" charset="0"/>
                <a:cs typeface="Times New Roman" panose="02020603050405020304" pitchFamily="18" charset="0"/>
              </a:rPr>
              <a:t> 14 </a:t>
            </a:r>
            <a:r>
              <a:rPr lang="en-US" sz="2400" dirty="0" err="1" smtClean="0">
                <a:solidFill>
                  <a:prstClr val="black"/>
                </a:solidFill>
                <a:latin typeface="Times New Roman" panose="02020603050405020304" pitchFamily="18" charset="0"/>
                <a:cs typeface="Times New Roman" panose="02020603050405020304" pitchFamily="18" charset="0"/>
              </a:rPr>
              <a:t>đã</a:t>
            </a:r>
            <a:r>
              <a:rPr lang="en-US" sz="2400" dirty="0" smtClean="0">
                <a:solidFill>
                  <a:prstClr val="black"/>
                </a:solidFill>
                <a:latin typeface="Times New Roman" panose="02020603050405020304" pitchFamily="18" charset="0"/>
                <a:cs typeface="Times New Roman" panose="02020603050405020304" pitchFamily="18" charset="0"/>
              </a:rPr>
              <a:t> </a:t>
            </a:r>
            <a:r>
              <a:rPr lang="en-US" sz="2400" dirty="0" err="1" smtClean="0">
                <a:solidFill>
                  <a:prstClr val="black"/>
                </a:solidFill>
                <a:latin typeface="Times New Roman" panose="02020603050405020304" pitchFamily="18" charset="0"/>
                <a:cs typeface="Times New Roman" panose="02020603050405020304" pitchFamily="18" charset="0"/>
              </a:rPr>
              <a:t>tái</a:t>
            </a:r>
            <a:r>
              <a:rPr lang="en-US" sz="2400" dirty="0" smtClean="0">
                <a:solidFill>
                  <a:prstClr val="black"/>
                </a:solidFill>
                <a:latin typeface="Times New Roman" panose="02020603050405020304" pitchFamily="18" charset="0"/>
                <a:cs typeface="Times New Roman" panose="02020603050405020304" pitchFamily="18" charset="0"/>
              </a:rPr>
              <a:t> </a:t>
            </a:r>
            <a:r>
              <a:rPr lang="en-US" sz="2400" dirty="0" err="1" smtClean="0">
                <a:solidFill>
                  <a:prstClr val="black"/>
                </a:solidFill>
                <a:latin typeface="Times New Roman" panose="02020603050405020304" pitchFamily="18" charset="0"/>
                <a:cs typeface="Times New Roman" panose="02020603050405020304" pitchFamily="18" charset="0"/>
              </a:rPr>
              <a:t>hiện</a:t>
            </a:r>
            <a:r>
              <a:rPr lang="en-US" sz="2400" dirty="0" smtClean="0">
                <a:solidFill>
                  <a:prstClr val="black"/>
                </a:solidFill>
                <a:latin typeface="Times New Roman" panose="02020603050405020304" pitchFamily="18" charset="0"/>
                <a:cs typeface="Times New Roman" panose="02020603050405020304" pitchFamily="18" charset="0"/>
              </a:rPr>
              <a:t> </a:t>
            </a:r>
            <a:r>
              <a:rPr lang="en-US" sz="2400" dirty="0" err="1" smtClean="0">
                <a:solidFill>
                  <a:prstClr val="black"/>
                </a:solidFill>
                <a:latin typeface="Times New Roman" panose="02020603050405020304" pitchFamily="18" charset="0"/>
                <a:cs typeface="Times New Roman" panose="02020603050405020304" pitchFamily="18" charset="0"/>
              </a:rPr>
              <a:t>lại</a:t>
            </a:r>
            <a:r>
              <a:rPr lang="en-US" sz="2400" dirty="0" smtClean="0">
                <a:solidFill>
                  <a:prstClr val="black"/>
                </a:solidFill>
                <a:latin typeface="Times New Roman" panose="02020603050405020304" pitchFamily="18" charset="0"/>
                <a:cs typeface="Times New Roman" panose="02020603050405020304" pitchFamily="18" charset="0"/>
              </a:rPr>
              <a:t> </a:t>
            </a:r>
            <a:r>
              <a:rPr lang="en-US" sz="2400" dirty="0" err="1" smtClean="0">
                <a:solidFill>
                  <a:prstClr val="black"/>
                </a:solidFill>
                <a:latin typeface="Times New Roman" panose="02020603050405020304" pitchFamily="18" charset="0"/>
                <a:cs typeface="Times New Roman" panose="02020603050405020304" pitchFamily="18" charset="0"/>
              </a:rPr>
              <a:t>cuộc</a:t>
            </a:r>
            <a:r>
              <a:rPr lang="en-US" sz="2400" dirty="0" smtClean="0">
                <a:solidFill>
                  <a:prstClr val="black"/>
                </a:solidFill>
                <a:latin typeface="Times New Roman" panose="02020603050405020304" pitchFamily="18" charset="0"/>
                <a:cs typeface="Times New Roman" panose="02020603050405020304" pitchFamily="18" charset="0"/>
              </a:rPr>
              <a:t> </a:t>
            </a:r>
            <a:r>
              <a:rPr lang="en-US" sz="2400" dirty="0" err="1" smtClean="0">
                <a:solidFill>
                  <a:prstClr val="black"/>
                </a:solidFill>
                <a:latin typeface="Times New Roman" panose="02020603050405020304" pitchFamily="18" charset="0"/>
                <a:cs typeface="Times New Roman" panose="02020603050405020304" pitchFamily="18" charset="0"/>
              </a:rPr>
              <a:t>hành</a:t>
            </a:r>
            <a:r>
              <a:rPr lang="en-US" sz="2400" dirty="0" smtClean="0">
                <a:solidFill>
                  <a:prstClr val="black"/>
                </a:solidFill>
                <a:latin typeface="Times New Roman" panose="02020603050405020304" pitchFamily="18" charset="0"/>
                <a:cs typeface="Times New Roman" panose="02020603050405020304" pitchFamily="18" charset="0"/>
              </a:rPr>
              <a:t> </a:t>
            </a:r>
            <a:r>
              <a:rPr lang="en-US" sz="2400" dirty="0" err="1" smtClean="0">
                <a:solidFill>
                  <a:prstClr val="black"/>
                </a:solidFill>
                <a:latin typeface="Times New Roman" panose="02020603050405020304" pitchFamily="18" charset="0"/>
                <a:cs typeface="Times New Roman" panose="02020603050405020304" pitchFamily="18" charset="0"/>
              </a:rPr>
              <a:t>quân</a:t>
            </a:r>
            <a:r>
              <a:rPr lang="en-US" sz="2400" dirty="0" smtClean="0">
                <a:solidFill>
                  <a:prstClr val="black"/>
                </a:solidFill>
                <a:latin typeface="Times New Roman" panose="02020603050405020304" pitchFamily="18" charset="0"/>
                <a:cs typeface="Times New Roman" panose="02020603050405020304" pitchFamily="18" charset="0"/>
              </a:rPr>
              <a:t> </a:t>
            </a:r>
            <a:r>
              <a:rPr lang="en-US" sz="2400" dirty="0" err="1" smtClean="0">
                <a:solidFill>
                  <a:prstClr val="black"/>
                </a:solidFill>
                <a:latin typeface="Times New Roman" panose="02020603050405020304" pitchFamily="18" charset="0"/>
                <a:cs typeface="Times New Roman" panose="02020603050405020304" pitchFamily="18" charset="0"/>
              </a:rPr>
              <a:t>thần</a:t>
            </a:r>
            <a:r>
              <a:rPr lang="en-US" sz="2400" dirty="0" smtClean="0">
                <a:solidFill>
                  <a:prstClr val="black"/>
                </a:solidFill>
                <a:latin typeface="Times New Roman" panose="02020603050405020304" pitchFamily="18" charset="0"/>
                <a:cs typeface="Times New Roman" panose="02020603050405020304" pitchFamily="18" charset="0"/>
              </a:rPr>
              <a:t> </a:t>
            </a:r>
            <a:r>
              <a:rPr lang="en-US" sz="2400" dirty="0" err="1" smtClean="0">
                <a:solidFill>
                  <a:prstClr val="black"/>
                </a:solidFill>
                <a:latin typeface="Times New Roman" panose="02020603050405020304" pitchFamily="18" charset="0"/>
                <a:cs typeface="Times New Roman" panose="02020603050405020304" pitchFamily="18" charset="0"/>
              </a:rPr>
              <a:t>tốc</a:t>
            </a:r>
            <a:r>
              <a:rPr lang="en-US" sz="2400" dirty="0" smtClean="0">
                <a:solidFill>
                  <a:prstClr val="black"/>
                </a:solidFill>
                <a:latin typeface="Times New Roman" panose="02020603050405020304" pitchFamily="18" charset="0"/>
                <a:cs typeface="Times New Roman" panose="02020603050405020304" pitchFamily="18" charset="0"/>
              </a:rPr>
              <a:t> </a:t>
            </a:r>
            <a:r>
              <a:rPr lang="en-US" sz="2400" dirty="0" err="1" smtClean="0">
                <a:solidFill>
                  <a:prstClr val="black"/>
                </a:solidFill>
                <a:latin typeface="Times New Roman" panose="02020603050405020304" pitchFamily="18" charset="0"/>
                <a:cs typeface="Times New Roman" panose="02020603050405020304" pitchFamily="18" charset="0"/>
              </a:rPr>
              <a:t>và</a:t>
            </a:r>
            <a:r>
              <a:rPr lang="en-US" sz="2400" dirty="0" smtClean="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chiến</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thắng</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lẫy</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lừng</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của</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vua</a:t>
            </a:r>
            <a:r>
              <a:rPr lang="en-US" sz="2400" dirty="0">
                <a:solidFill>
                  <a:prstClr val="black"/>
                </a:solidFill>
                <a:latin typeface="Times New Roman" panose="02020603050405020304" pitchFamily="18" charset="0"/>
                <a:cs typeface="Times New Roman" panose="02020603050405020304" pitchFamily="18" charset="0"/>
              </a:rPr>
              <a:t> Quang </a:t>
            </a:r>
            <a:r>
              <a:rPr lang="en-US" sz="2400" dirty="0" err="1">
                <a:solidFill>
                  <a:prstClr val="black"/>
                </a:solidFill>
                <a:latin typeface="Times New Roman" panose="02020603050405020304" pitchFamily="18" charset="0"/>
                <a:cs typeface="Times New Roman" panose="02020603050405020304" pitchFamily="18" charset="0"/>
              </a:rPr>
              <a:t>Trung</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cùng</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nghĩa</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quân</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Tây</a:t>
            </a:r>
            <a:r>
              <a:rPr lang="en-US" sz="2400" dirty="0">
                <a:solidFill>
                  <a:prstClr val="black"/>
                </a:solidFill>
                <a:latin typeface="Times New Roman" panose="02020603050405020304" pitchFamily="18" charset="0"/>
                <a:cs typeface="Times New Roman" panose="02020603050405020304" pitchFamily="18" charset="0"/>
              </a:rPr>
              <a:t> S</a:t>
            </a:r>
            <a:r>
              <a:rPr lang="vi-VN" sz="2400" dirty="0">
                <a:solidFill>
                  <a:prstClr val="black"/>
                </a:solidFill>
                <a:latin typeface="Times New Roman" panose="02020603050405020304" pitchFamily="18" charset="0"/>
                <a:cs typeface="Times New Roman" panose="02020603050405020304" pitchFamily="18" charset="0"/>
              </a:rPr>
              <a:t>ơ</a:t>
            </a:r>
            <a:r>
              <a:rPr lang="en-US" sz="2400" dirty="0" smtClean="0">
                <a:solidFill>
                  <a:prstClr val="black"/>
                </a:solidFill>
                <a:latin typeface="Times New Roman" panose="02020603050405020304" pitchFamily="18" charset="0"/>
                <a:cs typeface="Times New Roman" panose="02020603050405020304" pitchFamily="18" charset="0"/>
              </a:rPr>
              <a:t>n. </a:t>
            </a:r>
          </a:p>
          <a:p>
            <a:pPr algn="just"/>
            <a:r>
              <a:rPr lang="en-US" sz="2400" dirty="0" smtClean="0">
                <a:solidFill>
                  <a:prstClr val="black"/>
                </a:solidFill>
                <a:latin typeface="Times New Roman" panose="02020603050405020304" pitchFamily="18" charset="0"/>
                <a:cs typeface="Times New Roman" panose="02020603050405020304" pitchFamily="18" charset="0"/>
              </a:rPr>
              <a:t>- </a:t>
            </a:r>
            <a:r>
              <a:rPr lang="en-US" sz="2400" dirty="0" err="1" smtClean="0">
                <a:solidFill>
                  <a:prstClr val="black"/>
                </a:solidFill>
                <a:latin typeface="Times New Roman" panose="02020603050405020304" pitchFamily="18" charset="0"/>
                <a:cs typeface="Times New Roman" panose="02020603050405020304" pitchFamily="18" charset="0"/>
              </a:rPr>
              <a:t>ĐỒng</a:t>
            </a:r>
            <a:r>
              <a:rPr lang="en-US" sz="2400" dirty="0" smtClean="0">
                <a:solidFill>
                  <a:prstClr val="black"/>
                </a:solidFill>
                <a:latin typeface="Times New Roman" panose="02020603050405020304" pitchFamily="18" charset="0"/>
                <a:cs typeface="Times New Roman" panose="02020603050405020304" pitchFamily="18" charset="0"/>
              </a:rPr>
              <a:t> </a:t>
            </a:r>
            <a:r>
              <a:rPr lang="en-US" sz="2400" dirty="0" err="1" smtClean="0">
                <a:solidFill>
                  <a:prstClr val="black"/>
                </a:solidFill>
                <a:latin typeface="Times New Roman" panose="02020603050405020304" pitchFamily="18" charset="0"/>
                <a:cs typeface="Times New Roman" panose="02020603050405020304" pitchFamily="18" charset="0"/>
              </a:rPr>
              <a:t>thời</a:t>
            </a:r>
            <a:r>
              <a:rPr lang="en-US" sz="2400" dirty="0" smtClean="0">
                <a:solidFill>
                  <a:prstClr val="black"/>
                </a:solidFill>
                <a:latin typeface="Times New Roman" panose="02020603050405020304" pitchFamily="18" charset="0"/>
                <a:cs typeface="Times New Roman" panose="02020603050405020304" pitchFamily="18" charset="0"/>
              </a:rPr>
              <a:t>, </a:t>
            </a:r>
            <a:r>
              <a:rPr lang="en-US" sz="2400" dirty="0" err="1" smtClean="0">
                <a:solidFill>
                  <a:prstClr val="black"/>
                </a:solidFill>
                <a:latin typeface="Times New Roman" panose="02020603050405020304" pitchFamily="18" charset="0"/>
                <a:cs typeface="Times New Roman" panose="02020603050405020304" pitchFamily="18" charset="0"/>
              </a:rPr>
              <a:t>còn</a:t>
            </a:r>
            <a:r>
              <a:rPr lang="en-US" sz="2400" dirty="0" smtClean="0">
                <a:solidFill>
                  <a:prstClr val="black"/>
                </a:solidFill>
                <a:latin typeface="Times New Roman" panose="02020603050405020304" pitchFamily="18" charset="0"/>
                <a:cs typeface="Times New Roman" panose="02020603050405020304" pitchFamily="18" charset="0"/>
              </a:rPr>
              <a:t> </a:t>
            </a:r>
            <a:r>
              <a:rPr lang="en-US" sz="2400" dirty="0" err="1" smtClean="0">
                <a:solidFill>
                  <a:prstClr val="black"/>
                </a:solidFill>
                <a:latin typeface="Times New Roman" panose="02020603050405020304" pitchFamily="18" charset="0"/>
                <a:cs typeface="Times New Roman" panose="02020603050405020304" pitchFamily="18" charset="0"/>
              </a:rPr>
              <a:t>cho</a:t>
            </a:r>
            <a:r>
              <a:rPr lang="en-US" sz="2400" dirty="0" smtClean="0">
                <a:solidFill>
                  <a:prstClr val="black"/>
                </a:solidFill>
                <a:latin typeface="Times New Roman" panose="02020603050405020304" pitchFamily="18" charset="0"/>
                <a:cs typeface="Times New Roman" panose="02020603050405020304" pitchFamily="18" charset="0"/>
              </a:rPr>
              <a:t> </a:t>
            </a:r>
            <a:r>
              <a:rPr lang="en-US" sz="2400" dirty="0" err="1" smtClean="0">
                <a:solidFill>
                  <a:prstClr val="black"/>
                </a:solidFill>
                <a:latin typeface="Times New Roman" panose="02020603050405020304" pitchFamily="18" charset="0"/>
                <a:cs typeface="Times New Roman" panose="02020603050405020304" pitchFamily="18" charset="0"/>
              </a:rPr>
              <a:t>người</a:t>
            </a:r>
            <a:r>
              <a:rPr lang="en-US" sz="2400" dirty="0" smtClean="0">
                <a:solidFill>
                  <a:prstClr val="black"/>
                </a:solidFill>
                <a:latin typeface="Times New Roman" panose="02020603050405020304" pitchFamily="18" charset="0"/>
                <a:cs typeface="Times New Roman" panose="02020603050405020304" pitchFamily="18" charset="0"/>
              </a:rPr>
              <a:t> </a:t>
            </a:r>
            <a:r>
              <a:rPr lang="en-US" sz="2400" dirty="0" err="1" smtClean="0">
                <a:solidFill>
                  <a:prstClr val="black"/>
                </a:solidFill>
                <a:latin typeface="Times New Roman" panose="02020603050405020304" pitchFamily="18" charset="0"/>
                <a:cs typeface="Times New Roman" panose="02020603050405020304" pitchFamily="18" charset="0"/>
              </a:rPr>
              <a:t>đọc</a:t>
            </a:r>
            <a:r>
              <a:rPr lang="en-US" sz="2400" dirty="0" smtClean="0">
                <a:solidFill>
                  <a:prstClr val="black"/>
                </a:solidFill>
                <a:latin typeface="Times New Roman" panose="02020603050405020304" pitchFamily="18" charset="0"/>
                <a:cs typeface="Times New Roman" panose="02020603050405020304" pitchFamily="18" charset="0"/>
              </a:rPr>
              <a:t> </a:t>
            </a:r>
            <a:r>
              <a:rPr lang="en-US" sz="2400" dirty="0" err="1" smtClean="0">
                <a:solidFill>
                  <a:prstClr val="black"/>
                </a:solidFill>
                <a:latin typeface="Times New Roman" panose="02020603050405020304" pitchFamily="18" charset="0"/>
                <a:cs typeface="Times New Roman" panose="02020603050405020304" pitchFamily="18" charset="0"/>
              </a:rPr>
              <a:t>thấy</a:t>
            </a:r>
            <a:r>
              <a:rPr lang="en-US" sz="2400" dirty="0" smtClean="0">
                <a:solidFill>
                  <a:prstClr val="black"/>
                </a:solidFill>
                <a:latin typeface="Times New Roman" panose="02020603050405020304" pitchFamily="18" charset="0"/>
                <a:cs typeface="Times New Roman" panose="02020603050405020304" pitchFamily="18" charset="0"/>
              </a:rPr>
              <a:t> </a:t>
            </a:r>
            <a:r>
              <a:rPr lang="en-US" sz="2400" dirty="0" err="1" smtClean="0">
                <a:solidFill>
                  <a:prstClr val="black"/>
                </a:solidFill>
                <a:latin typeface="Times New Roman" panose="02020603050405020304" pitchFamily="18" charset="0"/>
                <a:cs typeface="Times New Roman" panose="02020603050405020304" pitchFamily="18" charset="0"/>
              </a:rPr>
              <a:t>sự</a:t>
            </a:r>
            <a:r>
              <a:rPr lang="en-US" sz="2400" dirty="0" smtClean="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thất</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bại</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thảm</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hại</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của</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quân</a:t>
            </a:r>
            <a:r>
              <a:rPr lang="en-US" sz="2400" dirty="0">
                <a:solidFill>
                  <a:prstClr val="black"/>
                </a:solidFill>
                <a:latin typeface="Times New Roman" panose="02020603050405020304" pitchFamily="18" charset="0"/>
                <a:cs typeface="Times New Roman" panose="02020603050405020304" pitchFamily="18" charset="0"/>
              </a:rPr>
              <a:t> t</a:t>
            </a:r>
            <a:r>
              <a:rPr lang="vi-VN" sz="2400" dirty="0">
                <a:solidFill>
                  <a:prstClr val="black"/>
                </a:solidFill>
                <a:latin typeface="Times New Roman" panose="02020603050405020304" pitchFamily="18" charset="0"/>
                <a:cs typeface="Times New Roman" panose="02020603050405020304" pitchFamily="18" charset="0"/>
              </a:rPr>
              <a:t>ư</a:t>
            </a:r>
            <a:r>
              <a:rPr lang="en-US" sz="2400" dirty="0" err="1">
                <a:solidFill>
                  <a:prstClr val="black"/>
                </a:solidFill>
                <a:latin typeface="Times New Roman" panose="02020603050405020304" pitchFamily="18" charset="0"/>
                <a:cs typeface="Times New Roman" panose="02020603050405020304" pitchFamily="18" charset="0"/>
              </a:rPr>
              <a:t>ớng</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nhà</a:t>
            </a:r>
            <a:r>
              <a:rPr lang="en-US" sz="2400" dirty="0">
                <a:solidFill>
                  <a:prstClr val="black"/>
                </a:solidFill>
                <a:latin typeface="Times New Roman" panose="02020603050405020304" pitchFamily="18" charset="0"/>
                <a:cs typeface="Times New Roman" panose="02020603050405020304" pitchFamily="18" charset="0"/>
              </a:rPr>
              <a:t> Thanh </a:t>
            </a:r>
            <a:r>
              <a:rPr lang="en-US" sz="2400" dirty="0" err="1">
                <a:solidFill>
                  <a:prstClr val="black"/>
                </a:solidFill>
                <a:latin typeface="Times New Roman" panose="02020603050405020304" pitchFamily="18" charset="0"/>
                <a:cs typeface="Times New Roman" panose="02020603050405020304" pitchFamily="18" charset="0"/>
              </a:rPr>
              <a:t>cùng</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số</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phận</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của</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lũ</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vua</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tôi</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phản</a:t>
            </a:r>
            <a:r>
              <a:rPr lang="en-US" sz="2400" dirty="0">
                <a:solidFill>
                  <a:prstClr val="black"/>
                </a:solidFill>
                <a:latin typeface="Times New Roman" panose="02020603050405020304" pitchFamily="18" charset="0"/>
                <a:cs typeface="Times New Roman" panose="02020603050405020304" pitchFamily="18" charset="0"/>
              </a:rPr>
              <a:t> n</a:t>
            </a:r>
            <a:r>
              <a:rPr lang="vi-VN" sz="2400" dirty="0">
                <a:solidFill>
                  <a:prstClr val="black"/>
                </a:solidFill>
                <a:latin typeface="Times New Roman" panose="02020603050405020304" pitchFamily="18" charset="0"/>
                <a:cs typeface="Times New Roman" panose="02020603050405020304" pitchFamily="18" charset="0"/>
              </a:rPr>
              <a:t>ư</a:t>
            </a:r>
            <a:r>
              <a:rPr lang="en-US" sz="2400" dirty="0" err="1">
                <a:solidFill>
                  <a:prstClr val="black"/>
                </a:solidFill>
                <a:latin typeface="Times New Roman" panose="02020603050405020304" pitchFamily="18" charset="0"/>
                <a:cs typeface="Times New Roman" panose="02020603050405020304" pitchFamily="18" charset="0"/>
              </a:rPr>
              <a:t>ớc</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hại</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dân</a:t>
            </a:r>
            <a:r>
              <a:rPr lang="en-US" sz="2400" dirty="0">
                <a:solidFill>
                  <a:prstClr val="black"/>
                </a:solidFill>
                <a:latin typeface="Times New Roman" panose="02020603050405020304" pitchFamily="18" charset="0"/>
                <a:cs typeface="Times New Roman" panose="02020603050405020304" pitchFamily="18" charset="0"/>
              </a:rPr>
              <a:t> Lê </a:t>
            </a:r>
            <a:r>
              <a:rPr lang="en-US" sz="2400" dirty="0" err="1">
                <a:solidFill>
                  <a:prstClr val="black"/>
                </a:solidFill>
                <a:latin typeface="Times New Roman" panose="02020603050405020304" pitchFamily="18" charset="0"/>
                <a:cs typeface="Times New Roman" panose="02020603050405020304" pitchFamily="18" charset="0"/>
              </a:rPr>
              <a:t>Chiêu</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Thống</a:t>
            </a:r>
            <a:r>
              <a:rPr lang="en-US" sz="2400" dirty="0">
                <a:solidFill>
                  <a:prstClr val="black"/>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66124456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500"/>
                                        <p:tgtEl>
                                          <p:spTgt spid="12"/>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barn(inVertical)">
                                      <p:cBhvr>
                                        <p:cTn id="19" dur="500"/>
                                        <p:tgtEl>
                                          <p:spTgt spid="13"/>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wipe(down)">
                                      <p:cBhvr>
                                        <p:cTn id="29" dur="500"/>
                                        <p:tgtEl>
                                          <p:spTgt spid="9"/>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500"/>
                                        <p:tgtEl>
                                          <p:spTgt spid="14"/>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fade">
                                      <p:cBhvr>
                                        <p:cTn id="39" dur="1000"/>
                                        <p:tgtEl>
                                          <p:spTgt spid="15"/>
                                        </p:tgtEl>
                                      </p:cBhvr>
                                    </p:animEffect>
                                    <p:anim calcmode="lin" valueType="num">
                                      <p:cBhvr>
                                        <p:cTn id="40" dur="1000" fill="hold"/>
                                        <p:tgtEl>
                                          <p:spTgt spid="15"/>
                                        </p:tgtEl>
                                        <p:attrNameLst>
                                          <p:attrName>ppt_x</p:attrName>
                                        </p:attrNameLst>
                                      </p:cBhvr>
                                      <p:tavLst>
                                        <p:tav tm="0">
                                          <p:val>
                                            <p:strVal val="#ppt_x"/>
                                          </p:val>
                                        </p:tav>
                                        <p:tav tm="100000">
                                          <p:val>
                                            <p:strVal val="#ppt_x"/>
                                          </p:val>
                                        </p:tav>
                                      </p:tavLst>
                                    </p:anim>
                                    <p:anim calcmode="lin" valueType="num">
                                      <p:cBhvr>
                                        <p:cTn id="41"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P spid="12" grpId="0" animBg="1"/>
      <p:bldP spid="13" grpId="0" animBg="1"/>
      <p:bldP spid="14"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297480" y="16957"/>
            <a:ext cx="4592957" cy="592643"/>
          </a:xfrm>
          <a:prstGeom prst="roundRect">
            <a:avLst/>
          </a:prstGeom>
          <a:solidFill>
            <a:srgbClr val="FF7C8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err="1" smtClean="0">
                <a:solidFill>
                  <a:prstClr val="black"/>
                </a:solidFill>
                <a:latin typeface="Algerian" panose="04020705040A02060702" pitchFamily="82" charset="0"/>
              </a:rPr>
              <a:t>II.Tác</a:t>
            </a:r>
            <a:r>
              <a:rPr lang="en-US" sz="4000" dirty="0" smtClean="0">
                <a:solidFill>
                  <a:prstClr val="black"/>
                </a:solidFill>
                <a:latin typeface="Algerian" panose="04020705040A02060702" pitchFamily="82" charset="0"/>
              </a:rPr>
              <a:t> </a:t>
            </a:r>
            <a:r>
              <a:rPr lang="en-US" sz="4000" dirty="0">
                <a:solidFill>
                  <a:prstClr val="black"/>
                </a:solidFill>
                <a:latin typeface="Algerian" panose="04020705040A02060702" pitchFamily="82" charset="0"/>
              </a:rPr>
              <a:t>PHẨM</a:t>
            </a:r>
            <a:endParaRPr lang="en-US" altLang="zh-CN" sz="4000" dirty="0">
              <a:solidFill>
                <a:prstClr val="black">
                  <a:lumMod val="85000"/>
                  <a:lumOff val="15000"/>
                </a:prstClr>
              </a:solidFill>
              <a:effectLst>
                <a:outerShdw blurRad="63500" sx="102000" sy="102000" algn="ctr" rotWithShape="0">
                  <a:srgbClr val="FFCCCC">
                    <a:alpha val="40000"/>
                  </a:srgbClr>
                </a:outerShdw>
              </a:effectLst>
              <a:latin typeface="Algerian" panose="04020705040A02060702" pitchFamily="82" charset="0"/>
            </a:endParaRPr>
          </a:p>
        </p:txBody>
      </p:sp>
      <p:sp>
        <p:nvSpPr>
          <p:cNvPr id="8" name="Rectangle 7"/>
          <p:cNvSpPr/>
          <p:nvPr/>
        </p:nvSpPr>
        <p:spPr>
          <a:xfrm>
            <a:off x="-15025" y="3048000"/>
            <a:ext cx="2542684" cy="58477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pPr algn="ctr"/>
            <a:r>
              <a:rPr lang="en-US" sz="3200" b="1" dirty="0" smtClean="0">
                <a:solidFill>
                  <a:prstClr val="black"/>
                </a:solidFill>
                <a:latin typeface="Times New Roman" panose="02020603050405020304" pitchFamily="18" charset="0"/>
                <a:cs typeface="Times New Roman" panose="02020603050405020304" pitchFamily="18" charset="0"/>
              </a:rPr>
              <a:t>5. </a:t>
            </a:r>
            <a:r>
              <a:rPr lang="en-US" sz="3200" b="1" dirty="0" err="1" smtClean="0">
                <a:solidFill>
                  <a:prstClr val="black"/>
                </a:solidFill>
                <a:latin typeface="Times New Roman" panose="02020603050405020304" pitchFamily="18" charset="0"/>
                <a:cs typeface="Times New Roman" panose="02020603050405020304" pitchFamily="18" charset="0"/>
              </a:rPr>
              <a:t>Nghệ</a:t>
            </a:r>
            <a:r>
              <a:rPr lang="en-US" sz="3200" b="1" dirty="0" smtClean="0">
                <a:solidFill>
                  <a:prstClr val="black"/>
                </a:solidFill>
                <a:latin typeface="Times New Roman" panose="02020603050405020304" pitchFamily="18" charset="0"/>
                <a:cs typeface="Times New Roman" panose="02020603050405020304" pitchFamily="18" charset="0"/>
              </a:rPr>
              <a:t> </a:t>
            </a:r>
            <a:r>
              <a:rPr lang="en-US" sz="3200" b="1" dirty="0" err="1" smtClean="0">
                <a:solidFill>
                  <a:prstClr val="black"/>
                </a:solidFill>
                <a:latin typeface="Times New Roman" panose="02020603050405020304" pitchFamily="18" charset="0"/>
                <a:cs typeface="Times New Roman" panose="02020603050405020304" pitchFamily="18" charset="0"/>
              </a:rPr>
              <a:t>thuật</a:t>
            </a:r>
            <a:endParaRPr lang="en-US" sz="3200" b="1" dirty="0">
              <a:solidFill>
                <a:prstClr val="black"/>
              </a:solidFill>
              <a:latin typeface="Times New Roman" panose="02020603050405020304" pitchFamily="18" charset="0"/>
              <a:cs typeface="Times New Roman" panose="02020603050405020304" pitchFamily="18" charset="0"/>
            </a:endParaRPr>
          </a:p>
        </p:txBody>
      </p:sp>
      <p:sp>
        <p:nvSpPr>
          <p:cNvPr id="9" name="Rectangle 8"/>
          <p:cNvSpPr/>
          <p:nvPr/>
        </p:nvSpPr>
        <p:spPr>
          <a:xfrm>
            <a:off x="152400" y="3658521"/>
            <a:ext cx="8991600" cy="249299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457200" indent="-457200" algn="just">
              <a:buFontTx/>
              <a:buChar char="-"/>
            </a:pPr>
            <a:r>
              <a:rPr lang="en-US" sz="2600" dirty="0" err="1" smtClean="0">
                <a:solidFill>
                  <a:prstClr val="black"/>
                </a:solidFill>
                <a:latin typeface="Times New Roman" panose="02020603050405020304" pitchFamily="18" charset="0"/>
                <a:cs typeface="Times New Roman" panose="02020603050405020304" pitchFamily="18" charset="0"/>
              </a:rPr>
              <a:t>Cách</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trần</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thuật</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đặc</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sắc</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lựa</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chọn</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trình</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tự</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kể</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theo</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diễn</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biến</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sự</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kiện</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lịch</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sử</a:t>
            </a:r>
            <a:r>
              <a:rPr lang="en-US" sz="2600" dirty="0" smtClean="0">
                <a:solidFill>
                  <a:prstClr val="black"/>
                </a:solidFill>
                <a:latin typeface="Times New Roman" panose="02020603050405020304" pitchFamily="18" charset="0"/>
                <a:cs typeface="Times New Roman" panose="02020603050405020304" pitchFamily="18" charset="0"/>
              </a:rPr>
              <a:t>.</a:t>
            </a:r>
          </a:p>
          <a:p>
            <a:pPr marL="457200" indent="-457200" algn="just">
              <a:buFontTx/>
              <a:buChar char="-"/>
            </a:pPr>
            <a:r>
              <a:rPr lang="en-US" sz="2600" dirty="0" err="1" smtClean="0">
                <a:solidFill>
                  <a:prstClr val="black"/>
                </a:solidFill>
                <a:latin typeface="Times New Roman" panose="02020603050405020304" pitchFamily="18" charset="0"/>
                <a:cs typeface="Times New Roman" panose="02020603050405020304" pitchFamily="18" charset="0"/>
              </a:rPr>
              <a:t>Lời</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kể</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chân</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thật</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dựa</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trên</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cơ</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sở</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tôn</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trọng</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lịch</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sử</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giọng</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kể</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linh</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hoạt</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có</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sự</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kết</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hợp</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các</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yếu</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tố</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miêu</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tả</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và</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xen</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lời</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bình</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luận</a:t>
            </a:r>
            <a:r>
              <a:rPr lang="en-US" sz="2600" dirty="0" smtClean="0">
                <a:solidFill>
                  <a:prstClr val="black"/>
                </a:solidFill>
                <a:latin typeface="Times New Roman" panose="02020603050405020304" pitchFamily="18" charset="0"/>
                <a:cs typeface="Times New Roman" panose="02020603050405020304" pitchFamily="18" charset="0"/>
              </a:rPr>
              <a:t>.</a:t>
            </a:r>
          </a:p>
          <a:p>
            <a:pPr marL="457200" indent="-457200" algn="just">
              <a:buFontTx/>
              <a:buChar char="-"/>
            </a:pPr>
            <a:r>
              <a:rPr lang="en-US" sz="2600" dirty="0" err="1" smtClean="0">
                <a:solidFill>
                  <a:prstClr val="black"/>
                </a:solidFill>
                <a:latin typeface="Times New Roman" panose="02020603050405020304" pitchFamily="18" charset="0"/>
                <a:cs typeface="Times New Roman" panose="02020603050405020304" pitchFamily="18" charset="0"/>
              </a:rPr>
              <a:t>Miêu</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tả</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nhân</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vật</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sinh</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động</a:t>
            </a:r>
            <a:r>
              <a:rPr lang="en-US" sz="2600" dirty="0" smtClean="0">
                <a:solidFill>
                  <a:prstClr val="black"/>
                </a:solidFill>
                <a:latin typeface="Times New Roman" panose="02020603050405020304" pitchFamily="18" charset="0"/>
                <a:cs typeface="Times New Roman" panose="02020603050405020304" pitchFamily="18" charset="0"/>
              </a:rPr>
              <a:t> qua </a:t>
            </a:r>
            <a:r>
              <a:rPr lang="en-US" sz="2600" dirty="0" err="1" smtClean="0">
                <a:solidFill>
                  <a:prstClr val="black"/>
                </a:solidFill>
                <a:latin typeface="Times New Roman" panose="02020603050405020304" pitchFamily="18" charset="0"/>
                <a:cs typeface="Times New Roman" panose="02020603050405020304" pitchFamily="18" charset="0"/>
              </a:rPr>
              <a:t>hành</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động</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lời</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nói</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cụ</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thể</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khắc</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họa</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tính</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cách</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nhân</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vật</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đậm</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nét</a:t>
            </a:r>
            <a:r>
              <a:rPr lang="en-US" sz="2600" dirty="0" smtClean="0">
                <a:solidFill>
                  <a:prstClr val="black"/>
                </a:solidFill>
                <a:latin typeface="Times New Roman" panose="02020603050405020304" pitchFamily="18" charset="0"/>
                <a:cs typeface="Times New Roman" panose="02020603050405020304" pitchFamily="18" charset="0"/>
              </a:rPr>
              <a:t>.</a:t>
            </a:r>
            <a:endParaRPr lang="en-US" sz="2600" dirty="0">
              <a:solidFill>
                <a:prstClr val="black"/>
              </a:solidFill>
              <a:latin typeface="Times New Roman" panose="02020603050405020304" pitchFamily="18" charset="0"/>
              <a:cs typeface="Times New Roman" panose="02020603050405020304" pitchFamily="18" charset="0"/>
            </a:endParaRPr>
          </a:p>
        </p:txBody>
      </p:sp>
      <p:sp>
        <p:nvSpPr>
          <p:cNvPr id="12" name="Rectangle 11"/>
          <p:cNvSpPr/>
          <p:nvPr/>
        </p:nvSpPr>
        <p:spPr>
          <a:xfrm>
            <a:off x="36490" y="631634"/>
            <a:ext cx="2098651" cy="58477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pPr algn="ctr"/>
            <a:r>
              <a:rPr lang="en-US" sz="3200" b="1" dirty="0" smtClean="0">
                <a:solidFill>
                  <a:prstClr val="black"/>
                </a:solidFill>
                <a:latin typeface="Times New Roman" panose="02020603050405020304" pitchFamily="18" charset="0"/>
                <a:cs typeface="Times New Roman" panose="02020603050405020304" pitchFamily="18" charset="0"/>
              </a:rPr>
              <a:t>4.Nội dung</a:t>
            </a:r>
            <a:endParaRPr lang="en-US" sz="3200" b="1" dirty="0">
              <a:solidFill>
                <a:prstClr val="black"/>
              </a:solidFill>
              <a:latin typeface="Times New Roman" panose="02020603050405020304" pitchFamily="18" charset="0"/>
              <a:cs typeface="Times New Roman" panose="02020603050405020304" pitchFamily="18" charset="0"/>
            </a:endParaRPr>
          </a:p>
        </p:txBody>
      </p:sp>
      <p:sp>
        <p:nvSpPr>
          <p:cNvPr id="13" name="Rectangle 12"/>
          <p:cNvSpPr/>
          <p:nvPr/>
        </p:nvSpPr>
        <p:spPr>
          <a:xfrm>
            <a:off x="152400" y="1256389"/>
            <a:ext cx="8991600" cy="1692771"/>
          </a:xfrm>
          <a:prstGeom prst="rect">
            <a:avLst/>
          </a:prstGeom>
          <a:solidFill>
            <a:schemeClr val="accent6">
              <a:lumMod val="20000"/>
              <a:lumOff val="80000"/>
            </a:schemeClr>
          </a:solidFill>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en-US" sz="2600" dirty="0" err="1" smtClean="0">
                <a:solidFill>
                  <a:prstClr val="black"/>
                </a:solidFill>
                <a:latin typeface="Times New Roman" panose="02020603050405020304" pitchFamily="18" charset="0"/>
                <a:cs typeface="Times New Roman" panose="02020603050405020304" pitchFamily="18" charset="0"/>
              </a:rPr>
              <a:t>Hồi</a:t>
            </a:r>
            <a:r>
              <a:rPr lang="en-US" sz="2600" dirty="0" smtClean="0">
                <a:solidFill>
                  <a:prstClr val="black"/>
                </a:solidFill>
                <a:latin typeface="Times New Roman" panose="02020603050405020304" pitchFamily="18" charset="0"/>
                <a:cs typeface="Times New Roman" panose="02020603050405020304" pitchFamily="18" charset="0"/>
              </a:rPr>
              <a:t> 14 </a:t>
            </a:r>
            <a:r>
              <a:rPr lang="en-US" sz="2600" dirty="0" err="1" smtClean="0">
                <a:solidFill>
                  <a:prstClr val="black"/>
                </a:solidFill>
                <a:latin typeface="Times New Roman" panose="02020603050405020304" pitchFamily="18" charset="0"/>
                <a:cs typeface="Times New Roman" panose="02020603050405020304" pitchFamily="18" charset="0"/>
              </a:rPr>
              <a:t>của</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Hoàng</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Lê</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nhất</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thống</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chí</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đã</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tái</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hiện</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chân</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thực</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hình</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ảnh</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người</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anh</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hùng</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dân</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tộc</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Nguyễn</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Huệ</a:t>
            </a:r>
            <a:r>
              <a:rPr lang="en-US" sz="2600" dirty="0" smtClean="0">
                <a:solidFill>
                  <a:prstClr val="black"/>
                </a:solidFill>
                <a:latin typeface="Times New Roman" panose="02020603050405020304" pitchFamily="18" charset="0"/>
                <a:cs typeface="Times New Roman" panose="02020603050405020304" pitchFamily="18" charset="0"/>
              </a:rPr>
              <a:t> qua </a:t>
            </a:r>
            <a:r>
              <a:rPr lang="en-US" sz="2600" dirty="0" err="1" smtClean="0">
                <a:solidFill>
                  <a:prstClr val="black"/>
                </a:solidFill>
                <a:latin typeface="Times New Roman" panose="02020603050405020304" pitchFamily="18" charset="0"/>
                <a:cs typeface="Times New Roman" panose="02020603050405020304" pitchFamily="18" charset="0"/>
              </a:rPr>
              <a:t>chiến</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công</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thần</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tốc</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đại</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phá</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quân</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Thanh</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sự</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thảm</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bại</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của</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quân</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tướng</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nhà</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Thanh</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và</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số</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phận</a:t>
            </a:r>
            <a:r>
              <a:rPr lang="en-US" sz="2600" dirty="0" smtClean="0">
                <a:solidFill>
                  <a:prstClr val="black"/>
                </a:solidFill>
                <a:latin typeface="Times New Roman" panose="02020603050405020304" pitchFamily="18" charset="0"/>
                <a:cs typeface="Times New Roman" panose="02020603050405020304" pitchFamily="18" charset="0"/>
              </a:rPr>
              <a:t> bi </a:t>
            </a:r>
            <a:r>
              <a:rPr lang="en-US" sz="2600" dirty="0" err="1" smtClean="0">
                <a:solidFill>
                  <a:prstClr val="black"/>
                </a:solidFill>
                <a:latin typeface="Times New Roman" panose="02020603050405020304" pitchFamily="18" charset="0"/>
                <a:cs typeface="Times New Roman" panose="02020603050405020304" pitchFamily="18" charset="0"/>
              </a:rPr>
              <a:t>đát</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của</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vua</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tôi</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Lê</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Chiêu</a:t>
            </a:r>
            <a:r>
              <a:rPr lang="en-US" sz="2600" dirty="0" smtClean="0">
                <a:solidFill>
                  <a:prstClr val="black"/>
                </a:solidFill>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anose="02020603050405020304" pitchFamily="18" charset="0"/>
                <a:cs typeface="Times New Roman" panose="02020603050405020304" pitchFamily="18" charset="0"/>
              </a:rPr>
              <a:t>Thống</a:t>
            </a:r>
            <a:r>
              <a:rPr lang="en-US" sz="2600" dirty="0" smtClean="0">
                <a:solidFill>
                  <a:prstClr val="black"/>
                </a:solidFill>
                <a:latin typeface="Times New Roman" panose="02020603050405020304" pitchFamily="18" charset="0"/>
                <a:cs typeface="Times New Roman" panose="02020603050405020304" pitchFamily="18" charset="0"/>
              </a:rPr>
              <a:t>.</a:t>
            </a:r>
            <a:endParaRPr lang="en-US" sz="26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783917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500"/>
                                        <p:tgtEl>
                                          <p:spTgt spid="12"/>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barn(inVertical)">
                                      <p:cBhvr>
                                        <p:cTn id="19" dur="500"/>
                                        <p:tgtEl>
                                          <p:spTgt spid="13"/>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wipe(down)">
                                      <p:cBhvr>
                                        <p:cTn id="2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P spid="12"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381000"/>
            <a:ext cx="8686800" cy="5262979"/>
          </a:xfrm>
          <a:prstGeom prst="rect">
            <a:avLst/>
          </a:prstGeom>
        </p:spPr>
        <p:txBody>
          <a:bodyPr wrap="square">
            <a:spAutoFit/>
          </a:bodyPr>
          <a:lstStyle/>
          <a:p>
            <a:pPr algn="just"/>
            <a:r>
              <a:rPr lang="vi-VN" sz="2400" b="1" i="1" u="sng" dirty="0">
                <a:latin typeface="Times New Roman" panose="02020603050405020304" pitchFamily="18" charset="0"/>
                <a:ea typeface="Times New Roman" panose="02020603050405020304" pitchFamily="18" charset="0"/>
              </a:rPr>
              <a:t>Bài tập 1:</a:t>
            </a:r>
            <a:r>
              <a:rPr lang="vi-VN" sz="2400" b="1" i="1" dirty="0">
                <a:latin typeface="Times New Roman" panose="02020603050405020304" pitchFamily="18" charset="0"/>
                <a:ea typeface="Times New Roman" panose="02020603050405020304" pitchFamily="18" charset="0"/>
              </a:rPr>
              <a:t> </a:t>
            </a:r>
            <a:r>
              <a:rPr lang="vi-VN" sz="2400" dirty="0">
                <a:latin typeface="Times New Roman" panose="02020603050405020304" pitchFamily="18" charset="0"/>
                <a:ea typeface="Times New Roman" panose="02020603050405020304" pitchFamily="18" charset="0"/>
              </a:rPr>
              <a:t>Vì sao các tác giả là những người thuộc triều đình phong kiến nhà Lê mà vẫn xây dựng hình tượng đẹp về vua Quang Trung?</a:t>
            </a:r>
            <a:endParaRPr lang="en-US" sz="2400" dirty="0">
              <a:latin typeface="Times New Roman" panose="02020603050405020304" pitchFamily="18" charset="0"/>
              <a:ea typeface="Times New Roman" panose="02020603050405020304" pitchFamily="18" charset="0"/>
            </a:endParaRPr>
          </a:p>
          <a:p>
            <a:pPr algn="ctr"/>
            <a:r>
              <a:rPr lang="en-US" sz="2400" b="1" i="1" u="sng" dirty="0" err="1">
                <a:latin typeface="Times New Roman" panose="02020603050405020304" pitchFamily="18" charset="0"/>
                <a:ea typeface="Times New Roman" panose="02020603050405020304" pitchFamily="18" charset="0"/>
              </a:rPr>
              <a:t>Gợi</a:t>
            </a:r>
            <a:r>
              <a:rPr lang="en-US" sz="2400" b="1" i="1" u="sng" dirty="0">
                <a:latin typeface="Times New Roman" panose="02020603050405020304" pitchFamily="18" charset="0"/>
                <a:ea typeface="Times New Roman" panose="02020603050405020304" pitchFamily="18" charset="0"/>
              </a:rPr>
              <a:t> ý</a:t>
            </a:r>
            <a:r>
              <a:rPr lang="en-US" sz="2400" i="1" dirty="0" smtClean="0">
                <a:latin typeface="Times New Roman" panose="02020603050405020304" pitchFamily="18" charset="0"/>
                <a:ea typeface="Times New Roman" panose="02020603050405020304" pitchFamily="18" charset="0"/>
              </a:rPr>
              <a:t>: </a:t>
            </a:r>
          </a:p>
          <a:p>
            <a:pPr algn="just"/>
            <a:r>
              <a:rPr lang="en-US" sz="2400" i="1" dirty="0" err="1" smtClean="0">
                <a:latin typeface="Times New Roman" panose="02020603050405020304" pitchFamily="18" charset="0"/>
                <a:ea typeface="Times New Roman" panose="02020603050405020304" pitchFamily="18" charset="0"/>
              </a:rPr>
              <a:t>Các</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tác</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giả</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mặc</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dù</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là</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những</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người</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bên</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kia</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chiến</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tuyến</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đối</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địch</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với</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vua</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Qt</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nhưng</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vẫn</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xây</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dựng</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được</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hình</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tượng</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người</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anh</a:t>
            </a:r>
            <a:r>
              <a:rPr lang="en-US" sz="2400" i="1" dirty="0" smtClean="0">
                <a:latin typeface="Times New Roman" panose="02020603050405020304" pitchFamily="18" charset="0"/>
                <a:ea typeface="Times New Roman" panose="02020603050405020304" pitchFamily="18" charset="0"/>
              </a:rPr>
              <a:t> hung </a:t>
            </a:r>
            <a:r>
              <a:rPr lang="en-US" sz="2400" i="1" dirty="0" err="1" smtClean="0">
                <a:latin typeface="Times New Roman" panose="02020603050405020304" pitchFamily="18" charset="0"/>
                <a:ea typeface="Times New Roman" panose="02020603050405020304" pitchFamily="18" charset="0"/>
              </a:rPr>
              <a:t>áo</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vải</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tuyệt</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đẹp</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như</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vậy</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vì</a:t>
            </a:r>
            <a:r>
              <a:rPr lang="en-US" sz="2400" i="1" dirty="0" smtClean="0">
                <a:latin typeface="Times New Roman" panose="02020603050405020304" pitchFamily="18" charset="0"/>
                <a:ea typeface="Times New Roman" panose="02020603050405020304" pitchFamily="18" charset="0"/>
              </a:rPr>
              <a:t>:</a:t>
            </a:r>
            <a:endParaRPr lang="en-US" sz="2400" dirty="0">
              <a:latin typeface="Times New Roman" panose="02020603050405020304" pitchFamily="18" charset="0"/>
              <a:ea typeface="Times New Roman" panose="02020603050405020304" pitchFamily="18" charset="0"/>
            </a:endParaRPr>
          </a:p>
          <a:p>
            <a:pPr marR="0" lvl="0" algn="just">
              <a:spcBef>
                <a:spcPts val="0"/>
              </a:spcBef>
              <a:spcAft>
                <a:spcPts val="0"/>
              </a:spcAft>
            </a:pPr>
            <a:r>
              <a:rPr lang="en-US" sz="2400" dirty="0" smtClean="0">
                <a:latin typeface="Times New Roman" panose="02020603050405020304" pitchFamily="18" charset="0"/>
                <a:ea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rPr>
              <a:t>Các</a:t>
            </a:r>
            <a:r>
              <a:rPr lang="en-US" sz="2400" dirty="0" smtClean="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giả</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những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người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cẫm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bút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lương</a:t>
            </a:r>
            <a:r>
              <a:rPr lang="en-US" sz="2400" dirty="0">
                <a:latin typeface="Times New Roman" panose="02020603050405020304" pitchFamily="18" charset="0"/>
                <a:ea typeface="Times New Roman" panose="02020603050405020304" pitchFamily="18" charset="0"/>
              </a:rPr>
              <a:t> tri, </a:t>
            </a:r>
            <a:r>
              <a:rPr lang="en-US" sz="2400" dirty="0" err="1">
                <a:latin typeface="Times New Roman" panose="02020603050405020304" pitchFamily="18" charset="0"/>
                <a:ea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rPr>
              <a:t> ý </a:t>
            </a:r>
            <a:r>
              <a:rPr lang="en-US" sz="2400" dirty="0" err="1">
                <a:latin typeface="Times New Roman" panose="02020603050405020304" pitchFamily="18" charset="0"/>
                <a:ea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trọng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sự</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thật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lịch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sử</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Sống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giữa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những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động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đại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nhận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thấy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rõ</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sự</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thối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nát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hèn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kém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vua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Lê</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chúa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Trịnh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đồng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cũng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không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thể</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phủ</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nhận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được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công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lao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cũng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như</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tài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năng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người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hùng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Quang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Trung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Nguyễn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Huệ</a:t>
            </a:r>
            <a:r>
              <a:rPr lang="en-US" sz="2400" dirty="0">
                <a:latin typeface="Times New Roman" panose="02020603050405020304" pitchFamily="18" charset="0"/>
                <a:ea typeface="Times New Roman" panose="02020603050405020304" pitchFamily="18" charset="0"/>
              </a:rPr>
              <a:t>.</a:t>
            </a:r>
          </a:p>
          <a:p>
            <a:pPr marR="0" lvl="0" algn="just">
              <a:spcBef>
                <a:spcPts val="0"/>
              </a:spcBef>
              <a:spcAft>
                <a:spcPts val="0"/>
              </a:spcAft>
            </a:pPr>
            <a:r>
              <a:rPr lang="en-US" sz="2400" dirty="0" smtClean="0">
                <a:latin typeface="Times New Roman" panose="02020603050405020304" pitchFamily="18" charset="0"/>
                <a:ea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rPr>
              <a:t>Các</a:t>
            </a:r>
            <a:r>
              <a:rPr lang="en-US" sz="2400" dirty="0" smtClean="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giả</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những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người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yêu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nước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tự</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hào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về</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thắng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vĩ</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đại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dân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tộc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không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thể</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không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nhắc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Quang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Trung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hồn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tổng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chỉ</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huy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cuộc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đấu</a:t>
            </a:r>
            <a:r>
              <a:rPr lang="en-US" sz="2400" dirty="0">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6699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barn(inVertical)">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barn(inVertical)">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barn(inVertical)">
                                      <p:cBhvr>
                                        <p:cTn id="1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17837"/>
            <a:ext cx="9144000" cy="6514604"/>
          </a:xfrm>
          <a:prstGeom prst="rect">
            <a:avLst/>
          </a:prstGeom>
        </p:spPr>
        <p:txBody>
          <a:bodyPr wrap="square">
            <a:spAutoFit/>
          </a:bodyPr>
          <a:lstStyle/>
          <a:p>
            <a:pPr>
              <a:spcAft>
                <a:spcPts val="1000"/>
              </a:spcAft>
            </a:pPr>
            <a:r>
              <a:rPr lang="en-SG" sz="2400" b="1" u="sng" dirty="0" err="1" smtClean="0">
                <a:latin typeface="Times New Roman" panose="02020603050405020304" pitchFamily="18" charset="0"/>
                <a:ea typeface="Calibri" panose="020F0502020204030204" pitchFamily="34" charset="0"/>
                <a:cs typeface="Times New Roman" panose="02020603050405020304" pitchFamily="18" charset="0"/>
              </a:rPr>
              <a:t>Bài</a:t>
            </a:r>
            <a:r>
              <a:rPr lang="en-SG" sz="2400" b="1" u="sng" dirty="0" smtClean="0">
                <a:latin typeface="Times New Roman" panose="02020603050405020304" pitchFamily="18" charset="0"/>
                <a:ea typeface="Calibri" panose="020F0502020204030204" pitchFamily="34" charset="0"/>
                <a:cs typeface="Times New Roman" panose="02020603050405020304" pitchFamily="18" charset="0"/>
              </a:rPr>
              <a:t> 2: </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Cho </a:t>
            </a:r>
            <a:r>
              <a:rPr lang="en-SG" sz="2400" dirty="0" err="1">
                <a:latin typeface="Times New Roman" panose="02020603050405020304" pitchFamily="18" charset="0"/>
                <a:ea typeface="Calibri" panose="020F0502020204030204" pitchFamily="34" charset="0"/>
                <a:cs typeface="Times New Roman" panose="02020603050405020304" pitchFamily="18" charset="0"/>
              </a:rPr>
              <a:t>đoạn</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văn</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sau</a:t>
            </a:r>
            <a:r>
              <a:rPr lang="en-SG" sz="2400" dirty="0">
                <a:latin typeface="Times New Roman" panose="02020603050405020304" pitchFamily="18" charset="0"/>
                <a:ea typeface="Calibri" panose="020F0502020204030204" pitchFamily="34" charset="0"/>
                <a:cs typeface="Times New Roman" panose="02020603050405020304" pitchFamily="18" charset="0"/>
              </a:rPr>
              <a:t>:</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spcAft>
                <a:spcPts val="1000"/>
              </a:spcAft>
            </a:pP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Lần</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này</a:t>
            </a:r>
            <a:r>
              <a:rPr lang="en-SG" sz="2400" i="1" dirty="0">
                <a:latin typeface="Times New Roman" panose="02020603050405020304" pitchFamily="18" charset="0"/>
                <a:ea typeface="Calibri" panose="020F0502020204030204" pitchFamily="34" charset="0"/>
                <a:cs typeface="Times New Roman" panose="02020603050405020304" pitchFamily="18" charset="0"/>
              </a:rPr>
              <a:t> ta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ra</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thân</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hành</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cầm</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quân</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phương</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lược</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smtClean="0">
                <a:latin typeface="Times New Roman" panose="02020603050405020304" pitchFamily="18" charset="0"/>
                <a:ea typeface="Calibri" panose="020F0502020204030204" pitchFamily="34" charset="0"/>
                <a:cs typeface="Times New Roman" panose="02020603050405020304" pitchFamily="18" charset="0"/>
              </a:rPr>
              <a:t>tiến</a:t>
            </a:r>
            <a:r>
              <a:rPr lang="en-SG" sz="2400" i="1"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smtClean="0">
                <a:latin typeface="Times New Roman" panose="02020603050405020304" pitchFamily="18" charset="0"/>
                <a:ea typeface="Calibri" panose="020F0502020204030204" pitchFamily="34" charset="0"/>
                <a:cs typeface="Times New Roman" panose="02020603050405020304" pitchFamily="18" charset="0"/>
              </a:rPr>
              <a:t>đánh</a:t>
            </a:r>
            <a:r>
              <a:rPr lang="en-SG" sz="2400" i="1"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đã</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có</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sẵn</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Chẳng</a:t>
            </a:r>
            <a:r>
              <a:rPr lang="en-SG" sz="2400" i="1" dirty="0">
                <a:latin typeface="Times New Roman" panose="02020603050405020304" pitchFamily="18" charset="0"/>
                <a:ea typeface="Calibri" panose="020F0502020204030204" pitchFamily="34" charset="0"/>
                <a:cs typeface="Times New Roman" panose="02020603050405020304" pitchFamily="18" charset="0"/>
              </a:rPr>
              <a:t> qua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mười</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ngày</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nữa</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có</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thể</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đáng</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đuổi</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quân</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Thanh</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Nhưng</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nghĩ</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chúng</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là</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nước</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lớn</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gấp</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mười</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nước</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mình</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sau</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khi</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bị</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thua</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một</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trận</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ắt</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lấy</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làm</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thẹn</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mà</a:t>
            </a:r>
            <a:r>
              <a:rPr lang="en-SG" sz="2400" i="1" dirty="0">
                <a:latin typeface="Times New Roman" panose="02020603050405020304" pitchFamily="18" charset="0"/>
                <a:ea typeface="Calibri" panose="020F0502020204030204" pitchFamily="34" charset="0"/>
                <a:cs typeface="Times New Roman" panose="02020603050405020304" pitchFamily="18" charset="0"/>
              </a:rPr>
              <a:t> lo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mưu</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báo</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thù</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Như</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thế</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thì</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việc</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binh</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đao</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không</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bao</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giờ</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dứt</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không</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phải</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là</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phúc</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cho</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dân</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nỡ</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nào</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mà</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làm</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như</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vậy</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Đến</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lúc</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ấy</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chỉ</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có</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người</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khéo</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nói</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mới</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dẹp</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nổi</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việc</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binh</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đao</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không</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phải</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Ngô</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Thì</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Nhậm</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thì</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không</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ai</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làm</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được</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Chờ</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mười</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lăm</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năm</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nữa</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cho</a:t>
            </a:r>
            <a:r>
              <a:rPr lang="en-SG" sz="2400" i="1" dirty="0">
                <a:latin typeface="Times New Roman" panose="02020603050405020304" pitchFamily="18" charset="0"/>
                <a:ea typeface="Calibri" panose="020F0502020204030204" pitchFamily="34" charset="0"/>
                <a:cs typeface="Times New Roman" panose="02020603050405020304" pitchFamily="18" charset="0"/>
              </a:rPr>
              <a:t> ta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được</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yên</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ổn</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mà</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nuôi</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dưỡng</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lực</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lượng</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bấy</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giờ</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nước</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giàu</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quân</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mạnh</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thì</a:t>
            </a:r>
            <a:r>
              <a:rPr lang="en-SG" sz="2400" i="1" dirty="0">
                <a:latin typeface="Times New Roman" panose="02020603050405020304" pitchFamily="18" charset="0"/>
                <a:ea typeface="Calibri" panose="020F0502020204030204" pitchFamily="34" charset="0"/>
                <a:cs typeface="Times New Roman" panose="02020603050405020304" pitchFamily="18" charset="0"/>
              </a:rPr>
              <a:t> ta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có</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gì</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sợ</a:t>
            </a:r>
            <a:r>
              <a:rPr lang="en-SG" sz="2400" i="1" dirty="0">
                <a:latin typeface="Times New Roman" panose="02020603050405020304" pitchFamily="18" charset="0"/>
                <a:ea typeface="Calibri" panose="020F0502020204030204" pitchFamily="34" charset="0"/>
                <a:cs typeface="Times New Roman" panose="02020603050405020304" pitchFamily="18" charset="0"/>
              </a:rPr>
              <a:t> </a:t>
            </a:r>
            <a:r>
              <a:rPr lang="en-SG" sz="2400" i="1" dirty="0" err="1">
                <a:latin typeface="Times New Roman" panose="02020603050405020304" pitchFamily="18" charset="0"/>
                <a:ea typeface="Calibri" panose="020F0502020204030204" pitchFamily="34" charset="0"/>
                <a:cs typeface="Times New Roman" panose="02020603050405020304" pitchFamily="18" charset="0"/>
              </a:rPr>
              <a:t>chúng</a:t>
            </a:r>
            <a:r>
              <a:rPr lang="en-SG" sz="2400" i="1"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2400" i="1" dirty="0" smtClean="0">
              <a:latin typeface="Times New Roman" panose="02020603050405020304" pitchFamily="18" charset="0"/>
              <a:ea typeface="Calibri" panose="020F0502020204030204" pitchFamily="34" charset="0"/>
              <a:cs typeface="Times New Roman" panose="02020603050405020304" pitchFamily="18" charset="0"/>
            </a:endParaRPr>
          </a:p>
          <a:p>
            <a:pPr marL="457200" indent="-457200">
              <a:spcAft>
                <a:spcPts val="1000"/>
              </a:spcAft>
              <a:buAutoNum type="arabicPeriod"/>
            </a:pP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Đoạn</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văn</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trên</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trích</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trong</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tác</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phẩm</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nào</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Của</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ai</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Giải</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thích</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ý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nghĩa</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nhan</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đề</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của</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tác</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phẩm</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đó</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a:t>
            </a:r>
          </a:p>
          <a:p>
            <a:pPr marL="457200" indent="-457200">
              <a:spcAft>
                <a:spcPts val="1000"/>
              </a:spcAft>
              <a:buAutoNum type="arabicPeriod"/>
            </a:pP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Đoạn</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văn</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là</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lời</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của</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ai</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Nói</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với</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ai</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Ở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đâu</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Lời</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nói</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đó</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đã</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thể</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hiện</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được</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những</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phẩm</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chất</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nào</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của</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nhân</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vật</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ấy</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p>
          <a:p>
            <a:pPr marL="457200" indent="-457200">
              <a:spcAft>
                <a:spcPts val="1000"/>
              </a:spcAft>
              <a:buAutoNum type="arabicPeriod"/>
            </a:pP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Kể</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tên</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một</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tác</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phẩm</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văn</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xuôi</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viết</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bằng</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chữ</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Hán</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của</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văn</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học</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Trung</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Đại</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mà</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tên</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thể</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loại</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được</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ghi</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ngay</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trong</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tác</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phẩm</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84333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381000"/>
            <a:ext cx="9144000" cy="6032421"/>
          </a:xfrm>
          <a:prstGeom prst="rect">
            <a:avLst/>
          </a:prstGeom>
        </p:spPr>
        <p:txBody>
          <a:bodyPr wrap="square">
            <a:spAutoFit/>
          </a:bodyPr>
          <a:lstStyle/>
          <a:p>
            <a:pPr>
              <a:spcAft>
                <a:spcPts val="1000"/>
              </a:spcAft>
            </a:pP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Đoạn</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văn</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trích</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trong</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Hoàng</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Lê</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nhất</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thống</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chí</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Tác</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giả</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là</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Ngô</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gia</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văn</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phái</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a:t>
            </a:r>
          </a:p>
          <a:p>
            <a:pPr>
              <a:spcAft>
                <a:spcPts val="1000"/>
              </a:spcAft>
            </a:pP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 Ý </a:t>
            </a:r>
            <a:r>
              <a:rPr lang="en-SG" sz="2400" dirty="0" err="1">
                <a:latin typeface="Times New Roman" panose="02020603050405020304" pitchFamily="18" charset="0"/>
                <a:ea typeface="Calibri" panose="020F0502020204030204" pitchFamily="34" charset="0"/>
                <a:cs typeface="Times New Roman" panose="02020603050405020304" pitchFamily="18" charset="0"/>
              </a:rPr>
              <a:t>nghĩa</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nhan</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đề</a:t>
            </a:r>
            <a:r>
              <a:rPr lang="en-SG" sz="2400" dirty="0">
                <a:latin typeface="Times New Roman" panose="02020603050405020304" pitchFamily="18" charset="0"/>
                <a:ea typeface="Calibri" panose="020F0502020204030204" pitchFamily="34" charset="0"/>
                <a:cs typeface="Times New Roman" panose="02020603050405020304" pitchFamily="18" charset="0"/>
              </a:rPr>
              <a:t> : </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spcAft>
                <a:spcPts val="1000"/>
              </a:spcAft>
            </a:pP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Hoàng</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Lê</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nhất</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thống</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chí</a:t>
            </a:r>
            <a:r>
              <a:rPr lang="en-SG" sz="2400" dirty="0">
                <a:latin typeface="Times New Roman" panose="02020603050405020304" pitchFamily="18" charset="0"/>
                <a:ea typeface="Calibri" panose="020F0502020204030204" pitchFamily="34" charset="0"/>
                <a:cs typeface="Times New Roman" panose="02020603050405020304" pitchFamily="18" charset="0"/>
              </a:rPr>
              <a:t> : </a:t>
            </a:r>
            <a:r>
              <a:rPr lang="en-SG" sz="2400" dirty="0" err="1">
                <a:latin typeface="Times New Roman" panose="02020603050405020304" pitchFamily="18" charset="0"/>
                <a:ea typeface="Calibri" panose="020F0502020204030204" pitchFamily="34" charset="0"/>
                <a:cs typeface="Times New Roman" panose="02020603050405020304" pitchFamily="18" charset="0"/>
              </a:rPr>
              <a:t>ghi</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chép</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về</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sự</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thống</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nhất</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của</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vương</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triều</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nhà</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Lê</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a:t>
            </a:r>
          </a:p>
          <a:p>
            <a:pPr>
              <a:spcAft>
                <a:spcPts val="1000"/>
              </a:spcAft>
            </a:pPr>
            <a:r>
              <a:rPr lang="en-SG" sz="24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2. </a:t>
            </a:r>
            <a:r>
              <a:rPr lang="en-SG" sz="2400" dirty="0" err="1"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Đoạn</a:t>
            </a:r>
            <a:r>
              <a:rPr lang="en-SG" sz="24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văn</a:t>
            </a:r>
            <a:r>
              <a:rPr lang="en-SG"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là</a:t>
            </a:r>
            <a:r>
              <a:rPr lang="en-SG"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lời</a:t>
            </a:r>
            <a:r>
              <a:rPr lang="en-SG"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của</a:t>
            </a:r>
            <a:r>
              <a:rPr lang="en-SG"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ai</a:t>
            </a:r>
            <a:r>
              <a:rPr lang="en-SG"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Nói</a:t>
            </a:r>
            <a:r>
              <a:rPr lang="en-SG"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với</a:t>
            </a:r>
            <a:r>
              <a:rPr lang="en-SG"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ai</a:t>
            </a:r>
            <a:r>
              <a:rPr lang="en-SG"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Ở </a:t>
            </a:r>
            <a:r>
              <a:rPr lang="en-SG" sz="24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đâu</a:t>
            </a:r>
            <a:r>
              <a:rPr lang="en-SG"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Lời</a:t>
            </a:r>
            <a:r>
              <a:rPr lang="en-SG"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nói</a:t>
            </a:r>
            <a:r>
              <a:rPr lang="en-SG"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đó</a:t>
            </a:r>
            <a:r>
              <a:rPr lang="en-SG"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đã</a:t>
            </a:r>
            <a:r>
              <a:rPr lang="en-SG"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thể</a:t>
            </a:r>
            <a:r>
              <a:rPr lang="en-SG"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hiện</a:t>
            </a:r>
            <a:r>
              <a:rPr lang="en-SG"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được</a:t>
            </a:r>
            <a:r>
              <a:rPr lang="en-SG"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những</a:t>
            </a:r>
            <a:r>
              <a:rPr lang="en-SG"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phẩm</a:t>
            </a:r>
            <a:r>
              <a:rPr lang="en-SG"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chất</a:t>
            </a:r>
            <a:r>
              <a:rPr lang="en-SG"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nào</a:t>
            </a:r>
            <a:r>
              <a:rPr lang="en-SG"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của</a:t>
            </a:r>
            <a:r>
              <a:rPr lang="en-SG"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nhân</a:t>
            </a:r>
            <a:r>
              <a:rPr lang="en-SG"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vật</a:t>
            </a:r>
            <a:r>
              <a:rPr lang="en-SG"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ấy</a:t>
            </a:r>
            <a:r>
              <a:rPr lang="en-SG"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p>
          <a:p>
            <a:pPr>
              <a:spcAft>
                <a:spcPts val="1000"/>
              </a:spcAft>
            </a:pP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Đoạn</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văn</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trên</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là</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lời</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của</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nhân</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vật</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vua</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Quang</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Trung</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nói</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với</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các</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tướng</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lĩnh</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ở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vùng</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núi</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Tam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Điệp</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Ninh</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Bình</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a:t>
            </a:r>
            <a:endParaRPr lang="en-SG" sz="2400" dirty="0">
              <a:latin typeface="Times New Roman" panose="02020603050405020304" pitchFamily="18" charset="0"/>
              <a:ea typeface="Calibri" panose="020F0502020204030204" pitchFamily="34" charset="0"/>
              <a:cs typeface="Times New Roman" panose="02020603050405020304" pitchFamily="18" charset="0"/>
            </a:endParaRPr>
          </a:p>
          <a:p>
            <a:pPr>
              <a:spcAft>
                <a:spcPts val="1000"/>
              </a:spcAft>
            </a:pP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Lời</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nói</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đó</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thể</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hiện</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sự</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tự</a:t>
            </a:r>
            <a:r>
              <a:rPr lang="en-SG" sz="2400" dirty="0">
                <a:latin typeface="Times New Roman" panose="02020603050405020304" pitchFamily="18" charset="0"/>
                <a:ea typeface="Calibri" panose="020F0502020204030204" pitchFamily="34" charset="0"/>
                <a:cs typeface="Times New Roman" panose="02020603050405020304" pitchFamily="18" charset="0"/>
              </a:rPr>
              <a:t> tin, </a:t>
            </a:r>
            <a:r>
              <a:rPr lang="en-SG" sz="2400" dirty="0" err="1">
                <a:latin typeface="Times New Roman" panose="02020603050405020304" pitchFamily="18" charset="0"/>
                <a:ea typeface="Calibri" panose="020F0502020204030204" pitchFamily="34" charset="0"/>
                <a:cs typeface="Times New Roman" panose="02020603050405020304" pitchFamily="18" charset="0"/>
              </a:rPr>
              <a:t>quyết</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đoán</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trí</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tuệ</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sắc</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sảo</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và</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đặc</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biệt</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là</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tầm</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nhìn</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xa</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trông</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rộng</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của</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một</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vị</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hoàng</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đế</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tài</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giỏi</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hết</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lòng</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vì</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cuộc</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sống</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của</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nhân</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dân</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chủ</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quyền</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của</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đất</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nước</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endParaRPr lang="en-SG" sz="2400" dirty="0" smtClean="0">
              <a:latin typeface="Times New Roman" panose="02020603050405020304" pitchFamily="18" charset="0"/>
              <a:ea typeface="Calibri" panose="020F0502020204030204" pitchFamily="34" charset="0"/>
              <a:cs typeface="Times New Roman" panose="02020603050405020304" pitchFamily="18" charset="0"/>
            </a:endParaRPr>
          </a:p>
          <a:p>
            <a:pPr>
              <a:spcAft>
                <a:spcPts val="1000"/>
              </a:spcAft>
            </a:pPr>
            <a:r>
              <a:rPr lang="en-SG" sz="2400" dirty="0" smtClean="0">
                <a:latin typeface="Times New Roman" panose="02020603050405020304" pitchFamily="18" charset="0"/>
                <a:ea typeface="Calibri" panose="020F0502020204030204" pitchFamily="34" charset="0"/>
                <a:cs typeface="Times New Roman" panose="02020603050405020304" pitchFamily="18" charset="0"/>
              </a:rPr>
              <a:t>3</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Kể</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tên</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tác</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phẩm</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văn</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xuôi</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viết</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bằng</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chữ</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Hán</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Truyền</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Kì</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a:latin typeface="Times New Roman" panose="02020603050405020304" pitchFamily="18" charset="0"/>
                <a:ea typeface="Calibri" panose="020F0502020204030204" pitchFamily="34" charset="0"/>
                <a:cs typeface="Times New Roman" panose="02020603050405020304" pitchFamily="18" charset="0"/>
              </a:rPr>
              <a:t>mạn</a:t>
            </a:r>
            <a:r>
              <a:rPr lang="en-SG" sz="2400" dirty="0">
                <a:latin typeface="Times New Roman" panose="02020603050405020304" pitchFamily="18" charset="0"/>
                <a:ea typeface="Calibri" panose="020F0502020204030204" pitchFamily="34" charset="0"/>
                <a:cs typeface="Times New Roman" panose="02020603050405020304" pitchFamily="18" charset="0"/>
              </a:rPr>
              <a:t> </a:t>
            </a:r>
            <a:r>
              <a:rPr lang="en-SG" sz="2400" dirty="0" err="1" smtClean="0">
                <a:latin typeface="Times New Roman" panose="02020603050405020304" pitchFamily="18" charset="0"/>
                <a:ea typeface="Calibri" panose="020F0502020204030204" pitchFamily="34" charset="0"/>
                <a:cs typeface="Times New Roman" panose="02020603050405020304" pitchFamily="18" charset="0"/>
              </a:rPr>
              <a:t>lục</a:t>
            </a:r>
            <a:r>
              <a:rPr lang="en-SG" sz="2400" dirty="0" smtClean="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ectangle 4"/>
          <p:cNvSpPr/>
          <p:nvPr/>
        </p:nvSpPr>
        <p:spPr>
          <a:xfrm>
            <a:off x="-76200" y="11668"/>
            <a:ext cx="9372600" cy="369332"/>
          </a:xfrm>
          <a:prstGeom prst="rect">
            <a:avLst/>
          </a:prstGeom>
        </p:spPr>
        <p:txBody>
          <a:bodyPr wrap="square">
            <a:spAutoFit/>
          </a:bodyPr>
          <a:lstStyle/>
          <a:p>
            <a:pPr marL="457200" indent="-457200">
              <a:spcAft>
                <a:spcPts val="1000"/>
              </a:spcAft>
              <a:buAutoNum type="arabicPeriod"/>
            </a:pPr>
            <a:r>
              <a:rPr lang="en-SG" dirty="0" err="1">
                <a:latin typeface="Times New Roman" panose="02020603050405020304" pitchFamily="18" charset="0"/>
                <a:ea typeface="Calibri" panose="020F0502020204030204" pitchFamily="34" charset="0"/>
                <a:cs typeface="Times New Roman" panose="02020603050405020304" pitchFamily="18" charset="0"/>
              </a:rPr>
              <a:t>Đoạn</a:t>
            </a:r>
            <a:r>
              <a:rPr lang="en-SG" dirty="0">
                <a:latin typeface="Times New Roman" panose="02020603050405020304" pitchFamily="18" charset="0"/>
                <a:ea typeface="Calibri" panose="020F0502020204030204" pitchFamily="34" charset="0"/>
                <a:cs typeface="Times New Roman" panose="02020603050405020304" pitchFamily="18" charset="0"/>
              </a:rPr>
              <a:t> </a:t>
            </a:r>
            <a:r>
              <a:rPr lang="en-SG" dirty="0" err="1">
                <a:latin typeface="Times New Roman" panose="02020603050405020304" pitchFamily="18" charset="0"/>
                <a:ea typeface="Calibri" panose="020F0502020204030204" pitchFamily="34" charset="0"/>
                <a:cs typeface="Times New Roman" panose="02020603050405020304" pitchFamily="18" charset="0"/>
              </a:rPr>
              <a:t>văn</a:t>
            </a:r>
            <a:r>
              <a:rPr lang="en-SG" dirty="0">
                <a:latin typeface="Times New Roman" panose="02020603050405020304" pitchFamily="18" charset="0"/>
                <a:ea typeface="Calibri" panose="020F0502020204030204" pitchFamily="34" charset="0"/>
                <a:cs typeface="Times New Roman" panose="02020603050405020304" pitchFamily="18" charset="0"/>
              </a:rPr>
              <a:t> </a:t>
            </a:r>
            <a:r>
              <a:rPr lang="en-SG" dirty="0" err="1">
                <a:latin typeface="Times New Roman" panose="02020603050405020304" pitchFamily="18" charset="0"/>
                <a:ea typeface="Calibri" panose="020F0502020204030204" pitchFamily="34" charset="0"/>
                <a:cs typeface="Times New Roman" panose="02020603050405020304" pitchFamily="18" charset="0"/>
              </a:rPr>
              <a:t>trên</a:t>
            </a:r>
            <a:r>
              <a:rPr lang="en-SG" dirty="0">
                <a:latin typeface="Times New Roman" panose="02020603050405020304" pitchFamily="18" charset="0"/>
                <a:ea typeface="Calibri" panose="020F0502020204030204" pitchFamily="34" charset="0"/>
                <a:cs typeface="Times New Roman" panose="02020603050405020304" pitchFamily="18" charset="0"/>
              </a:rPr>
              <a:t> </a:t>
            </a:r>
            <a:r>
              <a:rPr lang="en-SG" dirty="0" err="1">
                <a:latin typeface="Times New Roman" panose="02020603050405020304" pitchFamily="18" charset="0"/>
                <a:ea typeface="Calibri" panose="020F0502020204030204" pitchFamily="34" charset="0"/>
                <a:cs typeface="Times New Roman" panose="02020603050405020304" pitchFamily="18" charset="0"/>
              </a:rPr>
              <a:t>trích</a:t>
            </a:r>
            <a:r>
              <a:rPr lang="en-SG" dirty="0">
                <a:latin typeface="Times New Roman" panose="02020603050405020304" pitchFamily="18" charset="0"/>
                <a:ea typeface="Calibri" panose="020F0502020204030204" pitchFamily="34" charset="0"/>
                <a:cs typeface="Times New Roman" panose="02020603050405020304" pitchFamily="18" charset="0"/>
              </a:rPr>
              <a:t> </a:t>
            </a:r>
            <a:r>
              <a:rPr lang="en-SG" dirty="0" err="1">
                <a:latin typeface="Times New Roman" panose="02020603050405020304" pitchFamily="18" charset="0"/>
                <a:ea typeface="Calibri" panose="020F0502020204030204" pitchFamily="34" charset="0"/>
                <a:cs typeface="Times New Roman" panose="02020603050405020304" pitchFamily="18" charset="0"/>
              </a:rPr>
              <a:t>trong</a:t>
            </a:r>
            <a:r>
              <a:rPr lang="en-SG" dirty="0">
                <a:latin typeface="Times New Roman" panose="02020603050405020304" pitchFamily="18" charset="0"/>
                <a:ea typeface="Calibri" panose="020F0502020204030204" pitchFamily="34" charset="0"/>
                <a:cs typeface="Times New Roman" panose="02020603050405020304" pitchFamily="18" charset="0"/>
              </a:rPr>
              <a:t> </a:t>
            </a:r>
            <a:r>
              <a:rPr lang="en-SG" dirty="0" err="1">
                <a:latin typeface="Times New Roman" panose="02020603050405020304" pitchFamily="18" charset="0"/>
                <a:ea typeface="Calibri" panose="020F0502020204030204" pitchFamily="34" charset="0"/>
                <a:cs typeface="Times New Roman" panose="02020603050405020304" pitchFamily="18" charset="0"/>
              </a:rPr>
              <a:t>tác</a:t>
            </a:r>
            <a:r>
              <a:rPr lang="en-SG" dirty="0">
                <a:latin typeface="Times New Roman" panose="02020603050405020304" pitchFamily="18" charset="0"/>
                <a:ea typeface="Calibri" panose="020F0502020204030204" pitchFamily="34" charset="0"/>
                <a:cs typeface="Times New Roman" panose="02020603050405020304" pitchFamily="18" charset="0"/>
              </a:rPr>
              <a:t> </a:t>
            </a:r>
            <a:r>
              <a:rPr lang="en-SG" dirty="0" err="1">
                <a:latin typeface="Times New Roman" panose="02020603050405020304" pitchFamily="18" charset="0"/>
                <a:ea typeface="Calibri" panose="020F0502020204030204" pitchFamily="34" charset="0"/>
                <a:cs typeface="Times New Roman" panose="02020603050405020304" pitchFamily="18" charset="0"/>
              </a:rPr>
              <a:t>phẩm</a:t>
            </a:r>
            <a:r>
              <a:rPr lang="en-SG" dirty="0">
                <a:latin typeface="Times New Roman" panose="02020603050405020304" pitchFamily="18" charset="0"/>
                <a:ea typeface="Calibri" panose="020F0502020204030204" pitchFamily="34" charset="0"/>
                <a:cs typeface="Times New Roman" panose="02020603050405020304" pitchFamily="18" charset="0"/>
              </a:rPr>
              <a:t> </a:t>
            </a:r>
            <a:r>
              <a:rPr lang="en-SG" dirty="0" err="1">
                <a:latin typeface="Times New Roman" panose="02020603050405020304" pitchFamily="18" charset="0"/>
                <a:ea typeface="Calibri" panose="020F0502020204030204" pitchFamily="34" charset="0"/>
                <a:cs typeface="Times New Roman" panose="02020603050405020304" pitchFamily="18" charset="0"/>
              </a:rPr>
              <a:t>nào</a:t>
            </a:r>
            <a:r>
              <a:rPr lang="en-SG" dirty="0">
                <a:latin typeface="Times New Roman" panose="02020603050405020304" pitchFamily="18" charset="0"/>
                <a:ea typeface="Calibri" panose="020F0502020204030204" pitchFamily="34" charset="0"/>
                <a:cs typeface="Times New Roman" panose="02020603050405020304" pitchFamily="18" charset="0"/>
              </a:rPr>
              <a:t>? </a:t>
            </a:r>
            <a:r>
              <a:rPr lang="en-SG" dirty="0" err="1">
                <a:latin typeface="Times New Roman" panose="02020603050405020304" pitchFamily="18" charset="0"/>
                <a:ea typeface="Calibri" panose="020F0502020204030204" pitchFamily="34" charset="0"/>
                <a:cs typeface="Times New Roman" panose="02020603050405020304" pitchFamily="18" charset="0"/>
              </a:rPr>
              <a:t>Của</a:t>
            </a:r>
            <a:r>
              <a:rPr lang="en-SG" dirty="0">
                <a:latin typeface="Times New Roman" panose="02020603050405020304" pitchFamily="18" charset="0"/>
                <a:ea typeface="Calibri" panose="020F0502020204030204" pitchFamily="34" charset="0"/>
                <a:cs typeface="Times New Roman" panose="02020603050405020304" pitchFamily="18" charset="0"/>
              </a:rPr>
              <a:t> </a:t>
            </a:r>
            <a:r>
              <a:rPr lang="en-SG" dirty="0" err="1">
                <a:latin typeface="Times New Roman" panose="02020603050405020304" pitchFamily="18" charset="0"/>
                <a:ea typeface="Calibri" panose="020F0502020204030204" pitchFamily="34" charset="0"/>
                <a:cs typeface="Times New Roman" panose="02020603050405020304" pitchFamily="18" charset="0"/>
              </a:rPr>
              <a:t>ai</a:t>
            </a:r>
            <a:r>
              <a:rPr lang="en-SG" dirty="0">
                <a:latin typeface="Times New Roman" panose="02020603050405020304" pitchFamily="18" charset="0"/>
                <a:ea typeface="Calibri" panose="020F0502020204030204" pitchFamily="34" charset="0"/>
                <a:cs typeface="Times New Roman" panose="02020603050405020304" pitchFamily="18" charset="0"/>
              </a:rPr>
              <a:t>? </a:t>
            </a:r>
            <a:r>
              <a:rPr lang="en-SG" dirty="0" err="1">
                <a:latin typeface="Times New Roman" panose="02020603050405020304" pitchFamily="18" charset="0"/>
                <a:ea typeface="Calibri" panose="020F0502020204030204" pitchFamily="34" charset="0"/>
                <a:cs typeface="Times New Roman" panose="02020603050405020304" pitchFamily="18" charset="0"/>
              </a:rPr>
              <a:t>Giải</a:t>
            </a:r>
            <a:r>
              <a:rPr lang="en-SG" dirty="0">
                <a:latin typeface="Times New Roman" panose="02020603050405020304" pitchFamily="18" charset="0"/>
                <a:ea typeface="Calibri" panose="020F0502020204030204" pitchFamily="34" charset="0"/>
                <a:cs typeface="Times New Roman" panose="02020603050405020304" pitchFamily="18" charset="0"/>
              </a:rPr>
              <a:t> </a:t>
            </a:r>
            <a:r>
              <a:rPr lang="en-SG" dirty="0" err="1">
                <a:latin typeface="Times New Roman" panose="02020603050405020304" pitchFamily="18" charset="0"/>
                <a:ea typeface="Calibri" panose="020F0502020204030204" pitchFamily="34" charset="0"/>
                <a:cs typeface="Times New Roman" panose="02020603050405020304" pitchFamily="18" charset="0"/>
              </a:rPr>
              <a:t>thích</a:t>
            </a:r>
            <a:r>
              <a:rPr lang="en-SG" dirty="0">
                <a:latin typeface="Times New Roman" panose="02020603050405020304" pitchFamily="18" charset="0"/>
                <a:ea typeface="Calibri" panose="020F0502020204030204" pitchFamily="34" charset="0"/>
                <a:cs typeface="Times New Roman" panose="02020603050405020304" pitchFamily="18" charset="0"/>
              </a:rPr>
              <a:t> ý </a:t>
            </a:r>
            <a:r>
              <a:rPr lang="en-SG" dirty="0" err="1">
                <a:latin typeface="Times New Roman" panose="02020603050405020304" pitchFamily="18" charset="0"/>
                <a:ea typeface="Calibri" panose="020F0502020204030204" pitchFamily="34" charset="0"/>
                <a:cs typeface="Times New Roman" panose="02020603050405020304" pitchFamily="18" charset="0"/>
              </a:rPr>
              <a:t>nghĩa</a:t>
            </a:r>
            <a:r>
              <a:rPr lang="en-SG" dirty="0">
                <a:latin typeface="Times New Roman" panose="02020603050405020304" pitchFamily="18" charset="0"/>
                <a:ea typeface="Calibri" panose="020F0502020204030204" pitchFamily="34" charset="0"/>
                <a:cs typeface="Times New Roman" panose="02020603050405020304" pitchFamily="18" charset="0"/>
              </a:rPr>
              <a:t> </a:t>
            </a:r>
            <a:r>
              <a:rPr lang="en-SG" dirty="0" err="1">
                <a:latin typeface="Times New Roman" panose="02020603050405020304" pitchFamily="18" charset="0"/>
                <a:ea typeface="Calibri" panose="020F0502020204030204" pitchFamily="34" charset="0"/>
                <a:cs typeface="Times New Roman" panose="02020603050405020304" pitchFamily="18" charset="0"/>
              </a:rPr>
              <a:t>nhan</a:t>
            </a:r>
            <a:r>
              <a:rPr lang="en-SG" dirty="0">
                <a:latin typeface="Times New Roman" panose="02020603050405020304" pitchFamily="18" charset="0"/>
                <a:ea typeface="Calibri" panose="020F0502020204030204" pitchFamily="34" charset="0"/>
                <a:cs typeface="Times New Roman" panose="02020603050405020304" pitchFamily="18" charset="0"/>
              </a:rPr>
              <a:t> </a:t>
            </a:r>
            <a:r>
              <a:rPr lang="en-SG" dirty="0" err="1">
                <a:latin typeface="Times New Roman" panose="02020603050405020304" pitchFamily="18" charset="0"/>
                <a:ea typeface="Calibri" panose="020F0502020204030204" pitchFamily="34" charset="0"/>
                <a:cs typeface="Times New Roman" panose="02020603050405020304" pitchFamily="18" charset="0"/>
              </a:rPr>
              <a:t>đề</a:t>
            </a:r>
            <a:r>
              <a:rPr lang="en-SG" dirty="0">
                <a:latin typeface="Times New Roman" panose="02020603050405020304" pitchFamily="18" charset="0"/>
                <a:ea typeface="Calibri" panose="020F0502020204030204" pitchFamily="34" charset="0"/>
                <a:cs typeface="Times New Roman" panose="02020603050405020304" pitchFamily="18" charset="0"/>
              </a:rPr>
              <a:t> </a:t>
            </a:r>
            <a:r>
              <a:rPr lang="en-SG" dirty="0" err="1">
                <a:latin typeface="Times New Roman" panose="02020603050405020304" pitchFamily="18" charset="0"/>
                <a:ea typeface="Calibri" panose="020F0502020204030204" pitchFamily="34" charset="0"/>
                <a:cs typeface="Times New Roman" panose="02020603050405020304" pitchFamily="18" charset="0"/>
              </a:rPr>
              <a:t>của</a:t>
            </a:r>
            <a:r>
              <a:rPr lang="en-SG" dirty="0">
                <a:latin typeface="Times New Roman" panose="02020603050405020304" pitchFamily="18" charset="0"/>
                <a:ea typeface="Calibri" panose="020F0502020204030204" pitchFamily="34" charset="0"/>
                <a:cs typeface="Times New Roman" panose="02020603050405020304" pitchFamily="18" charset="0"/>
              </a:rPr>
              <a:t> </a:t>
            </a:r>
            <a:r>
              <a:rPr lang="en-SG" dirty="0" err="1">
                <a:latin typeface="Times New Roman" panose="02020603050405020304" pitchFamily="18" charset="0"/>
                <a:ea typeface="Calibri" panose="020F0502020204030204" pitchFamily="34" charset="0"/>
                <a:cs typeface="Times New Roman" panose="02020603050405020304" pitchFamily="18" charset="0"/>
              </a:rPr>
              <a:t>tác</a:t>
            </a:r>
            <a:r>
              <a:rPr lang="en-SG" dirty="0">
                <a:latin typeface="Times New Roman" panose="02020603050405020304" pitchFamily="18" charset="0"/>
                <a:ea typeface="Calibri" panose="020F0502020204030204" pitchFamily="34" charset="0"/>
                <a:cs typeface="Times New Roman" panose="02020603050405020304" pitchFamily="18" charset="0"/>
              </a:rPr>
              <a:t> </a:t>
            </a:r>
            <a:r>
              <a:rPr lang="en-SG" dirty="0" err="1">
                <a:latin typeface="Times New Roman" panose="02020603050405020304" pitchFamily="18" charset="0"/>
                <a:ea typeface="Calibri" panose="020F0502020204030204" pitchFamily="34" charset="0"/>
                <a:cs typeface="Times New Roman" panose="02020603050405020304" pitchFamily="18" charset="0"/>
              </a:rPr>
              <a:t>phẩm</a:t>
            </a:r>
            <a:r>
              <a:rPr lang="en-SG" dirty="0">
                <a:latin typeface="Times New Roman" panose="02020603050405020304" pitchFamily="18" charset="0"/>
                <a:ea typeface="Calibri" panose="020F0502020204030204" pitchFamily="34" charset="0"/>
                <a:cs typeface="Times New Roman" panose="02020603050405020304" pitchFamily="18" charset="0"/>
              </a:rPr>
              <a:t> </a:t>
            </a:r>
            <a:r>
              <a:rPr lang="en-SG" dirty="0" err="1">
                <a:latin typeface="Times New Roman" panose="02020603050405020304" pitchFamily="18" charset="0"/>
                <a:ea typeface="Calibri" panose="020F0502020204030204" pitchFamily="34" charset="0"/>
                <a:cs typeface="Times New Roman" panose="02020603050405020304" pitchFamily="18" charset="0"/>
              </a:rPr>
              <a:t>đó</a:t>
            </a:r>
            <a:r>
              <a:rPr lang="en-SG" dirty="0">
                <a:latin typeface="Times New Roman" panose="0202060305040502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509724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arn(inVertical)">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barn(inVertical)">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barn(inVertical)">
                                      <p:cBhvr>
                                        <p:cTn id="27" dur="50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barn(inVertical)">
                                      <p:cBhvr>
                                        <p:cTn id="32" dur="5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Effect transition="in" filter="barn(inVertical)">
                                      <p:cBhvr>
                                        <p:cTn id="37" dur="500"/>
                                        <p:tgtEl>
                                          <p:spTgt spid="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Effect transition="in" filter="barn(inVertical)">
                                      <p:cBhvr>
                                        <p:cTn id="4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6200"/>
            <a:ext cx="9067800" cy="6806415"/>
          </a:xfrm>
          <a:prstGeom prst="rect">
            <a:avLst/>
          </a:prstGeom>
        </p:spPr>
        <p:txBody>
          <a:bodyPr wrap="square">
            <a:spAutoFit/>
          </a:bodyPr>
          <a:lstStyle/>
          <a:p>
            <a:pPr algn="just">
              <a:lnSpc>
                <a:spcPct val="115000"/>
              </a:lnSpc>
              <a:spcAft>
                <a:spcPts val="1000"/>
              </a:spcAft>
            </a:pPr>
            <a:r>
              <a:rPr lang="en-SG" sz="2300" b="1" u="sng" dirty="0" err="1" smtClean="0">
                <a:latin typeface="Times New Roman" panose="02020603050405020304" pitchFamily="18" charset="0"/>
                <a:ea typeface="Calibri" panose="020F0502020204030204" pitchFamily="34" charset="0"/>
                <a:cs typeface="Times New Roman" panose="02020603050405020304" pitchFamily="18" charset="0"/>
              </a:rPr>
              <a:t>Bài</a:t>
            </a:r>
            <a:r>
              <a:rPr lang="en-SG" sz="2300" b="1" u="sng" dirty="0" smtClean="0">
                <a:latin typeface="Times New Roman" panose="02020603050405020304" pitchFamily="18" charset="0"/>
                <a:ea typeface="Calibri" panose="020F0502020204030204" pitchFamily="34" charset="0"/>
                <a:cs typeface="Times New Roman" panose="02020603050405020304" pitchFamily="18" charset="0"/>
              </a:rPr>
              <a:t> 3</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Một</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văn</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bản</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trong</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chương</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trình</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ngữ</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văn</a:t>
            </a:r>
            <a:r>
              <a:rPr lang="en-SG" sz="2300" dirty="0">
                <a:latin typeface="Times New Roman" panose="02020603050405020304" pitchFamily="18" charset="0"/>
                <a:ea typeface="Calibri" panose="020F0502020204030204" pitchFamily="34" charset="0"/>
                <a:cs typeface="Times New Roman" panose="02020603050405020304" pitchFamily="18" charset="0"/>
              </a:rPr>
              <a:t> 9 </a:t>
            </a:r>
            <a:r>
              <a:rPr lang="en-SG" sz="2300" dirty="0" err="1">
                <a:latin typeface="Times New Roman" panose="02020603050405020304" pitchFamily="18" charset="0"/>
                <a:ea typeface="Calibri" panose="020F0502020204030204" pitchFamily="34" charset="0"/>
                <a:cs typeface="Times New Roman" panose="02020603050405020304" pitchFamily="18" charset="0"/>
              </a:rPr>
              <a:t>có</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đoạn</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văn</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viết</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endParaRPr lang="en-US" sz="23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a:latin typeface="Times New Roman" panose="02020603050405020304" pitchFamily="18" charset="0"/>
                <a:ea typeface="Calibri" panose="020F0502020204030204" pitchFamily="34" charset="0"/>
                <a:cs typeface="Times New Roman" panose="02020603050405020304" pitchFamily="18" charset="0"/>
              </a:rPr>
              <a:t>“</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Quân</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Thanh</a:t>
            </a:r>
            <a:r>
              <a:rPr lang="en-SG" sz="2300" i="1" dirty="0">
                <a:latin typeface="Times New Roman" panose="02020603050405020304" pitchFamily="18" charset="0"/>
                <a:ea typeface="Calibri" panose="020F0502020204030204" pitchFamily="34" charset="0"/>
                <a:cs typeface="Times New Roman" panose="02020603050405020304" pitchFamily="18" charset="0"/>
              </a:rPr>
              <a:t> sang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xâm</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lấn</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nước</a:t>
            </a:r>
            <a:r>
              <a:rPr lang="en-SG" sz="2300" i="1" dirty="0">
                <a:latin typeface="Times New Roman" panose="02020603050405020304" pitchFamily="18" charset="0"/>
                <a:ea typeface="Calibri" panose="020F0502020204030204" pitchFamily="34" charset="0"/>
                <a:cs typeface="Times New Roman" panose="02020603050405020304" pitchFamily="18" charset="0"/>
              </a:rPr>
              <a:t> ta,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hiện</a:t>
            </a:r>
            <a:r>
              <a:rPr lang="en-SG" sz="2300" i="1" dirty="0">
                <a:latin typeface="Times New Roman" panose="02020603050405020304" pitchFamily="18" charset="0"/>
                <a:ea typeface="Calibri" panose="020F0502020204030204" pitchFamily="34" charset="0"/>
                <a:cs typeface="Times New Roman" panose="02020603050405020304" pitchFamily="18" charset="0"/>
              </a:rPr>
              <a:t> ở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Thăng</a:t>
            </a:r>
            <a:r>
              <a:rPr lang="en-SG" sz="2300" i="1" dirty="0">
                <a:latin typeface="Times New Roman" panose="02020603050405020304" pitchFamily="18" charset="0"/>
                <a:ea typeface="Calibri" panose="020F0502020204030204" pitchFamily="34" charset="0"/>
                <a:cs typeface="Times New Roman" panose="02020603050405020304" pitchFamily="18" charset="0"/>
              </a:rPr>
              <a:t> Long,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các</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ngươi</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đã</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biết</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chưa</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Trong</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khoảng</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vũ</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trụ</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đất</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nào</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sao</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ấy</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đều</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đã</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phân</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biệt</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rõ</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ràng</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phương</a:t>
            </a:r>
            <a:r>
              <a:rPr lang="en-SG" sz="2300" i="1" dirty="0">
                <a:latin typeface="Times New Roman" panose="02020603050405020304" pitchFamily="18" charset="0"/>
                <a:ea typeface="Calibri" panose="020F0502020204030204" pitchFamily="34" charset="0"/>
                <a:cs typeface="Times New Roman" panose="02020603050405020304" pitchFamily="18" charset="0"/>
              </a:rPr>
              <a:t> Nam,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phương</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Bắc</a:t>
            </a:r>
            <a:r>
              <a:rPr lang="en-SG" sz="2300" i="1" dirty="0">
                <a:latin typeface="Times New Roman" panose="02020603050405020304" pitchFamily="18" charset="0"/>
                <a:ea typeface="Calibri" panose="020F0502020204030204" pitchFamily="34" charset="0"/>
                <a:cs typeface="Times New Roman" panose="02020603050405020304" pitchFamily="18" charset="0"/>
              </a:rPr>
              <a:t> chia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nhau</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mà</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cai</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trị</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Người</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phương</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Bắc</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không</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phải</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nòi</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giống</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nước</a:t>
            </a:r>
            <a:r>
              <a:rPr lang="en-SG" sz="2300" i="1" dirty="0">
                <a:latin typeface="Times New Roman" panose="02020603050405020304" pitchFamily="18" charset="0"/>
                <a:ea typeface="Calibri" panose="020F0502020204030204" pitchFamily="34" charset="0"/>
                <a:cs typeface="Times New Roman" panose="02020603050405020304" pitchFamily="18" charset="0"/>
              </a:rPr>
              <a:t> ta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bụng</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dạ</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ắt</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khác</a:t>
            </a:r>
            <a:r>
              <a:rPr lang="en-SG" sz="2300" i="1" dirty="0">
                <a:latin typeface="Times New Roman" panose="02020603050405020304" pitchFamily="18" charset="0"/>
                <a:ea typeface="Calibri" panose="020F0502020204030204" pitchFamily="34" charset="0"/>
                <a:cs typeface="Times New Roman" panose="02020603050405020304" pitchFamily="18" charset="0"/>
              </a:rPr>
              <a:t>…”</a:t>
            </a:r>
            <a:endParaRPr lang="en-US" sz="2300" i="1"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en-SG" sz="2300" b="1" i="1" dirty="0" err="1">
                <a:latin typeface="Times New Roman" panose="02020603050405020304" pitchFamily="18" charset="0"/>
                <a:ea typeface="Calibri" panose="020F0502020204030204" pitchFamily="34" charset="0"/>
                <a:cs typeface="Times New Roman" panose="02020603050405020304" pitchFamily="18" charset="0"/>
              </a:rPr>
              <a:t>Câu</a:t>
            </a:r>
            <a:r>
              <a:rPr lang="en-SG" sz="2300" b="1" i="1" dirty="0">
                <a:latin typeface="Times New Roman" panose="02020603050405020304" pitchFamily="18" charset="0"/>
                <a:ea typeface="Calibri" panose="020F0502020204030204" pitchFamily="34" charset="0"/>
                <a:cs typeface="Times New Roman" panose="02020603050405020304" pitchFamily="18" charset="0"/>
              </a:rPr>
              <a:t> 1</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Đoạn</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văn</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trên</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trích</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từ</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văn</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bản</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nào</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Tác</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giả</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là</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ai</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Giới</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thiệu</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ngắn</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gọn</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về</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tác</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giả</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của</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văn</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bản</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ấy</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15000"/>
              </a:lnSpc>
              <a:spcAft>
                <a:spcPts val="1000"/>
              </a:spcAft>
            </a:pPr>
            <a:r>
              <a:rPr lang="en-SG" sz="2300" b="1" i="1" dirty="0" err="1">
                <a:latin typeface="Times New Roman" panose="02020603050405020304" pitchFamily="18" charset="0"/>
                <a:ea typeface="Calibri" panose="020F0502020204030204" pitchFamily="34" charset="0"/>
                <a:cs typeface="Times New Roman" panose="02020603050405020304" pitchFamily="18" charset="0"/>
              </a:rPr>
              <a:t>Câu</a:t>
            </a:r>
            <a:r>
              <a:rPr lang="en-SG" sz="2300" b="1" i="1" dirty="0">
                <a:latin typeface="Times New Roman" panose="02020603050405020304" pitchFamily="18" charset="0"/>
                <a:ea typeface="Calibri" panose="020F0502020204030204" pitchFamily="34" charset="0"/>
                <a:cs typeface="Times New Roman" panose="02020603050405020304" pitchFamily="18" charset="0"/>
              </a:rPr>
              <a:t> </a:t>
            </a:r>
            <a:r>
              <a:rPr lang="en-SG" sz="2300" b="1" i="1" dirty="0" smtClean="0">
                <a:latin typeface="Times New Roman" panose="02020603050405020304" pitchFamily="18" charset="0"/>
                <a:ea typeface="Calibri" panose="020F0502020204030204" pitchFamily="34" charset="0"/>
                <a:cs typeface="Times New Roman" panose="02020603050405020304" pitchFamily="18" charset="0"/>
              </a:rPr>
              <a:t>2</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Đoạn</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trích</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trên</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là</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lời</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nói</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của</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ai</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nói</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với</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ai</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Nói</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trong</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hoàn</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cảnh</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nào</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và</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nhằm</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mục</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đích</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gì</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Nêu</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ngắn</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gọn</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nội</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dung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lời</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nói</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đó</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của</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nhân</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vật</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Qua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lời</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nói</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ấy</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em</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hiểu</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nhân</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vật</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là</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người</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như</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thế</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nào</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15000"/>
              </a:lnSpc>
              <a:spcAft>
                <a:spcPts val="1000"/>
              </a:spcAft>
            </a:pPr>
            <a:r>
              <a:rPr lang="en-SG" sz="2300" b="1" i="1" dirty="0" err="1" smtClean="0">
                <a:latin typeface="Times New Roman" panose="02020603050405020304" pitchFamily="18" charset="0"/>
                <a:ea typeface="Calibri" panose="020F0502020204030204" pitchFamily="34" charset="0"/>
                <a:cs typeface="Times New Roman" panose="02020603050405020304" pitchFamily="18" charset="0"/>
              </a:rPr>
              <a:t>Câu</a:t>
            </a:r>
            <a:r>
              <a:rPr lang="en-SG" sz="2300" b="1" i="1" dirty="0" smtClean="0">
                <a:latin typeface="Times New Roman" panose="02020603050405020304" pitchFamily="18" charset="0"/>
                <a:ea typeface="Calibri" panose="020F0502020204030204" pitchFamily="34" charset="0"/>
                <a:cs typeface="Times New Roman" panose="02020603050405020304" pitchFamily="18" charset="0"/>
              </a:rPr>
              <a:t> 3</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Kể</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tên</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một</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văn</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bản</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đã</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được</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học</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trong</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chương</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trình</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N</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gữ</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văn</a:t>
            </a:r>
            <a:r>
              <a:rPr lang="en-SG" sz="2300" dirty="0">
                <a:latin typeface="Times New Roman" panose="02020603050405020304" pitchFamily="18" charset="0"/>
                <a:ea typeface="Calibri" panose="020F0502020204030204" pitchFamily="34" charset="0"/>
                <a:cs typeface="Times New Roman" panose="02020603050405020304" pitchFamily="18" charset="0"/>
              </a:rPr>
              <a:t> THCS </a:t>
            </a:r>
            <a:r>
              <a:rPr lang="en-SG" sz="2300" dirty="0" err="1">
                <a:latin typeface="Times New Roman" panose="02020603050405020304" pitchFamily="18" charset="0"/>
                <a:ea typeface="Calibri" panose="020F0502020204030204" pitchFamily="34" charset="0"/>
                <a:cs typeface="Times New Roman" panose="02020603050405020304" pitchFamily="18" charset="0"/>
              </a:rPr>
              <a:t>cũng</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có</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nội</a:t>
            </a:r>
            <a:r>
              <a:rPr lang="en-SG" sz="2300" dirty="0">
                <a:latin typeface="Times New Roman" panose="02020603050405020304" pitchFamily="18" charset="0"/>
                <a:ea typeface="Calibri" panose="020F0502020204030204" pitchFamily="34" charset="0"/>
                <a:cs typeface="Times New Roman" panose="02020603050405020304" pitchFamily="18" charset="0"/>
              </a:rPr>
              <a:t> dung </a:t>
            </a:r>
            <a:r>
              <a:rPr lang="en-SG" sz="2300" dirty="0" err="1">
                <a:latin typeface="Times New Roman" panose="02020603050405020304" pitchFamily="18" charset="0"/>
                <a:ea typeface="Calibri" panose="020F0502020204030204" pitchFamily="34" charset="0"/>
                <a:cs typeface="Times New Roman" panose="02020603050405020304" pitchFamily="18" charset="0"/>
              </a:rPr>
              <a:t>giống</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với</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câu</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văn</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trên</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Chép</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hai</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câu</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trong</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bài</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có</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nội</a:t>
            </a:r>
            <a:r>
              <a:rPr lang="en-SG" sz="2300" dirty="0">
                <a:latin typeface="Times New Roman" panose="02020603050405020304" pitchFamily="18" charset="0"/>
                <a:ea typeface="Calibri" panose="020F0502020204030204" pitchFamily="34" charset="0"/>
                <a:cs typeface="Times New Roman" panose="02020603050405020304" pitchFamily="18" charset="0"/>
              </a:rPr>
              <a:t> dung </a:t>
            </a:r>
            <a:r>
              <a:rPr lang="en-SG" sz="2300" dirty="0" err="1">
                <a:latin typeface="Times New Roman" panose="02020603050405020304" pitchFamily="18" charset="0"/>
                <a:ea typeface="Calibri" panose="020F0502020204030204" pitchFamily="34" charset="0"/>
                <a:cs typeface="Times New Roman" panose="02020603050405020304" pitchFamily="18" charset="0"/>
              </a:rPr>
              <a:t>tương</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tự</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cho</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biết</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tên</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bài</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thơ</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và</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tác</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smtClean="0">
                <a:latin typeface="Times New Roman" panose="02020603050405020304" pitchFamily="18" charset="0"/>
                <a:ea typeface="Calibri" panose="020F0502020204030204" pitchFamily="34" charset="0"/>
                <a:cs typeface="Times New Roman" panose="02020603050405020304" pitchFamily="18" charset="0"/>
              </a:rPr>
              <a:t>giả</a:t>
            </a:r>
            <a:r>
              <a:rPr lang="en-SG" sz="2300"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23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en-SG" sz="2300" b="1" i="1" dirty="0" err="1" smtClean="0">
                <a:latin typeface="Times New Roman" panose="02020603050405020304" pitchFamily="18" charset="0"/>
                <a:ea typeface="Calibri" panose="020F0502020204030204" pitchFamily="34" charset="0"/>
                <a:cs typeface="Times New Roman" panose="02020603050405020304" pitchFamily="18" charset="0"/>
              </a:rPr>
              <a:t>Câu</a:t>
            </a:r>
            <a:r>
              <a:rPr lang="en-SG" sz="2300" b="1" i="1" dirty="0" smtClean="0">
                <a:latin typeface="Times New Roman" panose="02020603050405020304" pitchFamily="18" charset="0"/>
                <a:ea typeface="Calibri" panose="020F0502020204030204" pitchFamily="34" charset="0"/>
                <a:cs typeface="Times New Roman" panose="02020603050405020304" pitchFamily="18" charset="0"/>
              </a:rPr>
              <a:t> </a:t>
            </a:r>
            <a:r>
              <a:rPr lang="en-SG" sz="2300" b="1" i="1" dirty="0">
                <a:latin typeface="Times New Roman" panose="02020603050405020304" pitchFamily="18" charset="0"/>
                <a:ea typeface="Calibri" panose="020F0502020204030204" pitchFamily="34" charset="0"/>
                <a:cs typeface="Times New Roman" panose="02020603050405020304" pitchFamily="18" charset="0"/>
              </a:rPr>
              <a:t>4</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Xét</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theo</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mục</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đích</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nói</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câu</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văn</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a:latin typeface="Times New Roman" panose="02020603050405020304" pitchFamily="18" charset="0"/>
                <a:ea typeface="Calibri" panose="020F0502020204030204" pitchFamily="34" charset="0"/>
                <a:cs typeface="Times New Roman" panose="02020603050405020304" pitchFamily="18" charset="0"/>
              </a:rPr>
              <a:t>“</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Quân</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Thanh</a:t>
            </a:r>
            <a:r>
              <a:rPr lang="en-SG" sz="2300" i="1" dirty="0">
                <a:latin typeface="Times New Roman" panose="02020603050405020304" pitchFamily="18" charset="0"/>
                <a:ea typeface="Calibri" panose="020F0502020204030204" pitchFamily="34" charset="0"/>
                <a:cs typeface="Times New Roman" panose="02020603050405020304" pitchFamily="18" charset="0"/>
              </a:rPr>
              <a:t> sang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xâm</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lấn</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nước</a:t>
            </a:r>
            <a:r>
              <a:rPr lang="en-SG" sz="2300" i="1" dirty="0">
                <a:latin typeface="Times New Roman" panose="02020603050405020304" pitchFamily="18" charset="0"/>
                <a:ea typeface="Calibri" panose="020F0502020204030204" pitchFamily="34" charset="0"/>
                <a:cs typeface="Times New Roman" panose="02020603050405020304" pitchFamily="18" charset="0"/>
              </a:rPr>
              <a:t> ta,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hiện</a:t>
            </a:r>
            <a:r>
              <a:rPr lang="en-SG" sz="2300" i="1" dirty="0">
                <a:latin typeface="Times New Roman" panose="02020603050405020304" pitchFamily="18" charset="0"/>
                <a:ea typeface="Calibri" panose="020F0502020204030204" pitchFamily="34" charset="0"/>
                <a:cs typeface="Times New Roman" panose="02020603050405020304" pitchFamily="18" charset="0"/>
              </a:rPr>
              <a:t> ở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Thăng</a:t>
            </a:r>
            <a:r>
              <a:rPr lang="en-SG" sz="2300" i="1" dirty="0">
                <a:latin typeface="Times New Roman" panose="02020603050405020304" pitchFamily="18" charset="0"/>
                <a:ea typeface="Calibri" panose="020F0502020204030204" pitchFamily="34" charset="0"/>
                <a:cs typeface="Times New Roman" panose="02020603050405020304" pitchFamily="18" charset="0"/>
              </a:rPr>
              <a:t> Long,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các</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ngươi</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đã</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biết</a:t>
            </a:r>
            <a:r>
              <a:rPr lang="en-SG" sz="2300" i="1" dirty="0">
                <a:latin typeface="Times New Roman" panose="02020603050405020304" pitchFamily="18" charset="0"/>
                <a:ea typeface="Calibri" panose="020F0502020204030204" pitchFamily="34" charset="0"/>
                <a:cs typeface="Times New Roman" panose="02020603050405020304" pitchFamily="18" charset="0"/>
              </a:rPr>
              <a:t> </a:t>
            </a:r>
            <a:r>
              <a:rPr lang="en-SG" sz="2300" i="1" dirty="0" err="1">
                <a:latin typeface="Times New Roman" panose="02020603050405020304" pitchFamily="18" charset="0"/>
                <a:ea typeface="Calibri" panose="020F0502020204030204" pitchFamily="34" charset="0"/>
                <a:cs typeface="Times New Roman" panose="02020603050405020304" pitchFamily="18" charset="0"/>
              </a:rPr>
              <a:t>chưa</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thuộc</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kiểu</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câu</a:t>
            </a:r>
            <a:r>
              <a:rPr lang="en-SG" sz="2300" dirty="0">
                <a:latin typeface="Times New Roman" panose="02020603050405020304" pitchFamily="18" charset="0"/>
                <a:ea typeface="Calibri" panose="020F0502020204030204" pitchFamily="34" charset="0"/>
                <a:cs typeface="Times New Roman" panose="02020603050405020304" pitchFamily="18" charset="0"/>
              </a:rPr>
              <a:t> </a:t>
            </a:r>
            <a:r>
              <a:rPr lang="en-SG" sz="2300" dirty="0" err="1">
                <a:latin typeface="Times New Roman" panose="02020603050405020304" pitchFamily="18" charset="0"/>
                <a:ea typeface="Calibri" panose="020F0502020204030204" pitchFamily="34" charset="0"/>
                <a:cs typeface="Times New Roman" panose="02020603050405020304" pitchFamily="18" charset="0"/>
              </a:rPr>
              <a:t>gì</a:t>
            </a:r>
            <a:r>
              <a:rPr lang="en-SG" sz="2300" dirty="0">
                <a:latin typeface="Times New Roman" panose="02020603050405020304" pitchFamily="18" charset="0"/>
                <a:ea typeface="Calibri" panose="020F0502020204030204" pitchFamily="34" charset="0"/>
                <a:cs typeface="Times New Roman" panose="02020603050405020304" pitchFamily="18" charset="0"/>
              </a:rPr>
              <a:t>?</a:t>
            </a:r>
            <a:endParaRPr lang="en-US" sz="23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92795912"/>
      </p:ext>
    </p:extLst>
  </p:cSld>
  <p:clrMapOvr>
    <a:masterClrMapping/>
  </p:clrMapOvr>
  <p:timing>
    <p:tnLst>
      <p:par>
        <p:cTn id="1" dur="indefinite" restart="never" nodeType="tmRoot"/>
      </p:par>
    </p:tnLst>
  </p:timing>
</p:sld>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663</TotalTime>
  <Words>3419</Words>
  <Application>Microsoft Office PowerPoint</Application>
  <PresentationFormat>On-screen Show (4:3)</PresentationFormat>
  <Paragraphs>255</Paragraphs>
  <Slides>22</Slides>
  <Notes>3</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22</vt:i4>
      </vt:variant>
    </vt:vector>
  </HeadingPairs>
  <TitlesOfParts>
    <vt:vector size="34" baseType="lpstr">
      <vt:lpstr>宋体</vt:lpstr>
      <vt:lpstr>Algerian</vt:lpstr>
      <vt:lpstr>Arial</vt:lpstr>
      <vt:lpstr>Calibri</vt:lpstr>
      <vt:lpstr>Century Gothic</vt:lpstr>
      <vt:lpstr>Times New Roman</vt:lpstr>
      <vt:lpstr>UTM Diana</vt:lpstr>
      <vt:lpstr>Wingdings</vt:lpstr>
      <vt:lpstr>Wingdings 3</vt:lpstr>
      <vt:lpstr>Office Theme</vt:lpstr>
      <vt:lpstr>4_Office Theme</vt:lpstr>
      <vt:lpstr>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My Computer</cp:lastModifiedBy>
  <cp:revision>40</cp:revision>
  <dcterms:created xsi:type="dcterms:W3CDTF">2021-10-13T06:12:25Z</dcterms:created>
  <dcterms:modified xsi:type="dcterms:W3CDTF">2022-04-30T06:06:36Z</dcterms:modified>
</cp:coreProperties>
</file>