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3" r:id="rId5"/>
    <p:sldId id="264" r:id="rId6"/>
    <p:sldId id="265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00FF00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2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0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8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2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8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8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/>
              <a:t>06/03/2018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8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jp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slide" Target="slide2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openxmlformats.org/officeDocument/2006/relationships/image" Target="../media/image17.png"/><Relationship Id="rId26" Type="http://schemas.microsoft.com/office/2007/relationships/hdphoto" Target="../media/hdphoto13.wdp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slide" Target="slide4.xml"/><Relationship Id="rId17" Type="http://schemas.openxmlformats.org/officeDocument/2006/relationships/slide" Target="slide3.xml"/><Relationship Id="rId25" Type="http://schemas.openxmlformats.org/officeDocument/2006/relationships/image" Target="../media/image22.png"/><Relationship Id="rId2" Type="http://schemas.openxmlformats.org/officeDocument/2006/relationships/image" Target="../media/image9.jpg"/><Relationship Id="rId16" Type="http://schemas.openxmlformats.org/officeDocument/2006/relationships/slide" Target="slide6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microsoft.com/office/2007/relationships/hdphoto" Target="../media/hdphoto14.wdp"/><Relationship Id="rId10" Type="http://schemas.openxmlformats.org/officeDocument/2006/relationships/image" Target="../media/image14.png"/><Relationship Id="rId19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5.xml"/><Relationship Id="rId22" Type="http://schemas.microsoft.com/office/2007/relationships/hdphoto" Target="../media/hdphoto12.wdp"/><Relationship Id="rId27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3" Type="http://schemas.openxmlformats.org/officeDocument/2006/relationships/slide" Target="slide2.xml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6.png"/><Relationship Id="rId4" Type="http://schemas.openxmlformats.org/officeDocument/2006/relationships/image" Target="../media/image24.png"/><Relationship Id="rId9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01071" y="2624886"/>
            <a:ext cx="2223742" cy="290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850" y="148662"/>
            <a:ext cx="4209143" cy="42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046882" y="2112868"/>
            <a:ext cx="780611" cy="72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94" y="3410355"/>
            <a:ext cx="2201172" cy="212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94" y="1735555"/>
            <a:ext cx="3446522" cy="411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394" y="-713117"/>
            <a:ext cx="2667000" cy="26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350592" y="471605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24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  <a:endParaRPr lang="en-US" sz="2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94" y="1965789"/>
            <a:ext cx="1261404" cy="76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628650"/>
            <a:ext cx="10515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2092325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98763"/>
            <a:ext cx="1006619" cy="12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10" y="3158873"/>
            <a:ext cx="1748090" cy="174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2199928"/>
            <a:ext cx="1981200" cy="230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5" y="3239351"/>
            <a:ext cx="700141" cy="13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155575" y="-952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97881"/>
            <a:ext cx="1758758" cy="15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306763"/>
            <a:ext cx="2114550" cy="165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19350"/>
            <a:ext cx="2114550" cy="233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5" y="3306763"/>
            <a:ext cx="131844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41478" y="3669791"/>
            <a:ext cx="1271299" cy="11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41" y="3568011"/>
            <a:ext cx="1082215" cy="10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8521" y="3038202"/>
            <a:ext cx="1934468" cy="189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48" y="2724150"/>
            <a:ext cx="2806952" cy="280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67" y="-42369"/>
            <a:ext cx="623178" cy="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194000" y="1818887"/>
            <a:ext cx="1002738" cy="71218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361324" y="2109855"/>
            <a:ext cx="1160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374431" y="2406372"/>
            <a:ext cx="819035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11"/>
            <a:ext cx="1322475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7650"/>
            <a:ext cx="9144000" cy="5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18425" y="3289657"/>
            <a:ext cx="1653388" cy="215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2556537"/>
            <a:ext cx="2228550" cy="22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7" y="4409693"/>
            <a:ext cx="1165421" cy="11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30629"/>
            <a:ext cx="1824777" cy="21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0474"/>
            <a:ext cx="6248400" cy="331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55" y="2724150"/>
            <a:ext cx="4916145" cy="2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11948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3670812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50</Words>
  <PresentationFormat>On-screen Show (16:9)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2018-01-20T06:19:24Z</dcterms:created>
  <dcterms:modified xsi:type="dcterms:W3CDTF">2018-03-06T04:06:35Z</dcterms:modified>
</cp:coreProperties>
</file>