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425" r:id="rId2"/>
    <p:sldId id="472" r:id="rId3"/>
    <p:sldId id="321" r:id="rId4"/>
    <p:sldId id="354" r:id="rId5"/>
    <p:sldId id="320" r:id="rId6"/>
    <p:sldId id="322" r:id="rId7"/>
    <p:sldId id="380" r:id="rId8"/>
    <p:sldId id="326" r:id="rId9"/>
    <p:sldId id="382" r:id="rId10"/>
    <p:sldId id="383" r:id="rId11"/>
    <p:sldId id="384" r:id="rId12"/>
    <p:sldId id="351" r:id="rId13"/>
    <p:sldId id="355" r:id="rId14"/>
    <p:sldId id="356" r:id="rId15"/>
    <p:sldId id="385" r:id="rId16"/>
    <p:sldId id="357" r:id="rId17"/>
    <p:sldId id="358" r:id="rId18"/>
    <p:sldId id="359" r:id="rId19"/>
    <p:sldId id="360" r:id="rId20"/>
    <p:sldId id="361" r:id="rId21"/>
    <p:sldId id="362" r:id="rId22"/>
    <p:sldId id="363" r:id="rId23"/>
    <p:sldId id="364" r:id="rId24"/>
    <p:sldId id="365" r:id="rId25"/>
    <p:sldId id="369" r:id="rId26"/>
    <p:sldId id="366" r:id="rId27"/>
    <p:sldId id="367" r:id="rId28"/>
    <p:sldId id="368" r:id="rId29"/>
    <p:sldId id="370" r:id="rId30"/>
    <p:sldId id="371" r:id="rId31"/>
    <p:sldId id="372" r:id="rId32"/>
    <p:sldId id="373" r:id="rId33"/>
    <p:sldId id="375" r:id="rId34"/>
    <p:sldId id="376" r:id="rId35"/>
    <p:sldId id="377" r:id="rId36"/>
    <p:sldId id="378" r:id="rId37"/>
    <p:sldId id="344" r:id="rId38"/>
    <p:sldId id="347" r:id="rId39"/>
    <p:sldId id="348" r:id="rId40"/>
    <p:sldId id="25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67" d="100"/>
          <a:sy n="67" d="100"/>
        </p:scale>
        <p:origin x="45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74A0FA-CFEF-4B24-B466-A1D2502B5599}" type="datetimeFigureOut">
              <a:rPr lang="en-US" smtClean="0"/>
              <a:t>4/13/2023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E8A17A-4976-48AD-A0AB-7491D40C216B}" type="slidenum">
              <a:rPr lang="en-US" smtClean="0"/>
              <a:t>‹#›</a:t>
            </a:fld>
            <a:endParaRPr lang="en-US"/>
          </a:p>
        </p:txBody>
      </p:sp>
    </p:spTree>
    <p:extLst>
      <p:ext uri="{BB962C8B-B14F-4D97-AF65-F5344CB8AC3E}">
        <p14:creationId xmlns:p14="http://schemas.microsoft.com/office/powerpoint/2010/main" val="2237488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olidFill>
                  <a:srgbClr val="7030A0"/>
                </a:solidFill>
                <a:latin typeface="Arial" panose="020B0604020202020204" pitchFamily="34" charset="0"/>
                <a:cs typeface="Arial" panose="020B0604020202020204" pitchFamily="34" charset="0"/>
              </a:rPr>
              <a:t>Kính</a:t>
            </a:r>
            <a:r>
              <a:rPr lang="en-US" dirty="0">
                <a:solidFill>
                  <a:srgbClr val="7030A0"/>
                </a:solidFill>
                <a:latin typeface="Arial" panose="020B0604020202020204" pitchFamily="34" charset="0"/>
                <a:cs typeface="Arial" panose="020B0604020202020204" pitchFamily="34" charset="0"/>
              </a:rPr>
              <a:t> </a:t>
            </a:r>
            <a:r>
              <a:rPr lang="vi-VN" dirty="0">
                <a:solidFill>
                  <a:srgbClr val="7030A0"/>
                </a:solidFill>
                <a:latin typeface="Arial" panose="020B0604020202020204" pitchFamily="34" charset="0"/>
                <a:cs typeface="Arial" panose="020B0604020202020204" pitchFamily="34" charset="0"/>
              </a:rPr>
              <a:t>chào </a:t>
            </a:r>
            <a:r>
              <a:rPr lang="en-US" dirty="0" err="1">
                <a:solidFill>
                  <a:srgbClr val="7030A0"/>
                </a:solidFill>
                <a:latin typeface="Arial" panose="020B0604020202020204" pitchFamily="34" charset="0"/>
                <a:cs typeface="Arial" panose="020B0604020202020204" pitchFamily="34" charset="0"/>
              </a:rPr>
              <a:t>qu</a:t>
            </a:r>
            <a:r>
              <a:rPr lang="vi-VN" dirty="0">
                <a:solidFill>
                  <a:srgbClr val="7030A0"/>
                </a:solidFill>
                <a:latin typeface="Arial" panose="020B0604020202020204" pitchFamily="34" charset="0"/>
                <a:cs typeface="Arial" panose="020B0604020202020204" pitchFamily="34" charset="0"/>
              </a:rPr>
              <a:t>ý </a:t>
            </a:r>
            <a:r>
              <a:rPr lang="en-US" dirty="0" err="1">
                <a:solidFill>
                  <a:srgbClr val="7030A0"/>
                </a:solidFill>
                <a:latin typeface="Arial" panose="020B0604020202020204" pitchFamily="34" charset="0"/>
                <a:cs typeface="Arial" panose="020B0604020202020204" pitchFamily="34" charset="0"/>
              </a:rPr>
              <a:t>thầy</a:t>
            </a:r>
            <a:r>
              <a:rPr lang="vi-VN" dirty="0">
                <a:solidFill>
                  <a:srgbClr val="7030A0"/>
                </a:solidFill>
                <a:latin typeface="Arial" panose="020B0604020202020204" pitchFamily="34" charset="0"/>
                <a:cs typeface="Arial" panose="020B0604020202020204" pitchFamily="34" charset="0"/>
              </a:rPr>
              <a:t> cô cùng các độc giả quan tâm đến sách Sinh học </a:t>
            </a:r>
            <a:r>
              <a:rPr lang="en-US" dirty="0">
                <a:solidFill>
                  <a:srgbClr val="7030A0"/>
                </a:solidFill>
                <a:latin typeface="Arial" panose="020B0604020202020204" pitchFamily="34" charset="0"/>
                <a:cs typeface="Arial" panose="020B0604020202020204" pitchFamily="34" charset="0"/>
              </a:rPr>
              <a:t>11!</a:t>
            </a:r>
          </a:p>
          <a:p>
            <a:endParaRPr lang="en-US" dirty="0">
              <a:solidFill>
                <a:srgbClr val="7030A0"/>
              </a:solidFill>
              <a:latin typeface="Arial" panose="020B0604020202020204" pitchFamily="34" charset="0"/>
              <a:cs typeface="Arial" panose="020B0604020202020204" pitchFamily="34" charset="0"/>
            </a:endParaRPr>
          </a:p>
          <a:p>
            <a:r>
              <a:rPr lang="vi-VN" dirty="0">
                <a:solidFill>
                  <a:srgbClr val="7030A0"/>
                </a:solidFill>
                <a:latin typeface="Arial" panose="020B0604020202020204" pitchFamily="34" charset="0"/>
                <a:cs typeface="Arial" panose="020B0604020202020204" pitchFamily="34" charset="0"/>
              </a:rPr>
              <a:t>Hôm nay tôi vinh dự thay mặt nhóm tác giả giới thiệu với các thầy cô về SGK Sinh học 11</a:t>
            </a:r>
            <a:r>
              <a:rPr lang="en-US" dirty="0">
                <a:solidFill>
                  <a:srgbClr val="7030A0"/>
                </a:solidFill>
                <a:latin typeface="Arial" panose="020B0604020202020204" pitchFamily="34" charset="0"/>
                <a:cs typeface="Arial" panose="020B0604020202020204" pitchFamily="34" charset="0"/>
              </a:rPr>
              <a:t>, </a:t>
            </a:r>
            <a:r>
              <a:rPr lang="en-US" dirty="0" err="1">
                <a:solidFill>
                  <a:srgbClr val="7030A0"/>
                </a:solidFill>
                <a:latin typeface="Arial" panose="020B0604020202020204" pitchFamily="34" charset="0"/>
                <a:cs typeface="Arial" panose="020B0604020202020204" pitchFamily="34" charset="0"/>
              </a:rPr>
              <a:t>viết</a:t>
            </a:r>
            <a:r>
              <a:rPr lang="en-US" dirty="0">
                <a:solidFill>
                  <a:srgbClr val="7030A0"/>
                </a:solidFill>
                <a:latin typeface="Arial" panose="020B0604020202020204" pitchFamily="34" charset="0"/>
                <a:cs typeface="Arial" panose="020B0604020202020204" pitchFamily="34" charset="0"/>
              </a:rPr>
              <a:t> </a:t>
            </a:r>
            <a:r>
              <a:rPr lang="en-US" dirty="0" err="1">
                <a:solidFill>
                  <a:srgbClr val="7030A0"/>
                </a:solidFill>
                <a:latin typeface="Arial" panose="020B0604020202020204" pitchFamily="34" charset="0"/>
                <a:cs typeface="Arial" panose="020B0604020202020204" pitchFamily="34" charset="0"/>
              </a:rPr>
              <a:t>theo</a:t>
            </a:r>
            <a:r>
              <a:rPr lang="en-US" dirty="0">
                <a:solidFill>
                  <a:srgbClr val="7030A0"/>
                </a:solidFill>
                <a:latin typeface="Arial" panose="020B0604020202020204" pitchFamily="34" charset="0"/>
                <a:cs typeface="Arial" panose="020B0604020202020204" pitchFamily="34" charset="0"/>
              </a:rPr>
              <a:t> </a:t>
            </a:r>
            <a:r>
              <a:rPr lang="en-US" dirty="0" err="1">
                <a:solidFill>
                  <a:srgbClr val="7030A0"/>
                </a:solidFill>
                <a:latin typeface="Arial" panose="020B0604020202020204" pitchFamily="34" charset="0"/>
                <a:cs typeface="Arial" panose="020B0604020202020204" pitchFamily="34" charset="0"/>
              </a:rPr>
              <a:t>chương</a:t>
            </a:r>
            <a:r>
              <a:rPr lang="en-US" dirty="0">
                <a:solidFill>
                  <a:srgbClr val="7030A0"/>
                </a:solidFill>
                <a:latin typeface="Arial" panose="020B0604020202020204" pitchFamily="34" charset="0"/>
                <a:cs typeface="Arial" panose="020B0604020202020204" pitchFamily="34" charset="0"/>
              </a:rPr>
              <a:t> </a:t>
            </a:r>
            <a:r>
              <a:rPr lang="en-US" dirty="0" err="1">
                <a:solidFill>
                  <a:srgbClr val="7030A0"/>
                </a:solidFill>
                <a:latin typeface="Arial" panose="020B0604020202020204" pitchFamily="34" charset="0"/>
                <a:cs typeface="Arial" panose="020B0604020202020204" pitchFamily="34" charset="0"/>
              </a:rPr>
              <a:t>trình</a:t>
            </a:r>
            <a:r>
              <a:rPr lang="en-US" dirty="0">
                <a:solidFill>
                  <a:srgbClr val="7030A0"/>
                </a:solidFill>
                <a:latin typeface="Arial" panose="020B0604020202020204" pitchFamily="34" charset="0"/>
                <a:cs typeface="Arial" panose="020B0604020202020204" pitchFamily="34" charset="0"/>
              </a:rPr>
              <a:t> </a:t>
            </a:r>
            <a:r>
              <a:rPr lang="en-US" dirty="0" err="1">
                <a:solidFill>
                  <a:srgbClr val="7030A0"/>
                </a:solidFill>
                <a:latin typeface="Arial" panose="020B0604020202020204" pitchFamily="34" charset="0"/>
                <a:cs typeface="Arial" panose="020B0604020202020204" pitchFamily="34" charset="0"/>
              </a:rPr>
              <a:t>giáo</a:t>
            </a:r>
            <a:r>
              <a:rPr lang="en-US" dirty="0">
                <a:solidFill>
                  <a:srgbClr val="7030A0"/>
                </a:solidFill>
                <a:latin typeface="Arial" panose="020B0604020202020204" pitchFamily="34" charset="0"/>
                <a:cs typeface="Arial" panose="020B0604020202020204" pitchFamily="34" charset="0"/>
              </a:rPr>
              <a:t> </a:t>
            </a:r>
            <a:r>
              <a:rPr lang="en-US" dirty="0" err="1">
                <a:solidFill>
                  <a:srgbClr val="7030A0"/>
                </a:solidFill>
                <a:latin typeface="Arial" panose="020B0604020202020204" pitchFamily="34" charset="0"/>
                <a:cs typeface="Arial" panose="020B0604020202020204" pitchFamily="34" charset="0"/>
              </a:rPr>
              <a:t>dụ</a:t>
            </a:r>
            <a:r>
              <a:rPr lang="vi-VN" dirty="0">
                <a:solidFill>
                  <a:srgbClr val="7030A0"/>
                </a:solidFill>
                <a:latin typeface="Arial" panose="020B0604020202020204" pitchFamily="34" charset="0"/>
                <a:cs typeface="Arial" panose="020B0604020202020204" pitchFamily="34" charset="0"/>
              </a:rPr>
              <a:t>c phổ thông 2018. Cuốn sách Sinh học 11 thuộc bộ Kết nối tri thức với cuộc sống, được xây dựng bởi đội ngũ tác giả dày dặn kinh nghiệm trong công tác giáo dục, nghiên cứu khoa học nói chung và viết sách nói riêng.</a:t>
            </a:r>
            <a:endParaRPr lang="en-US" dirty="0">
              <a:solidFill>
                <a:srgbClr val="7030A0"/>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961F13E-E28F-4CAB-B126-7DB7C37F7642}" type="slidenum">
              <a:rPr lang="en-US" smtClean="0"/>
              <a:t>3</a:t>
            </a:fld>
            <a:endParaRPr lang="en-US"/>
          </a:p>
        </p:txBody>
      </p:sp>
    </p:spTree>
    <p:extLst>
      <p:ext uri="{BB962C8B-B14F-4D97-AF65-F5344CB8AC3E}">
        <p14:creationId xmlns:p14="http://schemas.microsoft.com/office/powerpoint/2010/main" val="3193872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61F13E-E28F-4CAB-B126-7DB7C37F7642}" type="slidenum">
              <a:rPr lang="en-US" smtClean="0"/>
              <a:t>4</a:t>
            </a:fld>
            <a:endParaRPr lang="en-US"/>
          </a:p>
        </p:txBody>
      </p:sp>
    </p:spTree>
    <p:extLst>
      <p:ext uri="{BB962C8B-B14F-4D97-AF65-F5344CB8AC3E}">
        <p14:creationId xmlns:p14="http://schemas.microsoft.com/office/powerpoint/2010/main" val="2424293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16A77-C649-302B-4020-A0B252FAB6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DEEBC8-A117-B659-F221-089FF632A2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BC0251-C13D-AC74-4A25-BA3A66FC2FB9}"/>
              </a:ext>
            </a:extLst>
          </p:cNvPr>
          <p:cNvSpPr>
            <a:spLocks noGrp="1"/>
          </p:cNvSpPr>
          <p:nvPr>
            <p:ph type="dt" sz="half" idx="10"/>
          </p:nvPr>
        </p:nvSpPr>
        <p:spPr/>
        <p:txBody>
          <a:bodyPr/>
          <a:lstStyle/>
          <a:p>
            <a:fld id="{F61E7696-1931-435F-82F1-3A46980FE9ED}" type="datetimeFigureOut">
              <a:rPr lang="en-US" smtClean="0"/>
              <a:t>4/13/2023</a:t>
            </a:fld>
            <a:endParaRPr lang="en-US"/>
          </a:p>
        </p:txBody>
      </p:sp>
      <p:sp>
        <p:nvSpPr>
          <p:cNvPr id="5" name="Footer Placeholder 4">
            <a:extLst>
              <a:ext uri="{FF2B5EF4-FFF2-40B4-BE49-F238E27FC236}">
                <a16:creationId xmlns:a16="http://schemas.microsoft.com/office/drawing/2014/main" id="{8D02FBDF-5FE3-2CF8-FB35-08FF2D7C44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666B25-8058-50C1-CD5F-6AB4B095AE0D}"/>
              </a:ext>
            </a:extLst>
          </p:cNvPr>
          <p:cNvSpPr>
            <a:spLocks noGrp="1"/>
          </p:cNvSpPr>
          <p:nvPr>
            <p:ph type="sldNum" sz="quarter" idx="12"/>
          </p:nvPr>
        </p:nvSpPr>
        <p:spPr/>
        <p:txBody>
          <a:bodyPr/>
          <a:lstStyle/>
          <a:p>
            <a:fld id="{FEE4245B-8A28-4162-A6D5-32D12B24D00D}" type="slidenum">
              <a:rPr lang="en-US" smtClean="0"/>
              <a:t>‹#›</a:t>
            </a:fld>
            <a:endParaRPr lang="en-US"/>
          </a:p>
        </p:txBody>
      </p:sp>
    </p:spTree>
    <p:extLst>
      <p:ext uri="{BB962C8B-B14F-4D97-AF65-F5344CB8AC3E}">
        <p14:creationId xmlns:p14="http://schemas.microsoft.com/office/powerpoint/2010/main" val="1694713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1CCE6-E78A-2E21-5289-24D9339797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2BD880-449F-517E-96BA-204EDA4AEC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643948-C0B6-C472-A861-F7F9CFAEF153}"/>
              </a:ext>
            </a:extLst>
          </p:cNvPr>
          <p:cNvSpPr>
            <a:spLocks noGrp="1"/>
          </p:cNvSpPr>
          <p:nvPr>
            <p:ph type="dt" sz="half" idx="10"/>
          </p:nvPr>
        </p:nvSpPr>
        <p:spPr/>
        <p:txBody>
          <a:bodyPr/>
          <a:lstStyle/>
          <a:p>
            <a:fld id="{F61E7696-1931-435F-82F1-3A46980FE9ED}" type="datetimeFigureOut">
              <a:rPr lang="en-US" smtClean="0"/>
              <a:t>4/13/2023</a:t>
            </a:fld>
            <a:endParaRPr lang="en-US"/>
          </a:p>
        </p:txBody>
      </p:sp>
      <p:sp>
        <p:nvSpPr>
          <p:cNvPr id="5" name="Footer Placeholder 4">
            <a:extLst>
              <a:ext uri="{FF2B5EF4-FFF2-40B4-BE49-F238E27FC236}">
                <a16:creationId xmlns:a16="http://schemas.microsoft.com/office/drawing/2014/main" id="{947C24A3-1E8A-1DC1-8DBA-440A95FDB4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8C1BC5-C763-A435-E808-65333A9CC40F}"/>
              </a:ext>
            </a:extLst>
          </p:cNvPr>
          <p:cNvSpPr>
            <a:spLocks noGrp="1"/>
          </p:cNvSpPr>
          <p:nvPr>
            <p:ph type="sldNum" sz="quarter" idx="12"/>
          </p:nvPr>
        </p:nvSpPr>
        <p:spPr/>
        <p:txBody>
          <a:bodyPr/>
          <a:lstStyle/>
          <a:p>
            <a:fld id="{FEE4245B-8A28-4162-A6D5-32D12B24D00D}" type="slidenum">
              <a:rPr lang="en-US" smtClean="0"/>
              <a:t>‹#›</a:t>
            </a:fld>
            <a:endParaRPr lang="en-US"/>
          </a:p>
        </p:txBody>
      </p:sp>
    </p:spTree>
    <p:extLst>
      <p:ext uri="{BB962C8B-B14F-4D97-AF65-F5344CB8AC3E}">
        <p14:creationId xmlns:p14="http://schemas.microsoft.com/office/powerpoint/2010/main" val="3808926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AFE0B4-E99C-F01A-D181-21C80A992D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981189-5246-CBA4-5F43-0E5FF95D92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F017AE-D1E7-94D6-0826-B9FAF364B01C}"/>
              </a:ext>
            </a:extLst>
          </p:cNvPr>
          <p:cNvSpPr>
            <a:spLocks noGrp="1"/>
          </p:cNvSpPr>
          <p:nvPr>
            <p:ph type="dt" sz="half" idx="10"/>
          </p:nvPr>
        </p:nvSpPr>
        <p:spPr/>
        <p:txBody>
          <a:bodyPr/>
          <a:lstStyle/>
          <a:p>
            <a:fld id="{F61E7696-1931-435F-82F1-3A46980FE9ED}" type="datetimeFigureOut">
              <a:rPr lang="en-US" smtClean="0"/>
              <a:t>4/13/2023</a:t>
            </a:fld>
            <a:endParaRPr lang="en-US"/>
          </a:p>
        </p:txBody>
      </p:sp>
      <p:sp>
        <p:nvSpPr>
          <p:cNvPr id="5" name="Footer Placeholder 4">
            <a:extLst>
              <a:ext uri="{FF2B5EF4-FFF2-40B4-BE49-F238E27FC236}">
                <a16:creationId xmlns:a16="http://schemas.microsoft.com/office/drawing/2014/main" id="{B1EE96F7-9702-D29D-56EE-391931245E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59191-7BFB-6423-2A15-E40528F6EFC4}"/>
              </a:ext>
            </a:extLst>
          </p:cNvPr>
          <p:cNvSpPr>
            <a:spLocks noGrp="1"/>
          </p:cNvSpPr>
          <p:nvPr>
            <p:ph type="sldNum" sz="quarter" idx="12"/>
          </p:nvPr>
        </p:nvSpPr>
        <p:spPr/>
        <p:txBody>
          <a:bodyPr/>
          <a:lstStyle/>
          <a:p>
            <a:fld id="{FEE4245B-8A28-4162-A6D5-32D12B24D00D}" type="slidenum">
              <a:rPr lang="en-US" smtClean="0"/>
              <a:t>‹#›</a:t>
            </a:fld>
            <a:endParaRPr lang="en-US"/>
          </a:p>
        </p:txBody>
      </p:sp>
    </p:spTree>
    <p:extLst>
      <p:ext uri="{BB962C8B-B14F-4D97-AF65-F5344CB8AC3E}">
        <p14:creationId xmlns:p14="http://schemas.microsoft.com/office/powerpoint/2010/main" val="880630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AD417-7605-41EF-C968-9695569EE4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E35865-CC38-05A1-6C4B-69F68EF822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618AC5-7EED-3610-85BF-2D1E71298991}"/>
              </a:ext>
            </a:extLst>
          </p:cNvPr>
          <p:cNvSpPr>
            <a:spLocks noGrp="1"/>
          </p:cNvSpPr>
          <p:nvPr>
            <p:ph type="dt" sz="half" idx="10"/>
          </p:nvPr>
        </p:nvSpPr>
        <p:spPr/>
        <p:txBody>
          <a:bodyPr/>
          <a:lstStyle/>
          <a:p>
            <a:fld id="{F61E7696-1931-435F-82F1-3A46980FE9ED}" type="datetimeFigureOut">
              <a:rPr lang="en-US" smtClean="0"/>
              <a:t>4/13/2023</a:t>
            </a:fld>
            <a:endParaRPr lang="en-US"/>
          </a:p>
        </p:txBody>
      </p:sp>
      <p:sp>
        <p:nvSpPr>
          <p:cNvPr id="5" name="Footer Placeholder 4">
            <a:extLst>
              <a:ext uri="{FF2B5EF4-FFF2-40B4-BE49-F238E27FC236}">
                <a16:creationId xmlns:a16="http://schemas.microsoft.com/office/drawing/2014/main" id="{33539D1B-55F7-AF4B-DB34-D471F3B5BB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DB3B77-30E1-56A4-8667-9DC7D9BF7DBE}"/>
              </a:ext>
            </a:extLst>
          </p:cNvPr>
          <p:cNvSpPr>
            <a:spLocks noGrp="1"/>
          </p:cNvSpPr>
          <p:nvPr>
            <p:ph type="sldNum" sz="quarter" idx="12"/>
          </p:nvPr>
        </p:nvSpPr>
        <p:spPr/>
        <p:txBody>
          <a:bodyPr/>
          <a:lstStyle/>
          <a:p>
            <a:fld id="{FEE4245B-8A28-4162-A6D5-32D12B24D00D}" type="slidenum">
              <a:rPr lang="en-US" smtClean="0"/>
              <a:t>‹#›</a:t>
            </a:fld>
            <a:endParaRPr lang="en-US"/>
          </a:p>
        </p:txBody>
      </p:sp>
    </p:spTree>
    <p:extLst>
      <p:ext uri="{BB962C8B-B14F-4D97-AF65-F5344CB8AC3E}">
        <p14:creationId xmlns:p14="http://schemas.microsoft.com/office/powerpoint/2010/main" val="1007470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EE56B-79CF-C5D9-1097-61946CE7F7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BD6A3B-1FC9-7BF7-A317-D75C3D6C74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9814F1-61A2-EA70-A50A-9234328A63CA}"/>
              </a:ext>
            </a:extLst>
          </p:cNvPr>
          <p:cNvSpPr>
            <a:spLocks noGrp="1"/>
          </p:cNvSpPr>
          <p:nvPr>
            <p:ph type="dt" sz="half" idx="10"/>
          </p:nvPr>
        </p:nvSpPr>
        <p:spPr/>
        <p:txBody>
          <a:bodyPr/>
          <a:lstStyle/>
          <a:p>
            <a:fld id="{F61E7696-1931-435F-82F1-3A46980FE9ED}" type="datetimeFigureOut">
              <a:rPr lang="en-US" smtClean="0"/>
              <a:t>4/13/2023</a:t>
            </a:fld>
            <a:endParaRPr lang="en-US"/>
          </a:p>
        </p:txBody>
      </p:sp>
      <p:sp>
        <p:nvSpPr>
          <p:cNvPr id="5" name="Footer Placeholder 4">
            <a:extLst>
              <a:ext uri="{FF2B5EF4-FFF2-40B4-BE49-F238E27FC236}">
                <a16:creationId xmlns:a16="http://schemas.microsoft.com/office/drawing/2014/main" id="{3F81D457-5A21-EAD8-F867-923D55A6CA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7E31F2-25F0-368B-CE78-687A712BA197}"/>
              </a:ext>
            </a:extLst>
          </p:cNvPr>
          <p:cNvSpPr>
            <a:spLocks noGrp="1"/>
          </p:cNvSpPr>
          <p:nvPr>
            <p:ph type="sldNum" sz="quarter" idx="12"/>
          </p:nvPr>
        </p:nvSpPr>
        <p:spPr/>
        <p:txBody>
          <a:bodyPr/>
          <a:lstStyle/>
          <a:p>
            <a:fld id="{FEE4245B-8A28-4162-A6D5-32D12B24D00D}" type="slidenum">
              <a:rPr lang="en-US" smtClean="0"/>
              <a:t>‹#›</a:t>
            </a:fld>
            <a:endParaRPr lang="en-US"/>
          </a:p>
        </p:txBody>
      </p:sp>
    </p:spTree>
    <p:extLst>
      <p:ext uri="{BB962C8B-B14F-4D97-AF65-F5344CB8AC3E}">
        <p14:creationId xmlns:p14="http://schemas.microsoft.com/office/powerpoint/2010/main" val="3418973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3E1D9-F8D9-EE43-B38C-413820958A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242CE1-21C8-81FA-3D37-B3B46DAA70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1566AD-59C1-4B12-DD93-C844E9DD89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E74ED8-BAD2-BC6A-5434-1157406DA8BC}"/>
              </a:ext>
            </a:extLst>
          </p:cNvPr>
          <p:cNvSpPr>
            <a:spLocks noGrp="1"/>
          </p:cNvSpPr>
          <p:nvPr>
            <p:ph type="dt" sz="half" idx="10"/>
          </p:nvPr>
        </p:nvSpPr>
        <p:spPr/>
        <p:txBody>
          <a:bodyPr/>
          <a:lstStyle/>
          <a:p>
            <a:fld id="{F61E7696-1931-435F-82F1-3A46980FE9ED}" type="datetimeFigureOut">
              <a:rPr lang="en-US" smtClean="0"/>
              <a:t>4/13/2023</a:t>
            </a:fld>
            <a:endParaRPr lang="en-US"/>
          </a:p>
        </p:txBody>
      </p:sp>
      <p:sp>
        <p:nvSpPr>
          <p:cNvPr id="6" name="Footer Placeholder 5">
            <a:extLst>
              <a:ext uri="{FF2B5EF4-FFF2-40B4-BE49-F238E27FC236}">
                <a16:creationId xmlns:a16="http://schemas.microsoft.com/office/drawing/2014/main" id="{3861AFC5-2B6B-76FC-219A-5F9AB06A66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6BBBB5-6BAE-E15E-94D6-08618EA7E1A5}"/>
              </a:ext>
            </a:extLst>
          </p:cNvPr>
          <p:cNvSpPr>
            <a:spLocks noGrp="1"/>
          </p:cNvSpPr>
          <p:nvPr>
            <p:ph type="sldNum" sz="quarter" idx="12"/>
          </p:nvPr>
        </p:nvSpPr>
        <p:spPr/>
        <p:txBody>
          <a:bodyPr/>
          <a:lstStyle/>
          <a:p>
            <a:fld id="{FEE4245B-8A28-4162-A6D5-32D12B24D00D}" type="slidenum">
              <a:rPr lang="en-US" smtClean="0"/>
              <a:t>‹#›</a:t>
            </a:fld>
            <a:endParaRPr lang="en-US"/>
          </a:p>
        </p:txBody>
      </p:sp>
    </p:spTree>
    <p:extLst>
      <p:ext uri="{BB962C8B-B14F-4D97-AF65-F5344CB8AC3E}">
        <p14:creationId xmlns:p14="http://schemas.microsoft.com/office/powerpoint/2010/main" val="3234305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59324-7387-3D32-50DA-40EE91554B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34144F-C968-6F2C-AB13-B97A97425F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354DE4-BB64-E3AD-E407-C3C4C8643E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52F3B3-9DB8-54E8-05A4-177CD4E77B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BA6006-2CA6-65EF-CD1F-FBD58B51F9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6703BD-6801-6B47-EC2C-015651AEE505}"/>
              </a:ext>
            </a:extLst>
          </p:cNvPr>
          <p:cNvSpPr>
            <a:spLocks noGrp="1"/>
          </p:cNvSpPr>
          <p:nvPr>
            <p:ph type="dt" sz="half" idx="10"/>
          </p:nvPr>
        </p:nvSpPr>
        <p:spPr/>
        <p:txBody>
          <a:bodyPr/>
          <a:lstStyle/>
          <a:p>
            <a:fld id="{F61E7696-1931-435F-82F1-3A46980FE9ED}" type="datetimeFigureOut">
              <a:rPr lang="en-US" smtClean="0"/>
              <a:t>4/13/2023</a:t>
            </a:fld>
            <a:endParaRPr lang="en-US"/>
          </a:p>
        </p:txBody>
      </p:sp>
      <p:sp>
        <p:nvSpPr>
          <p:cNvPr id="8" name="Footer Placeholder 7">
            <a:extLst>
              <a:ext uri="{FF2B5EF4-FFF2-40B4-BE49-F238E27FC236}">
                <a16:creationId xmlns:a16="http://schemas.microsoft.com/office/drawing/2014/main" id="{6BB6AF9E-AC4C-4F7D-2EA6-66C1E68905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6EE724-1459-8F89-6E30-6BEC46C3AF52}"/>
              </a:ext>
            </a:extLst>
          </p:cNvPr>
          <p:cNvSpPr>
            <a:spLocks noGrp="1"/>
          </p:cNvSpPr>
          <p:nvPr>
            <p:ph type="sldNum" sz="quarter" idx="12"/>
          </p:nvPr>
        </p:nvSpPr>
        <p:spPr/>
        <p:txBody>
          <a:bodyPr/>
          <a:lstStyle/>
          <a:p>
            <a:fld id="{FEE4245B-8A28-4162-A6D5-32D12B24D00D}" type="slidenum">
              <a:rPr lang="en-US" smtClean="0"/>
              <a:t>‹#›</a:t>
            </a:fld>
            <a:endParaRPr lang="en-US"/>
          </a:p>
        </p:txBody>
      </p:sp>
    </p:spTree>
    <p:extLst>
      <p:ext uri="{BB962C8B-B14F-4D97-AF65-F5344CB8AC3E}">
        <p14:creationId xmlns:p14="http://schemas.microsoft.com/office/powerpoint/2010/main" val="1939441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8AE68-F2F2-C822-8B4F-A0A24A1E29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59C5F6-7EC6-077F-F34F-65437F2B0D48}"/>
              </a:ext>
            </a:extLst>
          </p:cNvPr>
          <p:cNvSpPr>
            <a:spLocks noGrp="1"/>
          </p:cNvSpPr>
          <p:nvPr>
            <p:ph type="dt" sz="half" idx="10"/>
          </p:nvPr>
        </p:nvSpPr>
        <p:spPr/>
        <p:txBody>
          <a:bodyPr/>
          <a:lstStyle/>
          <a:p>
            <a:fld id="{F61E7696-1931-435F-82F1-3A46980FE9ED}" type="datetimeFigureOut">
              <a:rPr lang="en-US" smtClean="0"/>
              <a:t>4/13/2023</a:t>
            </a:fld>
            <a:endParaRPr lang="en-US"/>
          </a:p>
        </p:txBody>
      </p:sp>
      <p:sp>
        <p:nvSpPr>
          <p:cNvPr id="4" name="Footer Placeholder 3">
            <a:extLst>
              <a:ext uri="{FF2B5EF4-FFF2-40B4-BE49-F238E27FC236}">
                <a16:creationId xmlns:a16="http://schemas.microsoft.com/office/drawing/2014/main" id="{632F95F5-DECB-293E-844A-1741BEA02F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08B96C-2C88-0521-1DC7-BDC01AAED4E4}"/>
              </a:ext>
            </a:extLst>
          </p:cNvPr>
          <p:cNvSpPr>
            <a:spLocks noGrp="1"/>
          </p:cNvSpPr>
          <p:nvPr>
            <p:ph type="sldNum" sz="quarter" idx="12"/>
          </p:nvPr>
        </p:nvSpPr>
        <p:spPr/>
        <p:txBody>
          <a:bodyPr/>
          <a:lstStyle/>
          <a:p>
            <a:fld id="{FEE4245B-8A28-4162-A6D5-32D12B24D00D}" type="slidenum">
              <a:rPr lang="en-US" smtClean="0"/>
              <a:t>‹#›</a:t>
            </a:fld>
            <a:endParaRPr lang="en-US"/>
          </a:p>
        </p:txBody>
      </p:sp>
    </p:spTree>
    <p:extLst>
      <p:ext uri="{BB962C8B-B14F-4D97-AF65-F5344CB8AC3E}">
        <p14:creationId xmlns:p14="http://schemas.microsoft.com/office/powerpoint/2010/main" val="1971660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4AFBAC-57A1-1819-E429-DF79940581A6}"/>
              </a:ext>
            </a:extLst>
          </p:cNvPr>
          <p:cNvSpPr>
            <a:spLocks noGrp="1"/>
          </p:cNvSpPr>
          <p:nvPr>
            <p:ph type="dt" sz="half" idx="10"/>
          </p:nvPr>
        </p:nvSpPr>
        <p:spPr/>
        <p:txBody>
          <a:bodyPr/>
          <a:lstStyle/>
          <a:p>
            <a:fld id="{F61E7696-1931-435F-82F1-3A46980FE9ED}" type="datetimeFigureOut">
              <a:rPr lang="en-US" smtClean="0"/>
              <a:t>4/13/2023</a:t>
            </a:fld>
            <a:endParaRPr lang="en-US"/>
          </a:p>
        </p:txBody>
      </p:sp>
      <p:sp>
        <p:nvSpPr>
          <p:cNvPr id="3" name="Footer Placeholder 2">
            <a:extLst>
              <a:ext uri="{FF2B5EF4-FFF2-40B4-BE49-F238E27FC236}">
                <a16:creationId xmlns:a16="http://schemas.microsoft.com/office/drawing/2014/main" id="{EE390B01-B8F7-3E87-44DD-6CBD157E48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F05FAD-A39C-8CEF-271E-38019445A57D}"/>
              </a:ext>
            </a:extLst>
          </p:cNvPr>
          <p:cNvSpPr>
            <a:spLocks noGrp="1"/>
          </p:cNvSpPr>
          <p:nvPr>
            <p:ph type="sldNum" sz="quarter" idx="12"/>
          </p:nvPr>
        </p:nvSpPr>
        <p:spPr/>
        <p:txBody>
          <a:bodyPr/>
          <a:lstStyle/>
          <a:p>
            <a:fld id="{FEE4245B-8A28-4162-A6D5-32D12B24D00D}" type="slidenum">
              <a:rPr lang="en-US" smtClean="0"/>
              <a:t>‹#›</a:t>
            </a:fld>
            <a:endParaRPr lang="en-US"/>
          </a:p>
        </p:txBody>
      </p:sp>
    </p:spTree>
    <p:extLst>
      <p:ext uri="{BB962C8B-B14F-4D97-AF65-F5344CB8AC3E}">
        <p14:creationId xmlns:p14="http://schemas.microsoft.com/office/powerpoint/2010/main" val="3748251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9F361-ABB4-225A-C743-7DEF375765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35FADC-8A2A-8567-60C8-A1FDFA6ECA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8CCC43-F58B-86A8-BF69-347BBE99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704383-28F2-272A-C1E2-BD0DBA88E4C3}"/>
              </a:ext>
            </a:extLst>
          </p:cNvPr>
          <p:cNvSpPr>
            <a:spLocks noGrp="1"/>
          </p:cNvSpPr>
          <p:nvPr>
            <p:ph type="dt" sz="half" idx="10"/>
          </p:nvPr>
        </p:nvSpPr>
        <p:spPr/>
        <p:txBody>
          <a:bodyPr/>
          <a:lstStyle/>
          <a:p>
            <a:fld id="{F61E7696-1931-435F-82F1-3A46980FE9ED}" type="datetimeFigureOut">
              <a:rPr lang="en-US" smtClean="0"/>
              <a:t>4/13/2023</a:t>
            </a:fld>
            <a:endParaRPr lang="en-US"/>
          </a:p>
        </p:txBody>
      </p:sp>
      <p:sp>
        <p:nvSpPr>
          <p:cNvPr id="6" name="Footer Placeholder 5">
            <a:extLst>
              <a:ext uri="{FF2B5EF4-FFF2-40B4-BE49-F238E27FC236}">
                <a16:creationId xmlns:a16="http://schemas.microsoft.com/office/drawing/2014/main" id="{A5734B27-339F-6C72-F1B8-35EEC9D638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239674-E354-C71B-7E1E-37B1EBF77401}"/>
              </a:ext>
            </a:extLst>
          </p:cNvPr>
          <p:cNvSpPr>
            <a:spLocks noGrp="1"/>
          </p:cNvSpPr>
          <p:nvPr>
            <p:ph type="sldNum" sz="quarter" idx="12"/>
          </p:nvPr>
        </p:nvSpPr>
        <p:spPr/>
        <p:txBody>
          <a:bodyPr/>
          <a:lstStyle/>
          <a:p>
            <a:fld id="{FEE4245B-8A28-4162-A6D5-32D12B24D00D}" type="slidenum">
              <a:rPr lang="en-US" smtClean="0"/>
              <a:t>‹#›</a:t>
            </a:fld>
            <a:endParaRPr lang="en-US"/>
          </a:p>
        </p:txBody>
      </p:sp>
    </p:spTree>
    <p:extLst>
      <p:ext uri="{BB962C8B-B14F-4D97-AF65-F5344CB8AC3E}">
        <p14:creationId xmlns:p14="http://schemas.microsoft.com/office/powerpoint/2010/main" val="620984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DC654-324D-9C4F-18BF-0C415271A6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749D50-9E30-2F1C-916B-CFBC6D3B4F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22D276-20A6-B5A0-43FE-188B9920F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BA5F0E-9594-773D-E8DE-59C2033B5C8F}"/>
              </a:ext>
            </a:extLst>
          </p:cNvPr>
          <p:cNvSpPr>
            <a:spLocks noGrp="1"/>
          </p:cNvSpPr>
          <p:nvPr>
            <p:ph type="dt" sz="half" idx="10"/>
          </p:nvPr>
        </p:nvSpPr>
        <p:spPr/>
        <p:txBody>
          <a:bodyPr/>
          <a:lstStyle/>
          <a:p>
            <a:fld id="{F61E7696-1931-435F-82F1-3A46980FE9ED}" type="datetimeFigureOut">
              <a:rPr lang="en-US" smtClean="0"/>
              <a:t>4/13/2023</a:t>
            </a:fld>
            <a:endParaRPr lang="en-US"/>
          </a:p>
        </p:txBody>
      </p:sp>
      <p:sp>
        <p:nvSpPr>
          <p:cNvPr id="6" name="Footer Placeholder 5">
            <a:extLst>
              <a:ext uri="{FF2B5EF4-FFF2-40B4-BE49-F238E27FC236}">
                <a16:creationId xmlns:a16="http://schemas.microsoft.com/office/drawing/2014/main" id="{787EC4EA-49C4-F793-BA03-8FA546084F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A569A8-78B2-CA59-4C4E-D2A59779F057}"/>
              </a:ext>
            </a:extLst>
          </p:cNvPr>
          <p:cNvSpPr>
            <a:spLocks noGrp="1"/>
          </p:cNvSpPr>
          <p:nvPr>
            <p:ph type="sldNum" sz="quarter" idx="12"/>
          </p:nvPr>
        </p:nvSpPr>
        <p:spPr/>
        <p:txBody>
          <a:bodyPr/>
          <a:lstStyle/>
          <a:p>
            <a:fld id="{FEE4245B-8A28-4162-A6D5-32D12B24D00D}" type="slidenum">
              <a:rPr lang="en-US" smtClean="0"/>
              <a:t>‹#›</a:t>
            </a:fld>
            <a:endParaRPr lang="en-US"/>
          </a:p>
        </p:txBody>
      </p:sp>
    </p:spTree>
    <p:extLst>
      <p:ext uri="{BB962C8B-B14F-4D97-AF65-F5344CB8AC3E}">
        <p14:creationId xmlns:p14="http://schemas.microsoft.com/office/powerpoint/2010/main" val="1313644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8E043D-E6BD-B701-9C28-9EA393CF85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EF9974-B6FD-B0CE-F4A0-88AAFED4F6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D4DC45-4790-C4E3-8A8D-199AFBE5D2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1E7696-1931-435F-82F1-3A46980FE9ED}" type="datetimeFigureOut">
              <a:rPr lang="en-US" smtClean="0"/>
              <a:t>4/13/2023</a:t>
            </a:fld>
            <a:endParaRPr lang="en-US"/>
          </a:p>
        </p:txBody>
      </p:sp>
      <p:sp>
        <p:nvSpPr>
          <p:cNvPr id="5" name="Footer Placeholder 4">
            <a:extLst>
              <a:ext uri="{FF2B5EF4-FFF2-40B4-BE49-F238E27FC236}">
                <a16:creationId xmlns:a16="http://schemas.microsoft.com/office/drawing/2014/main" id="{4358E943-F96A-5439-AFA1-33E35CE308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373897-EFCD-1C71-6D22-07D0557598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E4245B-8A28-4162-A6D5-32D12B24D00D}" type="slidenum">
              <a:rPr lang="en-US" smtClean="0"/>
              <a:t>‹#›</a:t>
            </a:fld>
            <a:endParaRPr lang="en-US"/>
          </a:p>
        </p:txBody>
      </p:sp>
    </p:spTree>
    <p:extLst>
      <p:ext uri="{BB962C8B-B14F-4D97-AF65-F5344CB8AC3E}">
        <p14:creationId xmlns:p14="http://schemas.microsoft.com/office/powerpoint/2010/main" val="1647595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1589" y="895"/>
            <a:ext cx="12195107" cy="6856213"/>
          </a:xfrm>
          <a:prstGeom prst="rect">
            <a:avLst/>
          </a:prstGeom>
        </p:spPr>
      </p:pic>
      <p:sp>
        <p:nvSpPr>
          <p:cNvPr id="5" name="TextBox 4">
            <a:extLst>
              <a:ext uri="{FF2B5EF4-FFF2-40B4-BE49-F238E27FC236}">
                <a16:creationId xmlns:a16="http://schemas.microsoft.com/office/drawing/2014/main" id="{D3CBFF0F-280B-43A7-8C33-B7CBB41B455A}"/>
              </a:ext>
            </a:extLst>
          </p:cNvPr>
          <p:cNvSpPr txBox="1"/>
          <p:nvPr/>
        </p:nvSpPr>
        <p:spPr>
          <a:xfrm>
            <a:off x="2509608" y="721275"/>
            <a:ext cx="6763960" cy="830781"/>
          </a:xfrm>
          <a:prstGeom prst="rect">
            <a:avLst/>
          </a:prstGeom>
          <a:noFill/>
        </p:spPr>
        <p:txBody>
          <a:bodyPr wrap="square" rtlCol="0">
            <a:spAutoFit/>
          </a:bodyPr>
          <a:lstStyle/>
          <a:p>
            <a:pPr algn="ctr"/>
            <a:r>
              <a:rPr lang="en-US" sz="2399" dirty="0">
                <a:solidFill>
                  <a:srgbClr val="D0A955"/>
                </a:solidFill>
                <a:latin typeface="Open Sans Extrabold" panose="020B0906030804020204" pitchFamily="34" charset="0"/>
                <a:ea typeface="Open Sans Extrabold" panose="020B0906030804020204" pitchFamily="34" charset="0"/>
                <a:cs typeface="Open Sans Extrabold" panose="020B0906030804020204" pitchFamily="34" charset="0"/>
              </a:rPr>
              <a:t>BỘ SÁCH GIÁO KHOA</a:t>
            </a:r>
          </a:p>
          <a:p>
            <a:pPr algn="ctr"/>
            <a:r>
              <a:rPr lang="en-US" sz="2399" dirty="0">
                <a:solidFill>
                  <a:srgbClr val="72BE43"/>
                </a:solidFill>
                <a:latin typeface="Open Sans Extrabold" panose="020B0906030804020204" pitchFamily="34" charset="0"/>
                <a:ea typeface="Open Sans Extrabold" panose="020B0906030804020204" pitchFamily="34" charset="0"/>
                <a:cs typeface="Open Sans Extrabold" panose="020B0906030804020204" pitchFamily="34" charset="0"/>
              </a:rPr>
              <a:t>KẾT NỐI TRI THỨC VỚI CUỘC SỐNG</a:t>
            </a:r>
          </a:p>
        </p:txBody>
      </p:sp>
      <p:pic>
        <p:nvPicPr>
          <p:cNvPr id="6" name="Picture 5">
            <a:extLst>
              <a:ext uri="{FF2B5EF4-FFF2-40B4-BE49-F238E27FC236}">
                <a16:creationId xmlns:a16="http://schemas.microsoft.com/office/drawing/2014/main" id="{6A5C0F38-3988-40ED-A9FC-498110CEE9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6140" y="1552055"/>
            <a:ext cx="1370899" cy="494983"/>
          </a:xfrm>
          <a:prstGeom prst="rect">
            <a:avLst/>
          </a:prstGeom>
        </p:spPr>
      </p:pic>
      <p:sp>
        <p:nvSpPr>
          <p:cNvPr id="7" name="TextBox 6">
            <a:extLst>
              <a:ext uri="{FF2B5EF4-FFF2-40B4-BE49-F238E27FC236}">
                <a16:creationId xmlns:a16="http://schemas.microsoft.com/office/drawing/2014/main" id="{18F602BB-E207-4B94-9870-1007948A2EA5}"/>
              </a:ext>
            </a:extLst>
          </p:cNvPr>
          <p:cNvSpPr txBox="1"/>
          <p:nvPr/>
        </p:nvSpPr>
        <p:spPr>
          <a:xfrm>
            <a:off x="5287133" y="1584159"/>
            <a:ext cx="1208913" cy="430775"/>
          </a:xfrm>
          <a:prstGeom prst="rect">
            <a:avLst/>
          </a:prstGeom>
          <a:noFill/>
        </p:spPr>
        <p:txBody>
          <a:bodyPr wrap="square" rtlCol="0">
            <a:spAutoFit/>
          </a:bodyPr>
          <a:lstStyle/>
          <a:p>
            <a:pPr algn="ctr"/>
            <a:r>
              <a:rPr lang="en-US" sz="2199"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LỚP 11</a:t>
            </a:r>
          </a:p>
        </p:txBody>
      </p:sp>
      <p:pic>
        <p:nvPicPr>
          <p:cNvPr id="8" name="Picture 7">
            <a:extLst>
              <a:ext uri="{FF2B5EF4-FFF2-40B4-BE49-F238E27FC236}">
                <a16:creationId xmlns:a16="http://schemas.microsoft.com/office/drawing/2014/main" id="{C1D26254-9C70-45F3-B35A-876A74F9C7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733" y="519545"/>
            <a:ext cx="9700752" cy="6858000"/>
          </a:xfrm>
          <a:prstGeom prst="rect">
            <a:avLst/>
          </a:prstGeom>
        </p:spPr>
      </p:pic>
    </p:spTree>
    <p:extLst>
      <p:ext uri="{BB962C8B-B14F-4D97-AF65-F5344CB8AC3E}">
        <p14:creationId xmlns:p14="http://schemas.microsoft.com/office/powerpoint/2010/main" val="2457436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0" y="0"/>
            <a:ext cx="12200180" cy="6858000"/>
          </a:xfrm>
          <a:prstGeom prst="rect">
            <a:avLst/>
          </a:prstGeom>
        </p:spPr>
      </p:pic>
      <p:sp>
        <p:nvSpPr>
          <p:cNvPr id="6" name="TextBox 5"/>
          <p:cNvSpPr txBox="1"/>
          <p:nvPr/>
        </p:nvSpPr>
        <p:spPr>
          <a:xfrm>
            <a:off x="707831" y="1181324"/>
            <a:ext cx="11162436" cy="7802649"/>
          </a:xfrm>
          <a:prstGeom prst="rect">
            <a:avLst/>
          </a:prstGeom>
          <a:noFill/>
        </p:spPr>
        <p:txBody>
          <a:bodyPr wrap="square" rtlCol="0">
            <a:spAutoFit/>
          </a:bodyPr>
          <a:lstStyle/>
          <a:p>
            <a:pPr marL="0" indent="0">
              <a:lnSpc>
                <a:spcPct val="150000"/>
              </a:lnSpc>
              <a:spcBef>
                <a:spcPts val="0"/>
              </a:spcBef>
              <a:buNone/>
            </a:pPr>
            <a:r>
              <a:rPr lang="en-US" altLang="en-US" sz="1600" b="1" dirty="0" err="1">
                <a:solidFill>
                  <a:srgbClr val="002060"/>
                </a:solidFill>
                <a:latin typeface="Arial" panose="020B0604020202020204" pitchFamily="34" charset="0"/>
                <a:cs typeface="Arial" panose="020B0604020202020204" pitchFamily="34" charset="0"/>
              </a:rPr>
              <a:t>Chương</a:t>
            </a:r>
            <a:r>
              <a:rPr lang="en-US" altLang="en-US" sz="1600" b="1" dirty="0">
                <a:solidFill>
                  <a:srgbClr val="002060"/>
                </a:solidFill>
                <a:latin typeface="Arial" panose="020B0604020202020204" pitchFamily="34" charset="0"/>
                <a:cs typeface="Arial" panose="020B0604020202020204" pitchFamily="34" charset="0"/>
              </a:rPr>
              <a:t> III. </a:t>
            </a:r>
            <a:r>
              <a:rPr lang="en-US" altLang="en-US" sz="1600" b="1" dirty="0" err="1">
                <a:solidFill>
                  <a:srgbClr val="002060"/>
                </a:solidFill>
                <a:latin typeface="Arial" panose="020B0604020202020204" pitchFamily="34" charset="0"/>
                <a:cs typeface="Arial" panose="020B0604020202020204" pitchFamily="34" charset="0"/>
              </a:rPr>
              <a:t>Sinh</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trưởng</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và</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phát</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triển</a:t>
            </a:r>
            <a:r>
              <a:rPr lang="en-US" altLang="en-US" sz="1600" b="1" dirty="0">
                <a:solidFill>
                  <a:srgbClr val="002060"/>
                </a:solidFill>
                <a:latin typeface="Arial" panose="020B0604020202020204" pitchFamily="34" charset="0"/>
                <a:cs typeface="Arial" panose="020B0604020202020204" pitchFamily="34" charset="0"/>
              </a:rPr>
              <a:t> ở </a:t>
            </a:r>
            <a:r>
              <a:rPr lang="en-US" altLang="en-US" sz="1600" b="1" dirty="0" err="1">
                <a:solidFill>
                  <a:srgbClr val="002060"/>
                </a:solidFill>
                <a:latin typeface="Arial" panose="020B0604020202020204" pitchFamily="34" charset="0"/>
                <a:cs typeface="Arial" panose="020B0604020202020204" pitchFamily="34" charset="0"/>
              </a:rPr>
              <a:t>sinh</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vật</a:t>
            </a:r>
            <a:endParaRPr lang="en-US" altLang="en-US" sz="1600" b="1" dirty="0">
              <a:solidFill>
                <a:srgbClr val="002060"/>
              </a:solidFill>
              <a:latin typeface="Arial" panose="020B0604020202020204" pitchFamily="34" charset="0"/>
              <a:cs typeface="Arial" panose="020B0604020202020204" pitchFamily="34" charset="0"/>
            </a:endParaRPr>
          </a:p>
          <a:p>
            <a:pPr marL="0" indent="0">
              <a:lnSpc>
                <a:spcPct val="150000"/>
              </a:lnSpc>
              <a:spcBef>
                <a:spcPts val="0"/>
              </a:spcBef>
              <a:buNone/>
            </a:pP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Bài</a:t>
            </a:r>
            <a:r>
              <a:rPr lang="en-US" altLang="en-US" sz="1600" dirty="0">
                <a:solidFill>
                  <a:srgbClr val="002060"/>
                </a:solidFill>
                <a:latin typeface="Arial" panose="020B0604020202020204" pitchFamily="34" charset="0"/>
                <a:cs typeface="Arial" panose="020B0604020202020204" pitchFamily="34" charset="0"/>
              </a:rPr>
              <a:t> 19. </a:t>
            </a:r>
            <a:r>
              <a:rPr lang="en-US" altLang="en-US" sz="1600" dirty="0" err="1">
                <a:solidFill>
                  <a:srgbClr val="002060"/>
                </a:solidFill>
                <a:latin typeface="Arial" panose="020B0604020202020204" pitchFamily="34" charset="0"/>
                <a:cs typeface="Arial" panose="020B0604020202020204" pitchFamily="34" charset="0"/>
              </a:rPr>
              <a:t>Khái</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quát</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về</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sinh</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trưởng</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và</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phát</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triển</a:t>
            </a:r>
            <a:r>
              <a:rPr lang="en-US" altLang="en-US" sz="1600" dirty="0">
                <a:solidFill>
                  <a:srgbClr val="002060"/>
                </a:solidFill>
                <a:latin typeface="Arial" panose="020B0604020202020204" pitchFamily="34" charset="0"/>
                <a:cs typeface="Arial" panose="020B0604020202020204" pitchFamily="34" charset="0"/>
              </a:rPr>
              <a:t> ở </a:t>
            </a:r>
            <a:r>
              <a:rPr lang="en-US" altLang="en-US" sz="1600" dirty="0" err="1">
                <a:solidFill>
                  <a:srgbClr val="002060"/>
                </a:solidFill>
                <a:latin typeface="Arial" panose="020B0604020202020204" pitchFamily="34" charset="0"/>
                <a:cs typeface="Arial" panose="020B0604020202020204" pitchFamily="34" charset="0"/>
              </a:rPr>
              <a:t>sinh</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vật</a:t>
            </a:r>
            <a:endParaRPr lang="en-US" altLang="en-US" sz="1600" dirty="0">
              <a:solidFill>
                <a:srgbClr val="002060"/>
              </a:solidFill>
              <a:latin typeface="Arial" panose="020B0604020202020204" pitchFamily="34" charset="0"/>
              <a:cs typeface="Arial" panose="020B0604020202020204" pitchFamily="34" charset="0"/>
            </a:endParaRPr>
          </a:p>
          <a:p>
            <a:pPr marL="0" indent="0">
              <a:lnSpc>
                <a:spcPct val="150000"/>
              </a:lnSpc>
              <a:spcBef>
                <a:spcPts val="0"/>
              </a:spcBef>
              <a:buNone/>
            </a:pP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Bài</a:t>
            </a:r>
            <a:r>
              <a:rPr lang="en-US" altLang="en-US" sz="1600" dirty="0">
                <a:solidFill>
                  <a:srgbClr val="002060"/>
                </a:solidFill>
                <a:latin typeface="Arial" panose="020B0604020202020204" pitchFamily="34" charset="0"/>
                <a:cs typeface="Arial" panose="020B0604020202020204" pitchFamily="34" charset="0"/>
              </a:rPr>
              <a:t> 20 - 21. </a:t>
            </a:r>
            <a:r>
              <a:rPr lang="en-US" altLang="en-US" sz="1600" dirty="0" err="1">
                <a:solidFill>
                  <a:srgbClr val="002060"/>
                </a:solidFill>
                <a:latin typeface="Arial" panose="020B0604020202020204" pitchFamily="34" charset="0"/>
                <a:cs typeface="Arial" panose="020B0604020202020204" pitchFamily="34" charset="0"/>
              </a:rPr>
              <a:t>Sinh</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trưởng</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và</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phát</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triển</a:t>
            </a:r>
            <a:r>
              <a:rPr lang="en-US" altLang="en-US" sz="1600" dirty="0">
                <a:solidFill>
                  <a:srgbClr val="002060"/>
                </a:solidFill>
                <a:latin typeface="Arial" panose="020B0604020202020204" pitchFamily="34" charset="0"/>
                <a:cs typeface="Arial" panose="020B0604020202020204" pitchFamily="34" charset="0"/>
              </a:rPr>
              <a:t> ở </a:t>
            </a:r>
            <a:r>
              <a:rPr lang="en-US" altLang="en-US" sz="1600" dirty="0" err="1">
                <a:solidFill>
                  <a:srgbClr val="002060"/>
                </a:solidFill>
                <a:latin typeface="Arial" panose="020B0604020202020204" pitchFamily="34" charset="0"/>
                <a:cs typeface="Arial" panose="020B0604020202020204" pitchFamily="34" charset="0"/>
              </a:rPr>
              <a:t>thực</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vật</a:t>
            </a:r>
            <a:endParaRPr lang="en-US" altLang="en-US" sz="1600" dirty="0">
              <a:solidFill>
                <a:srgbClr val="002060"/>
              </a:solidFill>
              <a:latin typeface="Arial" panose="020B0604020202020204" pitchFamily="34" charset="0"/>
              <a:cs typeface="Arial" panose="020B0604020202020204" pitchFamily="34" charset="0"/>
            </a:endParaRPr>
          </a:p>
          <a:p>
            <a:pPr marL="0" indent="0">
              <a:lnSpc>
                <a:spcPct val="150000"/>
              </a:lnSpc>
              <a:spcBef>
                <a:spcPts val="0"/>
              </a:spcBef>
              <a:buNone/>
            </a:pP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Bài</a:t>
            </a:r>
            <a:r>
              <a:rPr lang="en-US" altLang="en-US" sz="1600" dirty="0">
                <a:solidFill>
                  <a:srgbClr val="002060"/>
                </a:solidFill>
                <a:latin typeface="Arial" panose="020B0604020202020204" pitchFamily="34" charset="0"/>
                <a:cs typeface="Arial" panose="020B0604020202020204" pitchFamily="34" charset="0"/>
              </a:rPr>
              <a:t> 22 - 23. </a:t>
            </a:r>
            <a:r>
              <a:rPr lang="en-US" altLang="en-US" sz="1600" dirty="0" err="1">
                <a:solidFill>
                  <a:srgbClr val="002060"/>
                </a:solidFill>
                <a:latin typeface="Arial" panose="020B0604020202020204" pitchFamily="34" charset="0"/>
                <a:cs typeface="Arial" panose="020B0604020202020204" pitchFamily="34" charset="0"/>
              </a:rPr>
              <a:t>Sinh</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trưởng</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và</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phát</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triển</a:t>
            </a:r>
            <a:r>
              <a:rPr lang="en-US" altLang="en-US" sz="1600" dirty="0">
                <a:solidFill>
                  <a:srgbClr val="002060"/>
                </a:solidFill>
                <a:latin typeface="Arial" panose="020B0604020202020204" pitchFamily="34" charset="0"/>
                <a:cs typeface="Arial" panose="020B0604020202020204" pitchFamily="34" charset="0"/>
              </a:rPr>
              <a:t> ở </a:t>
            </a:r>
            <a:r>
              <a:rPr lang="en-US" altLang="en-US" sz="1600" dirty="0" err="1">
                <a:solidFill>
                  <a:srgbClr val="002060"/>
                </a:solidFill>
                <a:latin typeface="Arial" panose="020B0604020202020204" pitchFamily="34" charset="0"/>
                <a:cs typeface="Arial" panose="020B0604020202020204" pitchFamily="34" charset="0"/>
              </a:rPr>
              <a:t>động</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vật</a:t>
            </a:r>
            <a:endParaRPr lang="vi-VN" altLang="en-US" sz="1600" dirty="0">
              <a:solidFill>
                <a:srgbClr val="002060"/>
              </a:solidFill>
              <a:latin typeface="Arial" panose="020B0604020202020204" pitchFamily="34" charset="0"/>
              <a:cs typeface="Arial" panose="020B0604020202020204" pitchFamily="34" charset="0"/>
            </a:endParaRPr>
          </a:p>
          <a:p>
            <a:pPr marL="0" indent="0">
              <a:lnSpc>
                <a:spcPct val="150000"/>
              </a:lnSpc>
              <a:spcBef>
                <a:spcPts val="0"/>
              </a:spcBef>
              <a:buNone/>
            </a:pPr>
            <a:r>
              <a:rPr lang="en-US" altLang="en-US" sz="1600" b="1" dirty="0" err="1">
                <a:solidFill>
                  <a:srgbClr val="002060"/>
                </a:solidFill>
                <a:latin typeface="Arial" panose="020B0604020202020204" pitchFamily="34" charset="0"/>
                <a:cs typeface="Arial" panose="020B0604020202020204" pitchFamily="34" charset="0"/>
              </a:rPr>
              <a:t>Chương</a:t>
            </a:r>
            <a:r>
              <a:rPr lang="en-US" altLang="en-US" sz="1600" b="1" dirty="0">
                <a:solidFill>
                  <a:srgbClr val="002060"/>
                </a:solidFill>
                <a:latin typeface="Arial" panose="020B0604020202020204" pitchFamily="34" charset="0"/>
                <a:cs typeface="Arial" panose="020B0604020202020204" pitchFamily="34" charset="0"/>
              </a:rPr>
              <a:t> IV. </a:t>
            </a:r>
            <a:r>
              <a:rPr lang="en-US" altLang="en-US" sz="1600" b="1" dirty="0" err="1">
                <a:solidFill>
                  <a:srgbClr val="002060"/>
                </a:solidFill>
                <a:latin typeface="Arial" panose="020B0604020202020204" pitchFamily="34" charset="0"/>
                <a:cs typeface="Arial" panose="020B0604020202020204" pitchFamily="34" charset="0"/>
              </a:rPr>
              <a:t>Sinh</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sản</a:t>
            </a:r>
            <a:r>
              <a:rPr lang="en-US" altLang="en-US" sz="1600" b="1" dirty="0">
                <a:solidFill>
                  <a:srgbClr val="002060"/>
                </a:solidFill>
                <a:latin typeface="Arial" panose="020B0604020202020204" pitchFamily="34" charset="0"/>
                <a:cs typeface="Arial" panose="020B0604020202020204" pitchFamily="34" charset="0"/>
              </a:rPr>
              <a:t> ở </a:t>
            </a:r>
            <a:r>
              <a:rPr lang="en-US" altLang="en-US" sz="1600" b="1" dirty="0" err="1">
                <a:solidFill>
                  <a:srgbClr val="002060"/>
                </a:solidFill>
                <a:latin typeface="Arial" panose="020B0604020202020204" pitchFamily="34" charset="0"/>
                <a:cs typeface="Arial" panose="020B0604020202020204" pitchFamily="34" charset="0"/>
              </a:rPr>
              <a:t>sinh</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vật</a:t>
            </a:r>
            <a:endParaRPr lang="en-US" altLang="en-US" sz="1600" b="1" dirty="0">
              <a:solidFill>
                <a:srgbClr val="002060"/>
              </a:solidFill>
              <a:latin typeface="Arial" panose="020B0604020202020204" pitchFamily="34" charset="0"/>
              <a:cs typeface="Arial" panose="020B0604020202020204" pitchFamily="34" charset="0"/>
            </a:endParaRPr>
          </a:p>
          <a:p>
            <a:pPr marL="0" indent="0">
              <a:lnSpc>
                <a:spcPct val="150000"/>
              </a:lnSpc>
              <a:spcBef>
                <a:spcPts val="0"/>
              </a:spcBef>
              <a:buNone/>
            </a:pP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Bài</a:t>
            </a:r>
            <a:r>
              <a:rPr lang="en-US" altLang="en-US" sz="1600" dirty="0">
                <a:solidFill>
                  <a:srgbClr val="002060"/>
                </a:solidFill>
                <a:latin typeface="Arial" panose="020B0604020202020204" pitchFamily="34" charset="0"/>
                <a:cs typeface="Arial" panose="020B0604020202020204" pitchFamily="34" charset="0"/>
              </a:rPr>
              <a:t> 24. </a:t>
            </a:r>
            <a:r>
              <a:rPr lang="en-US" altLang="en-US" sz="1600" dirty="0" err="1">
                <a:solidFill>
                  <a:srgbClr val="002060"/>
                </a:solidFill>
                <a:latin typeface="Arial" panose="020B0604020202020204" pitchFamily="34" charset="0"/>
                <a:cs typeface="Arial" panose="020B0604020202020204" pitchFamily="34" charset="0"/>
              </a:rPr>
              <a:t>Khái</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quát</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về</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sinh</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sản</a:t>
            </a:r>
            <a:r>
              <a:rPr lang="en-US" altLang="en-US" sz="1600" dirty="0">
                <a:solidFill>
                  <a:srgbClr val="002060"/>
                </a:solidFill>
                <a:latin typeface="Arial" panose="020B0604020202020204" pitchFamily="34" charset="0"/>
                <a:cs typeface="Arial" panose="020B0604020202020204" pitchFamily="34" charset="0"/>
              </a:rPr>
              <a:t> ở </a:t>
            </a:r>
            <a:r>
              <a:rPr lang="en-US" altLang="en-US" sz="1600" dirty="0" err="1">
                <a:solidFill>
                  <a:srgbClr val="002060"/>
                </a:solidFill>
                <a:latin typeface="Arial" panose="020B0604020202020204" pitchFamily="34" charset="0"/>
                <a:cs typeface="Arial" panose="020B0604020202020204" pitchFamily="34" charset="0"/>
              </a:rPr>
              <a:t>sinh</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vật</a:t>
            </a:r>
            <a:endParaRPr lang="en-US" altLang="en-US" sz="1600" dirty="0">
              <a:solidFill>
                <a:srgbClr val="002060"/>
              </a:solidFill>
              <a:latin typeface="Arial" panose="020B0604020202020204" pitchFamily="34" charset="0"/>
              <a:cs typeface="Arial" panose="020B0604020202020204" pitchFamily="34" charset="0"/>
            </a:endParaRPr>
          </a:p>
          <a:p>
            <a:pPr marL="0" indent="0">
              <a:lnSpc>
                <a:spcPct val="150000"/>
              </a:lnSpc>
              <a:spcBef>
                <a:spcPts val="0"/>
              </a:spcBef>
              <a:buNone/>
            </a:pP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Bài</a:t>
            </a:r>
            <a:r>
              <a:rPr lang="en-US" altLang="en-US" sz="1600" dirty="0">
                <a:solidFill>
                  <a:srgbClr val="002060"/>
                </a:solidFill>
                <a:latin typeface="Arial" panose="020B0604020202020204" pitchFamily="34" charset="0"/>
                <a:cs typeface="Arial" panose="020B0604020202020204" pitchFamily="34" charset="0"/>
              </a:rPr>
              <a:t> 25 - 26. </a:t>
            </a:r>
            <a:r>
              <a:rPr lang="en-US" altLang="en-US" sz="1600" dirty="0" err="1">
                <a:solidFill>
                  <a:srgbClr val="002060"/>
                </a:solidFill>
                <a:latin typeface="Arial" panose="020B0604020202020204" pitchFamily="34" charset="0"/>
                <a:cs typeface="Arial" panose="020B0604020202020204" pitchFamily="34" charset="0"/>
              </a:rPr>
              <a:t>Sinh</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sản</a:t>
            </a:r>
            <a:r>
              <a:rPr lang="en-US" altLang="en-US" sz="1600" dirty="0">
                <a:solidFill>
                  <a:srgbClr val="002060"/>
                </a:solidFill>
                <a:latin typeface="Arial" panose="020B0604020202020204" pitchFamily="34" charset="0"/>
                <a:cs typeface="Arial" panose="020B0604020202020204" pitchFamily="34" charset="0"/>
              </a:rPr>
              <a:t> ở </a:t>
            </a:r>
            <a:r>
              <a:rPr lang="en-US" altLang="en-US" sz="1600" dirty="0" err="1">
                <a:solidFill>
                  <a:srgbClr val="002060"/>
                </a:solidFill>
                <a:latin typeface="Arial" panose="020B0604020202020204" pitchFamily="34" charset="0"/>
                <a:cs typeface="Arial" panose="020B0604020202020204" pitchFamily="34" charset="0"/>
              </a:rPr>
              <a:t>thực</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vật</a:t>
            </a:r>
            <a:endParaRPr lang="en-US" altLang="en-US" sz="1600" dirty="0">
              <a:solidFill>
                <a:srgbClr val="002060"/>
              </a:solidFill>
              <a:latin typeface="Arial" panose="020B0604020202020204" pitchFamily="34" charset="0"/>
              <a:cs typeface="Arial" panose="020B0604020202020204" pitchFamily="34" charset="0"/>
            </a:endParaRPr>
          </a:p>
          <a:p>
            <a:pPr marL="0" indent="0">
              <a:lnSpc>
                <a:spcPct val="150000"/>
              </a:lnSpc>
              <a:spcBef>
                <a:spcPts val="0"/>
              </a:spcBef>
              <a:buNone/>
            </a:pP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Bài</a:t>
            </a:r>
            <a:r>
              <a:rPr lang="en-US" altLang="en-US" sz="1600" dirty="0">
                <a:solidFill>
                  <a:srgbClr val="002060"/>
                </a:solidFill>
                <a:latin typeface="Arial" panose="020B0604020202020204" pitchFamily="34" charset="0"/>
                <a:cs typeface="Arial" panose="020B0604020202020204" pitchFamily="34" charset="0"/>
              </a:rPr>
              <a:t> 27. </a:t>
            </a:r>
            <a:r>
              <a:rPr lang="en-US" altLang="en-US" sz="1600" dirty="0" err="1">
                <a:solidFill>
                  <a:srgbClr val="002060"/>
                </a:solidFill>
                <a:latin typeface="Arial" panose="020B0604020202020204" pitchFamily="34" charset="0"/>
                <a:cs typeface="Arial" panose="020B0604020202020204" pitchFamily="34" charset="0"/>
              </a:rPr>
              <a:t>Sinh</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sản</a:t>
            </a:r>
            <a:r>
              <a:rPr lang="en-US" altLang="en-US" sz="1600" dirty="0">
                <a:solidFill>
                  <a:srgbClr val="002060"/>
                </a:solidFill>
                <a:latin typeface="Arial" panose="020B0604020202020204" pitchFamily="34" charset="0"/>
                <a:cs typeface="Arial" panose="020B0604020202020204" pitchFamily="34" charset="0"/>
              </a:rPr>
              <a:t> ở </a:t>
            </a:r>
            <a:r>
              <a:rPr lang="en-US" altLang="en-US" sz="1600" dirty="0" err="1">
                <a:solidFill>
                  <a:srgbClr val="002060"/>
                </a:solidFill>
                <a:latin typeface="Arial" panose="020B0604020202020204" pitchFamily="34" charset="0"/>
                <a:cs typeface="Arial" panose="020B0604020202020204" pitchFamily="34" charset="0"/>
              </a:rPr>
              <a:t>động</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vật</a:t>
            </a:r>
            <a:r>
              <a:rPr lang="en-US" altLang="en-US" sz="1600" dirty="0">
                <a:solidFill>
                  <a:srgbClr val="002060"/>
                </a:solidFill>
                <a:latin typeface="Arial" panose="020B0604020202020204" pitchFamily="34" charset="0"/>
                <a:cs typeface="Arial" panose="020B0604020202020204" pitchFamily="34" charset="0"/>
              </a:rPr>
              <a:t> </a:t>
            </a:r>
          </a:p>
          <a:p>
            <a:pPr marL="0" indent="0">
              <a:lnSpc>
                <a:spcPct val="150000"/>
              </a:lnSpc>
              <a:spcBef>
                <a:spcPts val="0"/>
              </a:spcBef>
              <a:buNone/>
            </a:pPr>
            <a:r>
              <a:rPr lang="en-US" altLang="en-US" sz="1600" b="1" dirty="0" err="1">
                <a:solidFill>
                  <a:srgbClr val="002060"/>
                </a:solidFill>
                <a:latin typeface="Arial" panose="020B0604020202020204" pitchFamily="34" charset="0"/>
                <a:cs typeface="Arial" panose="020B0604020202020204" pitchFamily="34" charset="0"/>
              </a:rPr>
              <a:t>Chương</a:t>
            </a:r>
            <a:r>
              <a:rPr lang="en-US" altLang="en-US" sz="1600" b="1" dirty="0">
                <a:solidFill>
                  <a:srgbClr val="002060"/>
                </a:solidFill>
                <a:latin typeface="Arial" panose="020B0604020202020204" pitchFamily="34" charset="0"/>
                <a:cs typeface="Arial" panose="020B0604020202020204" pitchFamily="34" charset="0"/>
              </a:rPr>
              <a:t> V. </a:t>
            </a:r>
            <a:r>
              <a:rPr lang="en-US" altLang="en-US" sz="1600" b="1" dirty="0" err="1">
                <a:solidFill>
                  <a:srgbClr val="002060"/>
                </a:solidFill>
                <a:latin typeface="Arial" panose="020B0604020202020204" pitchFamily="34" charset="0"/>
                <a:cs typeface="Arial" panose="020B0604020202020204" pitchFamily="34" charset="0"/>
              </a:rPr>
              <a:t>Mối</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liên</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quan</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giữa</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các</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quá</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trình</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sinh</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lí</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trong</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cơ</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thể</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sinh</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vật</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và</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một</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số</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ngành</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nghề</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liên</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quan</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đến</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sinh</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học</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cơ</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thể</a:t>
            </a:r>
            <a:r>
              <a:rPr lang="en-US" altLang="en-US" sz="1600" b="1" dirty="0">
                <a:solidFill>
                  <a:srgbClr val="002060"/>
                </a:solidFill>
                <a:latin typeface="Arial" panose="020B0604020202020204" pitchFamily="34" charset="0"/>
                <a:cs typeface="Arial" panose="020B0604020202020204" pitchFamily="34" charset="0"/>
              </a:rPr>
              <a:t> </a:t>
            </a:r>
          </a:p>
          <a:p>
            <a:pPr marL="0" indent="0">
              <a:lnSpc>
                <a:spcPct val="150000"/>
              </a:lnSpc>
              <a:spcBef>
                <a:spcPts val="0"/>
              </a:spcBef>
              <a:buNone/>
            </a:pP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Bài</a:t>
            </a:r>
            <a:r>
              <a:rPr lang="en-US" altLang="en-US" sz="1600" dirty="0">
                <a:solidFill>
                  <a:srgbClr val="002060"/>
                </a:solidFill>
                <a:latin typeface="Arial" panose="020B0604020202020204" pitchFamily="34" charset="0"/>
                <a:cs typeface="Arial" panose="020B0604020202020204" pitchFamily="34" charset="0"/>
              </a:rPr>
              <a:t> 28. </a:t>
            </a:r>
            <a:r>
              <a:rPr lang="en-US" altLang="en-US" sz="1600" dirty="0" err="1">
                <a:solidFill>
                  <a:srgbClr val="002060"/>
                </a:solidFill>
                <a:latin typeface="Arial" panose="020B0604020202020204" pitchFamily="34" charset="0"/>
                <a:cs typeface="Arial" panose="020B0604020202020204" pitchFamily="34" charset="0"/>
              </a:rPr>
              <a:t>Mối</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liên</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quan</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giữa</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các</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quá</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trình</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sinh</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lí</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trong</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cơ</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thể</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sinh</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vật</a:t>
            </a:r>
            <a:endParaRPr lang="en-US" altLang="en-US" sz="1600" dirty="0">
              <a:solidFill>
                <a:srgbClr val="002060"/>
              </a:solidFill>
              <a:latin typeface="Arial" panose="020B0604020202020204" pitchFamily="34" charset="0"/>
              <a:cs typeface="Arial" panose="020B0604020202020204" pitchFamily="34" charset="0"/>
            </a:endParaRPr>
          </a:p>
          <a:p>
            <a:pPr marL="0" indent="0">
              <a:lnSpc>
                <a:spcPct val="150000"/>
              </a:lnSpc>
              <a:spcBef>
                <a:spcPts val="0"/>
              </a:spcBef>
              <a:buNone/>
            </a:pP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Bài</a:t>
            </a:r>
            <a:r>
              <a:rPr lang="en-US" altLang="en-US" sz="1600" dirty="0">
                <a:solidFill>
                  <a:srgbClr val="002060"/>
                </a:solidFill>
                <a:latin typeface="Arial" panose="020B0604020202020204" pitchFamily="34" charset="0"/>
                <a:cs typeface="Arial" panose="020B0604020202020204" pitchFamily="34" charset="0"/>
              </a:rPr>
              <a:t> 29. </a:t>
            </a:r>
            <a:r>
              <a:rPr lang="en-US" altLang="en-US" sz="1600" dirty="0" err="1">
                <a:solidFill>
                  <a:srgbClr val="002060"/>
                </a:solidFill>
                <a:latin typeface="Arial" panose="020B0604020202020204" pitchFamily="34" charset="0"/>
                <a:cs typeface="Arial" panose="020B0604020202020204" pitchFamily="34" charset="0"/>
              </a:rPr>
              <a:t>Một</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số</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ngành</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nghề</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liên</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quan</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đến</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sinh</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học</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cơ</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thể</a:t>
            </a:r>
            <a:endParaRPr lang="en-US" altLang="en-US" sz="1600" dirty="0">
              <a:solidFill>
                <a:srgbClr val="002060"/>
              </a:solidFill>
              <a:latin typeface="Arial" panose="020B0604020202020204" pitchFamily="34" charset="0"/>
              <a:cs typeface="Arial" panose="020B0604020202020204" pitchFamily="34" charset="0"/>
            </a:endParaRPr>
          </a:p>
          <a:p>
            <a:pPr marL="0" indent="0">
              <a:lnSpc>
                <a:spcPct val="150000"/>
              </a:lnSpc>
              <a:spcBef>
                <a:spcPts val="0"/>
              </a:spcBef>
              <a:buNone/>
            </a:pP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Em</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có</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biết</a:t>
            </a:r>
            <a:r>
              <a:rPr lang="en-US" altLang="en-US" sz="1600" dirty="0">
                <a:solidFill>
                  <a:srgbClr val="002060"/>
                </a:solidFill>
                <a:latin typeface="Arial" panose="020B0604020202020204" pitchFamily="34" charset="0"/>
                <a:cs typeface="Arial" panose="020B0604020202020204" pitchFamily="34" charset="0"/>
              </a:rPr>
              <a:t> / khoa </a:t>
            </a:r>
            <a:r>
              <a:rPr lang="en-US" altLang="en-US" sz="1600" dirty="0" err="1">
                <a:solidFill>
                  <a:srgbClr val="002060"/>
                </a:solidFill>
                <a:latin typeface="Arial" panose="020B0604020202020204" pitchFamily="34" charset="0"/>
                <a:cs typeface="Arial" panose="020B0604020202020204" pitchFamily="34" charset="0"/>
              </a:rPr>
              <a:t>học</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và</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đời</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sống</a:t>
            </a:r>
            <a:endParaRPr lang="en-US" altLang="en-US" sz="1600" dirty="0">
              <a:solidFill>
                <a:srgbClr val="002060"/>
              </a:solidFill>
              <a:latin typeface="Arial" panose="020B0604020202020204" pitchFamily="34" charset="0"/>
              <a:cs typeface="Arial" panose="020B0604020202020204" pitchFamily="34" charset="0"/>
            </a:endParaRPr>
          </a:p>
          <a:p>
            <a:pPr marL="0" indent="0" eaLnBrk="1" hangingPunct="1">
              <a:lnSpc>
                <a:spcPct val="150000"/>
              </a:lnSpc>
              <a:spcBef>
                <a:spcPts val="0"/>
              </a:spcBef>
              <a:buNone/>
            </a:pP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Giải</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thích</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một</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số</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thuật</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ngữ</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trong</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sách</a:t>
            </a:r>
            <a:endParaRPr lang="en-US" altLang="en-US" sz="1600" b="1" dirty="0">
              <a:solidFill>
                <a:srgbClr val="002060"/>
              </a:solidFill>
              <a:latin typeface="Arial" panose="020B0604020202020204" pitchFamily="34" charset="0"/>
              <a:cs typeface="Arial" panose="020B0604020202020204" pitchFamily="34" charset="0"/>
            </a:endParaRPr>
          </a:p>
          <a:p>
            <a:pPr marL="0" indent="0" eaLnBrk="1" hangingPunct="1">
              <a:lnSpc>
                <a:spcPct val="150000"/>
              </a:lnSpc>
              <a:spcBef>
                <a:spcPts val="0"/>
              </a:spcBef>
              <a:buNone/>
            </a:pPr>
            <a:r>
              <a:rPr lang="en-US" altLang="en-US" sz="1600" b="1" dirty="0">
                <a:solidFill>
                  <a:srgbClr val="002060"/>
                </a:solidFill>
                <a:latin typeface="Arial" panose="020B0604020202020204" pitchFamily="34" charset="0"/>
                <a:cs typeface="Arial" panose="020B0604020202020204" pitchFamily="34" charset="0"/>
              </a:rPr>
              <a:t>       </a:t>
            </a:r>
            <a:endParaRPr lang="en-US" altLang="en-US" sz="1600" dirty="0">
              <a:solidFill>
                <a:srgbClr val="002060"/>
              </a:solidFill>
              <a:latin typeface="Arial" panose="020B0604020202020204" pitchFamily="34" charset="0"/>
              <a:cs typeface="Arial" panose="020B0604020202020204" pitchFamily="34" charset="0"/>
            </a:endParaRPr>
          </a:p>
          <a:p>
            <a:pPr marL="0" indent="0" eaLnBrk="1" hangingPunct="1">
              <a:lnSpc>
                <a:spcPct val="150000"/>
              </a:lnSpc>
              <a:spcBef>
                <a:spcPts val="0"/>
              </a:spcBef>
              <a:buNone/>
            </a:pPr>
            <a:endParaRPr lang="en-US" altLang="en-US" sz="1600" dirty="0">
              <a:solidFill>
                <a:srgbClr val="002060"/>
              </a:solidFill>
              <a:latin typeface="Arial" panose="020B0604020202020204" pitchFamily="34" charset="0"/>
              <a:cs typeface="Arial" panose="020B0604020202020204" pitchFamily="34" charset="0"/>
            </a:endParaRPr>
          </a:p>
          <a:p>
            <a:pPr eaLnBrk="1" hangingPunct="1">
              <a:lnSpc>
                <a:spcPct val="150000"/>
              </a:lnSpc>
              <a:buFont typeface="Wingdings" panose="05000000000000000000" pitchFamily="2" charset="2"/>
              <a:buChar char="Ø"/>
            </a:pPr>
            <a:endParaRPr lang="en-US" altLang="en-US" sz="1600" dirty="0">
              <a:solidFill>
                <a:srgbClr val="002060"/>
              </a:solidFill>
              <a:latin typeface="Arial" panose="020B0604020202020204" pitchFamily="34" charset="0"/>
              <a:cs typeface="Arial" panose="020B0604020202020204" pitchFamily="34" charset="0"/>
            </a:endParaRPr>
          </a:p>
          <a:p>
            <a:pPr>
              <a:lnSpc>
                <a:spcPct val="150000"/>
              </a:lnSpc>
            </a:pPr>
            <a:endParaRPr lang="en-US" sz="1600" dirty="0">
              <a:solidFill>
                <a:srgbClr val="002060"/>
              </a:solidFill>
              <a:latin typeface="Arial" panose="020B0604020202020204" pitchFamily="34" charset="0"/>
              <a:cs typeface="Arial" panose="020B0604020202020204" pitchFamily="34" charset="0"/>
            </a:endParaRPr>
          </a:p>
          <a:p>
            <a:pPr>
              <a:lnSpc>
                <a:spcPct val="150000"/>
              </a:lnSpc>
            </a:pPr>
            <a:endParaRPr lang="en-US" sz="1600" dirty="0">
              <a:solidFill>
                <a:srgbClr val="002060"/>
              </a:solidFill>
              <a:latin typeface="Arial" panose="020B0604020202020204" pitchFamily="34" charset="0"/>
              <a:cs typeface="Arial" panose="020B0604020202020204" pitchFamily="34" charset="0"/>
            </a:endParaRPr>
          </a:p>
          <a:p>
            <a:pPr>
              <a:lnSpc>
                <a:spcPct val="150000"/>
              </a:lnSpc>
            </a:pPr>
            <a:endParaRPr lang="en-US" sz="1600" dirty="0">
              <a:solidFill>
                <a:srgbClr val="002060"/>
              </a:solidFill>
              <a:latin typeface="Arial" panose="020B0604020202020204" pitchFamily="34" charset="0"/>
              <a:cs typeface="Arial" panose="020B0604020202020204" pitchFamily="34" charset="0"/>
            </a:endParaRPr>
          </a:p>
          <a:p>
            <a:pPr>
              <a:lnSpc>
                <a:spcPct val="150000"/>
              </a:lnSpc>
            </a:pPr>
            <a:endParaRPr lang="en-US" sz="16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flipH="1">
            <a:off x="3085663" y="781214"/>
            <a:ext cx="6012493" cy="400110"/>
          </a:xfrm>
          <a:prstGeom prst="rect">
            <a:avLst/>
          </a:prstGeom>
          <a:noFill/>
        </p:spPr>
        <p:txBody>
          <a:bodyPr wrap="square" rtlCol="0">
            <a:spAutoFit/>
          </a:bodyPr>
          <a:lstStyle/>
          <a:p>
            <a:r>
              <a:rPr lang="en-US" sz="2000" b="1" dirty="0">
                <a:solidFill>
                  <a:srgbClr val="C00000"/>
                </a:solidFill>
                <a:latin typeface="Times New Roman" panose="02020603050405020304" pitchFamily="18" charset="0"/>
                <a:cs typeface="Times New Roman" panose="02020603050405020304" pitchFamily="18" charset="0"/>
              </a:rPr>
              <a:t>II. CẤU TRÚC </a:t>
            </a:r>
            <a:r>
              <a:rPr lang="vi-VN" sz="2000" b="1" dirty="0">
                <a:solidFill>
                  <a:srgbClr val="C00000"/>
                </a:solidFill>
                <a:latin typeface="Times New Roman" panose="02020603050405020304" pitchFamily="18" charset="0"/>
                <a:cs typeface="Times New Roman" panose="02020603050405020304" pitchFamily="18" charset="0"/>
              </a:rPr>
              <a:t>SÁCH </a:t>
            </a:r>
            <a:r>
              <a:rPr lang="en-US" sz="2000" b="1" dirty="0">
                <a:solidFill>
                  <a:srgbClr val="C00000"/>
                </a:solidFill>
                <a:latin typeface="Times New Roman" panose="02020603050405020304" pitchFamily="18" charset="0"/>
                <a:cs typeface="Times New Roman" panose="02020603050405020304" pitchFamily="18" charset="0"/>
              </a:rPr>
              <a:t>VÀ</a:t>
            </a:r>
            <a:r>
              <a:rPr lang="vi-VN" sz="2000" b="1" dirty="0">
                <a:solidFill>
                  <a:srgbClr val="C00000"/>
                </a:solidFill>
                <a:latin typeface="Times New Roman" panose="02020603050405020304" pitchFamily="18" charset="0"/>
                <a:cs typeface="Times New Roman" panose="02020603050405020304" pitchFamily="18" charset="0"/>
              </a:rPr>
              <a:t> CẤU TRÚC</a:t>
            </a:r>
            <a:r>
              <a:rPr lang="en-US" sz="2000" b="1" dirty="0">
                <a:solidFill>
                  <a:srgbClr val="C00000"/>
                </a:solidFill>
                <a:latin typeface="Times New Roman" panose="02020603050405020304" pitchFamily="18" charset="0"/>
                <a:cs typeface="Times New Roman" panose="02020603050405020304" pitchFamily="18" charset="0"/>
              </a:rPr>
              <a:t> BÀI HỌC</a:t>
            </a:r>
            <a:endParaRPr lang="en-US" sz="20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5948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0" y="0"/>
            <a:ext cx="12200180" cy="6858000"/>
          </a:xfrm>
          <a:prstGeom prst="rect">
            <a:avLst/>
          </a:prstGeom>
        </p:spPr>
      </p:pic>
      <p:sp>
        <p:nvSpPr>
          <p:cNvPr id="6" name="TextBox 5"/>
          <p:cNvSpPr txBox="1"/>
          <p:nvPr/>
        </p:nvSpPr>
        <p:spPr>
          <a:xfrm>
            <a:off x="792498" y="1438134"/>
            <a:ext cx="9858569" cy="6230937"/>
          </a:xfrm>
          <a:prstGeom prst="rect">
            <a:avLst/>
          </a:prstGeom>
          <a:noFill/>
        </p:spPr>
        <p:txBody>
          <a:bodyPr wrap="square" rtlCol="0">
            <a:spAutoFit/>
          </a:bodyPr>
          <a:lstStyle/>
          <a:p>
            <a:pPr>
              <a:lnSpc>
                <a:spcPct val="150000"/>
              </a:lnSpc>
            </a:pPr>
            <a:r>
              <a:rPr lang="vi-VN" sz="2000" b="1" dirty="0">
                <a:solidFill>
                  <a:srgbClr val="002060"/>
                </a:solidFill>
                <a:cs typeface="Times New Roman" panose="02020603050405020304" pitchFamily="18" charset="0"/>
              </a:rPr>
              <a:t>b) Cấu trúc SGK Chuyên đề học tập Sinh học 11 </a:t>
            </a:r>
            <a:r>
              <a:rPr lang="vi-VN" sz="2000" b="1" dirty="0">
                <a:solidFill>
                  <a:srgbClr val="002060"/>
                </a:solidFill>
                <a:cs typeface="Arial" panose="020B0604020202020204" pitchFamily="34" charset="0"/>
              </a:rPr>
              <a:t>với t</a:t>
            </a:r>
            <a:r>
              <a:rPr lang="en-US" altLang="en-US" sz="2000" b="1" dirty="0" err="1">
                <a:solidFill>
                  <a:srgbClr val="002060"/>
                </a:solidFill>
                <a:cs typeface="Arial" panose="020B0604020202020204" pitchFamily="34" charset="0"/>
              </a:rPr>
              <a:t>hời</a:t>
            </a:r>
            <a:r>
              <a:rPr lang="en-US" altLang="en-US" sz="2000" b="1" dirty="0">
                <a:solidFill>
                  <a:srgbClr val="002060"/>
                </a:solidFill>
                <a:cs typeface="Arial" panose="020B0604020202020204" pitchFamily="34" charset="0"/>
              </a:rPr>
              <a:t> </a:t>
            </a:r>
            <a:r>
              <a:rPr lang="en-US" altLang="en-US" sz="2000" b="1" dirty="0" err="1">
                <a:solidFill>
                  <a:srgbClr val="002060"/>
                </a:solidFill>
                <a:cs typeface="Arial" panose="020B0604020202020204" pitchFamily="34" charset="0"/>
              </a:rPr>
              <a:t>lượng</a:t>
            </a:r>
            <a:r>
              <a:rPr lang="en-US" altLang="en-US" sz="2000" b="1" dirty="0">
                <a:solidFill>
                  <a:srgbClr val="002060"/>
                </a:solidFill>
                <a:cs typeface="Arial" panose="020B0604020202020204" pitchFamily="34" charset="0"/>
              </a:rPr>
              <a:t> </a:t>
            </a:r>
            <a:r>
              <a:rPr lang="vi-VN" altLang="en-US" sz="2000" b="1" dirty="0">
                <a:solidFill>
                  <a:srgbClr val="002060"/>
                </a:solidFill>
                <a:cs typeface="Arial" panose="020B0604020202020204" pitchFamily="34" charset="0"/>
              </a:rPr>
              <a:t>35</a:t>
            </a:r>
            <a:r>
              <a:rPr lang="en-US" altLang="en-US" sz="2000" b="1" dirty="0">
                <a:solidFill>
                  <a:srgbClr val="002060"/>
                </a:solidFill>
                <a:cs typeface="Arial" panose="020B0604020202020204" pitchFamily="34" charset="0"/>
              </a:rPr>
              <a:t> </a:t>
            </a:r>
            <a:r>
              <a:rPr lang="en-US" altLang="en-US" sz="2000" b="1" dirty="0" err="1">
                <a:solidFill>
                  <a:srgbClr val="002060"/>
                </a:solidFill>
                <a:cs typeface="Arial" panose="020B0604020202020204" pitchFamily="34" charset="0"/>
              </a:rPr>
              <a:t>tiết</a:t>
            </a:r>
            <a:endParaRPr lang="en-US" sz="2000" dirty="0">
              <a:solidFill>
                <a:srgbClr val="002060"/>
              </a:solidFill>
              <a:cs typeface="Times New Roman" panose="02020603050405020304" pitchFamily="18" charset="0"/>
            </a:endParaRPr>
          </a:p>
          <a:p>
            <a:pPr marL="0" indent="0">
              <a:lnSpc>
                <a:spcPct val="150000"/>
              </a:lnSpc>
              <a:buNone/>
              <a:defRPr/>
            </a:pPr>
            <a:r>
              <a:rPr lang="en-US" b="1" dirty="0" err="1">
                <a:solidFill>
                  <a:srgbClr val="002060"/>
                </a:solidFill>
                <a:latin typeface="Arial" panose="020B0604020202020204" pitchFamily="34" charset="0"/>
                <a:cs typeface="Arial" panose="020B0604020202020204" pitchFamily="34" charset="0"/>
              </a:rPr>
              <a:t>Hướng</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dẫn</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sử</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dụng</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sách</a:t>
            </a:r>
            <a:endParaRPr lang="en-US" b="1" dirty="0">
              <a:solidFill>
                <a:srgbClr val="002060"/>
              </a:solidFill>
              <a:latin typeface="Arial" panose="020B0604020202020204" pitchFamily="34" charset="0"/>
              <a:cs typeface="Arial" panose="020B0604020202020204" pitchFamily="34" charset="0"/>
            </a:endParaRPr>
          </a:p>
          <a:p>
            <a:pPr marL="0" indent="0">
              <a:lnSpc>
                <a:spcPct val="150000"/>
              </a:lnSpc>
              <a:buNone/>
              <a:defRPr/>
            </a:pPr>
            <a:r>
              <a:rPr lang="en-US" b="1" dirty="0" err="1">
                <a:solidFill>
                  <a:srgbClr val="002060"/>
                </a:solidFill>
                <a:latin typeface="Arial" panose="020B0604020202020204" pitchFamily="34" charset="0"/>
                <a:cs typeface="Arial" panose="020B0604020202020204" pitchFamily="34" charset="0"/>
              </a:rPr>
              <a:t>Lời</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nói</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đầu</a:t>
            </a:r>
            <a:endParaRPr lang="en-US" b="1" dirty="0">
              <a:solidFill>
                <a:srgbClr val="002060"/>
              </a:solidFill>
              <a:latin typeface="Arial" panose="020B0604020202020204" pitchFamily="34" charset="0"/>
              <a:cs typeface="Arial" panose="020B0604020202020204" pitchFamily="34" charset="0"/>
            </a:endParaRPr>
          </a:p>
          <a:p>
            <a:pPr marL="0" indent="0">
              <a:lnSpc>
                <a:spcPct val="150000"/>
              </a:lnSpc>
              <a:buNone/>
              <a:defRPr/>
            </a:pPr>
            <a:r>
              <a:rPr lang="en-US" b="1" dirty="0" err="1">
                <a:solidFill>
                  <a:srgbClr val="002060"/>
                </a:solidFill>
                <a:latin typeface="Arial" panose="020B0604020202020204" pitchFamily="34" charset="0"/>
                <a:cs typeface="Arial" panose="020B0604020202020204" pitchFamily="34" charset="0"/>
              </a:rPr>
              <a:t>Mục</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lục</a:t>
            </a:r>
            <a:endParaRPr lang="en-US" b="1" dirty="0">
              <a:solidFill>
                <a:srgbClr val="002060"/>
              </a:solidFill>
              <a:latin typeface="Arial" panose="020B0604020202020204" pitchFamily="34" charset="0"/>
              <a:cs typeface="Arial" panose="020B0604020202020204" pitchFamily="34" charset="0"/>
            </a:endParaRPr>
          </a:p>
          <a:p>
            <a:pPr marL="0" indent="0">
              <a:lnSpc>
                <a:spcPct val="150000"/>
              </a:lnSpc>
              <a:buNone/>
              <a:defRPr/>
            </a:pPr>
            <a:r>
              <a:rPr lang="en-US" b="1" dirty="0" err="1">
                <a:solidFill>
                  <a:srgbClr val="002060"/>
                </a:solidFill>
                <a:latin typeface="Arial" panose="020B0604020202020204" pitchFamily="34" charset="0"/>
                <a:cs typeface="Arial" panose="020B0604020202020204" pitchFamily="34" charset="0"/>
              </a:rPr>
              <a:t>Chuyên</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đề</a:t>
            </a:r>
            <a:r>
              <a:rPr lang="en-US" b="1" dirty="0">
                <a:solidFill>
                  <a:srgbClr val="002060"/>
                </a:solidFill>
                <a:latin typeface="Arial" panose="020B0604020202020204" pitchFamily="34" charset="0"/>
                <a:cs typeface="Arial" panose="020B0604020202020204" pitchFamily="34" charset="0"/>
              </a:rPr>
              <a:t> 1: </a:t>
            </a:r>
            <a:r>
              <a:rPr lang="en-US" dirty="0" err="1">
                <a:solidFill>
                  <a:srgbClr val="002060"/>
                </a:solidFill>
                <a:latin typeface="Arial" panose="020B0604020202020204" pitchFamily="34" charset="0"/>
                <a:cs typeface="Arial" panose="020B0604020202020204" pitchFamily="34" charset="0"/>
              </a:rPr>
              <a:t>Dinh</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dưỡng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khoáng</a:t>
            </a:r>
            <a:r>
              <a:rPr lang="en-US" dirty="0">
                <a:solidFill>
                  <a:srgbClr val="002060"/>
                </a:solidFill>
                <a:latin typeface="Arial" panose="020B0604020202020204" pitchFamily="34" charset="0"/>
                <a:cs typeface="Arial" panose="020B0604020202020204" pitchFamily="34" charset="0"/>
              </a:rPr>
              <a:t> - </a:t>
            </a:r>
            <a:r>
              <a:rPr lang="en-US" dirty="0" err="1">
                <a:solidFill>
                  <a:srgbClr val="002060"/>
                </a:solidFill>
                <a:latin typeface="Arial" panose="020B0604020202020204" pitchFamily="34" charset="0"/>
                <a:cs typeface="Arial" panose="020B0604020202020204" pitchFamily="34" charset="0"/>
              </a:rPr>
              <a:t>Tăng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năng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suất</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cây</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trồng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và</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nông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nghiệp</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sạch</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Từ</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bài</a:t>
            </a:r>
            <a:r>
              <a:rPr lang="en-US" dirty="0">
                <a:solidFill>
                  <a:srgbClr val="002060"/>
                </a:solidFill>
                <a:latin typeface="Arial" panose="020B0604020202020204" pitchFamily="34" charset="0"/>
                <a:cs typeface="Arial" panose="020B0604020202020204" pitchFamily="34" charset="0"/>
              </a:rPr>
              <a:t> 1 </a:t>
            </a:r>
            <a:r>
              <a:rPr lang="en-US" dirty="0" err="1">
                <a:solidFill>
                  <a:srgbClr val="002060"/>
                </a:solidFill>
                <a:latin typeface="Arial" panose="020B0604020202020204" pitchFamily="34" charset="0"/>
                <a:cs typeface="Arial" panose="020B0604020202020204" pitchFamily="34" charset="0"/>
              </a:rPr>
              <a:t>đến</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bài</a:t>
            </a:r>
            <a:r>
              <a:rPr lang="en-US" dirty="0">
                <a:solidFill>
                  <a:srgbClr val="002060"/>
                </a:solidFill>
                <a:latin typeface="Arial" panose="020B0604020202020204" pitchFamily="34" charset="0"/>
                <a:cs typeface="Arial" panose="020B0604020202020204" pitchFamily="34" charset="0"/>
              </a:rPr>
              <a:t> 5-Dự </a:t>
            </a:r>
            <a:r>
              <a:rPr lang="en-US" dirty="0" err="1">
                <a:solidFill>
                  <a:srgbClr val="002060"/>
                </a:solidFill>
                <a:latin typeface="Arial" panose="020B0604020202020204" pitchFamily="34" charset="0"/>
                <a:cs typeface="Arial" panose="020B0604020202020204" pitchFamily="34" charset="0"/>
              </a:rPr>
              <a:t>án</a:t>
            </a:r>
            <a:r>
              <a:rPr lang="en-US" dirty="0">
                <a:solidFill>
                  <a:srgbClr val="002060"/>
                </a:solidFill>
                <a:latin typeface="Arial" panose="020B0604020202020204" pitchFamily="34" charset="0"/>
                <a:cs typeface="Arial" panose="020B0604020202020204" pitchFamily="34" charset="0"/>
              </a:rPr>
              <a:t>)</a:t>
            </a:r>
          </a:p>
          <a:p>
            <a:pPr marL="0" indent="0">
              <a:lnSpc>
                <a:spcPct val="150000"/>
              </a:lnSpc>
              <a:buNone/>
              <a:defRPr/>
            </a:pPr>
            <a:r>
              <a:rPr lang="en-US" b="1" dirty="0" err="1">
                <a:solidFill>
                  <a:srgbClr val="002060"/>
                </a:solidFill>
                <a:latin typeface="Arial" panose="020B0604020202020204" pitchFamily="34" charset="0"/>
                <a:cs typeface="Arial" panose="020B0604020202020204" pitchFamily="34" charset="0"/>
              </a:rPr>
              <a:t>Chuyên</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đề</a:t>
            </a:r>
            <a:r>
              <a:rPr lang="en-US" b="1" dirty="0">
                <a:solidFill>
                  <a:srgbClr val="002060"/>
                </a:solidFill>
                <a:latin typeface="Arial" panose="020B0604020202020204" pitchFamily="34" charset="0"/>
                <a:cs typeface="Arial" panose="020B0604020202020204" pitchFamily="34" charset="0"/>
              </a:rPr>
              <a:t> 2: </a:t>
            </a:r>
            <a:r>
              <a:rPr lang="en-US" dirty="0" err="1">
                <a:solidFill>
                  <a:srgbClr val="002060"/>
                </a:solidFill>
                <a:latin typeface="Arial" panose="020B0604020202020204" pitchFamily="34" charset="0"/>
                <a:cs typeface="Arial" panose="020B0604020202020204" pitchFamily="34" charset="0"/>
              </a:rPr>
              <a:t>Một</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số</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bệnh</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dịch</a:t>
            </a:r>
            <a:r>
              <a:rPr lang="en-US" dirty="0">
                <a:solidFill>
                  <a:srgbClr val="002060"/>
                </a:solidFill>
                <a:latin typeface="Arial" panose="020B0604020202020204" pitchFamily="34" charset="0"/>
                <a:cs typeface="Arial" panose="020B0604020202020204" pitchFamily="34" charset="0"/>
              </a:rPr>
              <a:t> ở </a:t>
            </a:r>
            <a:r>
              <a:rPr lang="en-US" dirty="0" err="1">
                <a:solidFill>
                  <a:srgbClr val="002060"/>
                </a:solidFill>
                <a:latin typeface="Arial" panose="020B0604020202020204" pitchFamily="34" charset="0"/>
                <a:cs typeface="Arial" panose="020B0604020202020204" pitchFamily="34" charset="0"/>
              </a:rPr>
              <a:t>người</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và</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cách</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phòng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chống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Từ</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bài</a:t>
            </a:r>
            <a:r>
              <a:rPr lang="en-US" dirty="0">
                <a:solidFill>
                  <a:srgbClr val="002060"/>
                </a:solidFill>
                <a:latin typeface="Arial" panose="020B0604020202020204" pitchFamily="34" charset="0"/>
                <a:cs typeface="Arial" panose="020B0604020202020204" pitchFamily="34" charset="0"/>
              </a:rPr>
              <a:t> 5 </a:t>
            </a:r>
            <a:r>
              <a:rPr lang="en-US" dirty="0" err="1">
                <a:solidFill>
                  <a:srgbClr val="002060"/>
                </a:solidFill>
                <a:latin typeface="Arial" panose="020B0604020202020204" pitchFamily="34" charset="0"/>
                <a:cs typeface="Arial" panose="020B0604020202020204" pitchFamily="34" charset="0"/>
              </a:rPr>
              <a:t>đến</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bài</a:t>
            </a:r>
            <a:r>
              <a:rPr lang="en-US" dirty="0">
                <a:solidFill>
                  <a:srgbClr val="002060"/>
                </a:solidFill>
                <a:latin typeface="Arial" panose="020B0604020202020204" pitchFamily="34" charset="0"/>
                <a:cs typeface="Arial" panose="020B0604020202020204" pitchFamily="34" charset="0"/>
              </a:rPr>
              <a:t> 8-Dự </a:t>
            </a:r>
            <a:r>
              <a:rPr lang="en-US" dirty="0" err="1">
                <a:solidFill>
                  <a:srgbClr val="002060"/>
                </a:solidFill>
                <a:latin typeface="Arial" panose="020B0604020202020204" pitchFamily="34" charset="0"/>
                <a:cs typeface="Arial" panose="020B0604020202020204" pitchFamily="34" charset="0"/>
              </a:rPr>
              <a:t>án</a:t>
            </a:r>
            <a:r>
              <a:rPr lang="en-US" dirty="0">
                <a:solidFill>
                  <a:srgbClr val="002060"/>
                </a:solidFill>
                <a:latin typeface="Arial" panose="020B0604020202020204" pitchFamily="34" charset="0"/>
                <a:cs typeface="Arial" panose="020B0604020202020204" pitchFamily="34" charset="0"/>
              </a:rPr>
              <a:t>) </a:t>
            </a:r>
          </a:p>
          <a:p>
            <a:pPr marL="0" indent="0">
              <a:lnSpc>
                <a:spcPct val="150000"/>
              </a:lnSpc>
              <a:buNone/>
              <a:defRPr/>
            </a:pPr>
            <a:r>
              <a:rPr lang="en-US" b="1" dirty="0" err="1">
                <a:solidFill>
                  <a:srgbClr val="002060"/>
                </a:solidFill>
                <a:latin typeface="Arial" panose="020B0604020202020204" pitchFamily="34" charset="0"/>
                <a:cs typeface="Arial" panose="020B0604020202020204" pitchFamily="34" charset="0"/>
              </a:rPr>
              <a:t>Chuyên</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đề</a:t>
            </a:r>
            <a:r>
              <a:rPr lang="en-US" b="1" dirty="0">
                <a:solidFill>
                  <a:srgbClr val="002060"/>
                </a:solidFill>
                <a:latin typeface="Arial" panose="020B0604020202020204" pitchFamily="34" charset="0"/>
                <a:cs typeface="Arial" panose="020B0604020202020204" pitchFamily="34" charset="0"/>
              </a:rPr>
              <a:t> 3: </a:t>
            </a:r>
            <a:r>
              <a:rPr lang="en-US" dirty="0">
                <a:solidFill>
                  <a:srgbClr val="002060"/>
                </a:solidFill>
                <a:latin typeface="Arial" panose="020B0604020202020204" pitchFamily="34" charset="0"/>
                <a:cs typeface="Arial" panose="020B0604020202020204" pitchFamily="34" charset="0"/>
              </a:rPr>
              <a:t>An </a:t>
            </a:r>
            <a:r>
              <a:rPr lang="en-US" dirty="0" err="1">
                <a:solidFill>
                  <a:srgbClr val="002060"/>
                </a:solidFill>
                <a:latin typeface="Arial" panose="020B0604020202020204" pitchFamily="34" charset="0"/>
                <a:cs typeface="Arial" panose="020B0604020202020204" pitchFamily="34" charset="0"/>
              </a:rPr>
              <a:t>toàn</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thực</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phẩm</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Từ</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bài</a:t>
            </a:r>
            <a:r>
              <a:rPr lang="en-US" dirty="0">
                <a:solidFill>
                  <a:srgbClr val="002060"/>
                </a:solidFill>
                <a:latin typeface="Arial" panose="020B0604020202020204" pitchFamily="34" charset="0"/>
                <a:cs typeface="Arial" panose="020B0604020202020204" pitchFamily="34" charset="0"/>
              </a:rPr>
              <a:t> 9 </a:t>
            </a:r>
            <a:r>
              <a:rPr lang="en-US" dirty="0" err="1">
                <a:solidFill>
                  <a:srgbClr val="002060"/>
                </a:solidFill>
                <a:latin typeface="Arial" panose="020B0604020202020204" pitchFamily="34" charset="0"/>
                <a:cs typeface="Arial" panose="020B0604020202020204" pitchFamily="34" charset="0"/>
              </a:rPr>
              <a:t>đến</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bài</a:t>
            </a:r>
            <a:r>
              <a:rPr lang="en-US" dirty="0">
                <a:solidFill>
                  <a:srgbClr val="002060"/>
                </a:solidFill>
                <a:latin typeface="Arial" panose="020B0604020202020204" pitchFamily="34" charset="0"/>
                <a:cs typeface="Arial" panose="020B0604020202020204" pitchFamily="34" charset="0"/>
              </a:rPr>
              <a:t> 11-Dự </a:t>
            </a:r>
            <a:r>
              <a:rPr lang="en-US" dirty="0" err="1">
                <a:solidFill>
                  <a:srgbClr val="002060"/>
                </a:solidFill>
                <a:latin typeface="Arial" panose="020B0604020202020204" pitchFamily="34" charset="0"/>
                <a:cs typeface="Arial" panose="020B0604020202020204" pitchFamily="34" charset="0"/>
              </a:rPr>
              <a:t>án</a:t>
            </a:r>
            <a:r>
              <a:rPr lang="en-US" dirty="0">
                <a:solidFill>
                  <a:srgbClr val="002060"/>
                </a:solidFill>
                <a:latin typeface="Arial" panose="020B0604020202020204" pitchFamily="34" charset="0"/>
                <a:cs typeface="Arial" panose="020B0604020202020204" pitchFamily="34" charset="0"/>
              </a:rPr>
              <a:t>) </a:t>
            </a:r>
          </a:p>
          <a:p>
            <a:pPr marL="0" indent="0">
              <a:lnSpc>
                <a:spcPct val="150000"/>
              </a:lnSpc>
              <a:buNone/>
              <a:defRPr/>
            </a:pPr>
            <a:r>
              <a:rPr lang="en-US" b="1" dirty="0" err="1">
                <a:solidFill>
                  <a:srgbClr val="002060"/>
                </a:solidFill>
                <a:latin typeface="Arial" panose="020B0604020202020204" pitchFamily="34" charset="0"/>
                <a:cs typeface="Arial" panose="020B0604020202020204" pitchFamily="34" charset="0"/>
              </a:rPr>
              <a:t>Giải</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thích</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một</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số</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thuật</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ngữ</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trong</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sách</a:t>
            </a:r>
            <a:endParaRPr lang="en-US" altLang="en-US" b="1" dirty="0">
              <a:solidFill>
                <a:srgbClr val="002060"/>
              </a:solidFill>
              <a:latin typeface="Arial" panose="020B0604020202020204" pitchFamily="34" charset="0"/>
              <a:cs typeface="Arial" panose="020B0604020202020204" pitchFamily="34" charset="0"/>
            </a:endParaRPr>
          </a:p>
          <a:p>
            <a:pPr eaLnBrk="1" hangingPunct="1">
              <a:buFont typeface="Wingdings" panose="05000000000000000000" pitchFamily="2" charset="2"/>
              <a:buChar char="Ø"/>
            </a:pPr>
            <a:endParaRPr lang="en-US" altLang="en-US" sz="3600" dirty="0">
              <a:solidFill>
                <a:srgbClr val="002060"/>
              </a:solidFill>
              <a:cs typeface="Times New Roman" panose="02020603050405020304" pitchFamily="18" charset="0"/>
            </a:endParaRPr>
          </a:p>
          <a:p>
            <a:pPr>
              <a:lnSpc>
                <a:spcPct val="150000"/>
              </a:lnSpc>
            </a:pPr>
            <a:endParaRPr lang="en-US" sz="2000" dirty="0">
              <a:solidFill>
                <a:srgbClr val="002060"/>
              </a:solidFill>
            </a:endParaRPr>
          </a:p>
          <a:p>
            <a:pPr>
              <a:lnSpc>
                <a:spcPct val="150000"/>
              </a:lnSpc>
            </a:pPr>
            <a:endParaRPr lang="en-US" sz="2000" dirty="0">
              <a:solidFill>
                <a:srgbClr val="002060"/>
              </a:solidFill>
            </a:endParaRPr>
          </a:p>
          <a:p>
            <a:pPr>
              <a:lnSpc>
                <a:spcPct val="150000"/>
              </a:lnSpc>
            </a:pPr>
            <a:endParaRPr lang="en-US" sz="2000" dirty="0">
              <a:solidFill>
                <a:srgbClr val="002060"/>
              </a:solidFill>
              <a:cs typeface="Times New Roman" panose="02020603050405020304" pitchFamily="18" charset="0"/>
            </a:endParaRPr>
          </a:p>
          <a:p>
            <a:pPr>
              <a:lnSpc>
                <a:spcPct val="150000"/>
              </a:lnSpc>
            </a:pPr>
            <a:endParaRPr lang="en-US" sz="2000" dirty="0">
              <a:solidFill>
                <a:srgbClr val="002060"/>
              </a:solidFill>
              <a:cs typeface="Times New Roman" panose="02020603050405020304" pitchFamily="18" charset="0"/>
            </a:endParaRPr>
          </a:p>
        </p:txBody>
      </p:sp>
      <p:sp>
        <p:nvSpPr>
          <p:cNvPr id="2" name="TextBox 1"/>
          <p:cNvSpPr txBox="1"/>
          <p:nvPr/>
        </p:nvSpPr>
        <p:spPr>
          <a:xfrm flipH="1">
            <a:off x="3085663" y="1038024"/>
            <a:ext cx="6012493" cy="400110"/>
          </a:xfrm>
          <a:prstGeom prst="rect">
            <a:avLst/>
          </a:prstGeom>
          <a:noFill/>
        </p:spPr>
        <p:txBody>
          <a:bodyPr wrap="square" rtlCol="0">
            <a:spAutoFit/>
          </a:bodyPr>
          <a:lstStyle/>
          <a:p>
            <a:r>
              <a:rPr lang="en-US" sz="2000" b="1" dirty="0">
                <a:solidFill>
                  <a:srgbClr val="C00000"/>
                </a:solidFill>
                <a:latin typeface="Times New Roman" panose="02020603050405020304" pitchFamily="18" charset="0"/>
                <a:cs typeface="Times New Roman" panose="02020603050405020304" pitchFamily="18" charset="0"/>
              </a:rPr>
              <a:t>II. CẤU TRÚC </a:t>
            </a:r>
            <a:r>
              <a:rPr lang="vi-VN" sz="2000" b="1" dirty="0">
                <a:solidFill>
                  <a:srgbClr val="C00000"/>
                </a:solidFill>
                <a:latin typeface="Times New Roman" panose="02020603050405020304" pitchFamily="18" charset="0"/>
                <a:cs typeface="Times New Roman" panose="02020603050405020304" pitchFamily="18" charset="0"/>
              </a:rPr>
              <a:t>SÁCH </a:t>
            </a:r>
            <a:r>
              <a:rPr lang="en-US" sz="2000" b="1" dirty="0">
                <a:solidFill>
                  <a:srgbClr val="C00000"/>
                </a:solidFill>
                <a:latin typeface="Times New Roman" panose="02020603050405020304" pitchFamily="18" charset="0"/>
                <a:cs typeface="Times New Roman" panose="02020603050405020304" pitchFamily="18" charset="0"/>
              </a:rPr>
              <a:t>VÀ</a:t>
            </a:r>
            <a:r>
              <a:rPr lang="vi-VN" sz="2000" b="1" dirty="0">
                <a:solidFill>
                  <a:srgbClr val="C00000"/>
                </a:solidFill>
                <a:latin typeface="Times New Roman" panose="02020603050405020304" pitchFamily="18" charset="0"/>
                <a:cs typeface="Times New Roman" panose="02020603050405020304" pitchFamily="18" charset="0"/>
              </a:rPr>
              <a:t> CẤU TRÚC</a:t>
            </a:r>
            <a:r>
              <a:rPr lang="en-US" sz="2000" b="1" dirty="0">
                <a:solidFill>
                  <a:srgbClr val="C00000"/>
                </a:solidFill>
                <a:latin typeface="Times New Roman" panose="02020603050405020304" pitchFamily="18" charset="0"/>
                <a:cs typeface="Times New Roman" panose="02020603050405020304" pitchFamily="18" charset="0"/>
              </a:rPr>
              <a:t> BÀI HỌC</a:t>
            </a:r>
            <a:endParaRPr lang="en-US" sz="20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8441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9" y="-55983"/>
            <a:ext cx="12200180" cy="6858000"/>
          </a:xfrm>
          <a:prstGeom prst="rect">
            <a:avLst/>
          </a:prstGeom>
        </p:spPr>
      </p:pic>
      <p:sp>
        <p:nvSpPr>
          <p:cNvPr id="8" name="TextBox 7"/>
          <p:cNvSpPr txBox="1"/>
          <p:nvPr/>
        </p:nvSpPr>
        <p:spPr>
          <a:xfrm>
            <a:off x="1215026" y="1197599"/>
            <a:ext cx="8330192" cy="369332"/>
          </a:xfrm>
          <a:prstGeom prst="rect">
            <a:avLst/>
          </a:prstGeom>
          <a:noFill/>
        </p:spPr>
        <p:txBody>
          <a:bodyPr wrap="square" rtlCol="0">
            <a:spAutoFit/>
          </a:bodyPr>
          <a:lstStyle/>
          <a:p>
            <a:r>
              <a:rPr lang="en-US" b="1" dirty="0">
                <a:solidFill>
                  <a:srgbClr val="C00000"/>
                </a:solidFill>
                <a:latin typeface="Times New Roman" panose="02020603050405020304" pitchFamily="18" charset="0"/>
                <a:cs typeface="Times New Roman" panose="02020603050405020304" pitchFamily="18" charset="0"/>
              </a:rPr>
              <a:t>I</a:t>
            </a:r>
            <a:r>
              <a:rPr lang="vi-VN" b="1" dirty="0">
                <a:solidFill>
                  <a:srgbClr val="C00000"/>
                </a:solidFill>
                <a:latin typeface="Times New Roman" panose="02020603050405020304" pitchFamily="18" charset="0"/>
                <a:cs typeface="Times New Roman" panose="02020603050405020304" pitchFamily="18" charset="0"/>
              </a:rPr>
              <a:t>II</a:t>
            </a:r>
            <a:r>
              <a:rPr lang="en-US" b="1" dirty="0">
                <a:solidFill>
                  <a:srgbClr val="C00000"/>
                </a:solidFill>
                <a:latin typeface="Times New Roman" panose="02020603050405020304" pitchFamily="18" charset="0"/>
                <a:cs typeface="Times New Roman" panose="02020603050405020304" pitchFamily="18" charset="0"/>
              </a:rPr>
              <a:t>. NHỮNG ĐIỂM MỚI </a:t>
            </a:r>
            <a:r>
              <a:rPr lang="vi-VN" b="1" dirty="0">
                <a:solidFill>
                  <a:srgbClr val="C00000"/>
                </a:solidFill>
                <a:latin typeface="Times New Roman" panose="02020603050405020304" pitchFamily="18" charset="0"/>
                <a:cs typeface="Times New Roman" panose="02020603050405020304" pitchFamily="18" charset="0"/>
              </a:rPr>
              <a:t>NỔI BẬT CỦA SÁCH </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922118" y="1942514"/>
            <a:ext cx="8916007" cy="2241960"/>
          </a:xfrm>
          <a:prstGeom prst="rect">
            <a:avLst/>
          </a:prstGeom>
          <a:noFill/>
        </p:spPr>
        <p:txBody>
          <a:bodyPr wrap="square" rtlCol="0">
            <a:spAutoFit/>
          </a:bodyPr>
          <a:lstStyle/>
          <a:p>
            <a:pPr marL="0" indent="0">
              <a:lnSpc>
                <a:spcPct val="150000"/>
              </a:lnSpc>
              <a:buNone/>
              <a:defRPr/>
            </a:pPr>
            <a:r>
              <a:rPr lang="en-US" sz="2400" b="1" dirty="0" err="1">
                <a:solidFill>
                  <a:srgbClr val="0070C0"/>
                </a:solidFill>
                <a:latin typeface="Times New Roman" panose="02020603050405020304" pitchFamily="18" charset="0"/>
                <a:cs typeface="Times New Roman" panose="02020603050405020304" pitchFamily="18" charset="0"/>
              </a:rPr>
              <a:t>Những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điểm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mới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trong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biên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soạn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sách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Sinh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học</a:t>
            </a:r>
            <a:r>
              <a:rPr lang="en-US" sz="2400" b="1" dirty="0">
                <a:solidFill>
                  <a:srgbClr val="0070C0"/>
                </a:solidFill>
                <a:latin typeface="Times New Roman" panose="02020603050405020304" pitchFamily="18" charset="0"/>
                <a:cs typeface="Times New Roman" panose="02020603050405020304" pitchFamily="18" charset="0"/>
              </a:rPr>
              <a:t> 11</a:t>
            </a:r>
            <a:r>
              <a:rPr lang="vi-VN" sz="2400" b="1" dirty="0">
                <a:solidFill>
                  <a:srgbClr val="0070C0"/>
                </a:solidFill>
                <a:latin typeface="Times New Roman" panose="02020603050405020304" pitchFamily="18" charset="0"/>
                <a:cs typeface="Times New Roman" panose="02020603050405020304" pitchFamily="18" charset="0"/>
              </a:rPr>
              <a:t> CTGDPT 2018</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được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thể</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hiện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chủ</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yếu</a:t>
            </a:r>
            <a:r>
              <a:rPr lang="en-US" sz="2400" b="1" dirty="0">
                <a:solidFill>
                  <a:srgbClr val="0070C0"/>
                </a:solidFill>
                <a:latin typeface="Times New Roman" panose="02020603050405020304" pitchFamily="18" charset="0"/>
                <a:cs typeface="Times New Roman" panose="02020603050405020304" pitchFamily="18" charset="0"/>
              </a:rPr>
              <a:t> qua:</a:t>
            </a:r>
          </a:p>
          <a:p>
            <a:pPr marL="0" indent="0">
              <a:lnSpc>
                <a:spcPct val="150000"/>
              </a:lnSpc>
              <a:buNone/>
              <a:defRPr/>
            </a:pP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a:solidFill>
                  <a:srgbClr val="002060"/>
                </a:solidFill>
                <a:latin typeface="Times New Roman" panose="02020603050405020304" pitchFamily="18" charset="0"/>
                <a:cs typeface="Times New Roman" panose="02020603050405020304" pitchFamily="18" charset="0"/>
              </a:rPr>
              <a:t>1. </a:t>
            </a:r>
            <a:r>
              <a:rPr lang="en-US" sz="2400" b="1" dirty="0" err="1">
                <a:solidFill>
                  <a:srgbClr val="002060"/>
                </a:solidFill>
                <a:latin typeface="Times New Roman" panose="02020603050405020304" pitchFamily="18" charset="0"/>
                <a:cs typeface="Times New Roman" panose="02020603050405020304" pitchFamily="18" charset="0"/>
              </a:rPr>
              <a:t>Hệ</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thống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câu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hỏi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bài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tập</a:t>
            </a:r>
            <a:r>
              <a:rPr lang="en-US" sz="2400" b="1" dirty="0">
                <a:solidFill>
                  <a:srgbClr val="002060"/>
                </a:solidFill>
                <a:latin typeface="Times New Roman" panose="02020603050405020304" pitchFamily="18" charset="0"/>
                <a:cs typeface="Times New Roman" panose="02020603050405020304" pitchFamily="18" charset="0"/>
              </a:rPr>
              <a:t>.</a:t>
            </a:r>
          </a:p>
          <a:p>
            <a:pPr marL="0" indent="0">
              <a:lnSpc>
                <a:spcPct val="150000"/>
              </a:lnSpc>
              <a:buNone/>
              <a:defRPr/>
            </a:pPr>
            <a:r>
              <a:rPr lang="en-US" sz="2400" b="1" dirty="0">
                <a:solidFill>
                  <a:srgbClr val="002060"/>
                </a:solidFill>
                <a:latin typeface="Times New Roman" panose="02020603050405020304" pitchFamily="18" charset="0"/>
                <a:cs typeface="Times New Roman" panose="02020603050405020304" pitchFamily="18" charset="0"/>
              </a:rPr>
              <a:t>     2. </a:t>
            </a:r>
            <a:r>
              <a:rPr lang="en-US" sz="2400" b="1" dirty="0" err="1">
                <a:solidFill>
                  <a:srgbClr val="002060"/>
                </a:solidFill>
                <a:latin typeface="Times New Roman" panose="02020603050405020304" pitchFamily="18" charset="0"/>
                <a:cs typeface="Times New Roman" panose="02020603050405020304" pitchFamily="18" charset="0"/>
              </a:rPr>
              <a:t>Hình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thức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trình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bày</a:t>
            </a:r>
            <a:r>
              <a:rPr lang="en-US" sz="2400" b="1" dirty="0">
                <a:solidFill>
                  <a:srgbClr val="002060"/>
                </a:solidFill>
                <a:latin typeface="Times New Roman" panose="02020603050405020304" pitchFamily="18" charset="0"/>
                <a:cs typeface="Times New Roman" panose="02020603050405020304" pitchFamily="18" charset="0"/>
              </a:rPr>
              <a:t>.</a:t>
            </a:r>
            <a:endParaRPr lang="en-US"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5486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9" y="-55983"/>
            <a:ext cx="12200180" cy="6858000"/>
          </a:xfrm>
          <a:prstGeom prst="rect">
            <a:avLst/>
          </a:prstGeom>
        </p:spPr>
      </p:pic>
      <p:sp>
        <p:nvSpPr>
          <p:cNvPr id="6" name="TextBox 5">
            <a:extLst>
              <a:ext uri="{FF2B5EF4-FFF2-40B4-BE49-F238E27FC236}">
                <a16:creationId xmlns:a16="http://schemas.microsoft.com/office/drawing/2014/main" id="{3597D30C-7927-8DF1-A3D1-794B5A41DDE0}"/>
              </a:ext>
            </a:extLst>
          </p:cNvPr>
          <p:cNvSpPr txBox="1"/>
          <p:nvPr/>
        </p:nvSpPr>
        <p:spPr>
          <a:xfrm>
            <a:off x="492368" y="1095493"/>
            <a:ext cx="7272997" cy="523220"/>
          </a:xfrm>
          <a:prstGeom prst="rect">
            <a:avLst/>
          </a:prstGeom>
          <a:noFill/>
        </p:spPr>
        <p:txBody>
          <a:bodyPr wrap="square">
            <a:spAutoFit/>
          </a:bodyPr>
          <a:lstStyle/>
          <a:p>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Những</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điểm</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mới</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Hệ</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thống</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câu</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hỏi</a:t>
            </a:r>
            <a:r>
              <a:rPr lang="en-US" sz="2800" b="1" dirty="0">
                <a:solidFill>
                  <a:srgbClr val="0070C0"/>
                </a:solidFill>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792538F-E87D-A988-88B2-89736A268B4C}"/>
              </a:ext>
            </a:extLst>
          </p:cNvPr>
          <p:cNvSpPr txBox="1"/>
          <p:nvPr/>
        </p:nvSpPr>
        <p:spPr>
          <a:xfrm>
            <a:off x="390646" y="1464825"/>
            <a:ext cx="9517852" cy="3416320"/>
          </a:xfrm>
          <a:prstGeom prst="rect">
            <a:avLst/>
          </a:prstGeom>
          <a:noFill/>
        </p:spPr>
        <p:txBody>
          <a:bodyPr wrap="square">
            <a:spAutoFit/>
          </a:bodyPr>
          <a:lstStyle/>
          <a:p>
            <a:pPr marL="0" indent="0" algn="just" eaLnBrk="1" hangingPunct="1">
              <a:lnSpc>
                <a:spcPct val="150000"/>
              </a:lnSpc>
              <a:buNone/>
              <a:defRPr/>
            </a:pPr>
            <a:r>
              <a:rPr lang="en-US" dirty="0">
                <a:solidFill>
                  <a:srgbClr val="002060"/>
                </a:solidFill>
                <a:latin typeface="Arial" panose="020B0604020202020204" pitchFamily="34" charset="0"/>
                <a:cs typeface="Arial" panose="020B0604020202020204" pitchFamily="34" charset="0"/>
              </a:rPr>
              <a:t> </a:t>
            </a:r>
          </a:p>
          <a:p>
            <a:pPr marL="0" indent="0" algn="just" eaLnBrk="1" hangingPunct="1">
              <a:lnSpc>
                <a:spcPct val="150000"/>
              </a:lnSpc>
              <a:buNone/>
              <a:defRPr/>
            </a:pPr>
            <a:r>
              <a:rPr lang="en-US" b="1"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Hệ</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thống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câu</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hỏi</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trong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bài</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học</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là</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công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cụ</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tổ</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chức</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dạy</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học</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tích</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cực</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cũng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là</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công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cụ</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kiểm</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tra</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đánh</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giá</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trong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quá</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trình</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dạy</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học</a:t>
            </a:r>
            <a:r>
              <a:rPr lang="en-US" dirty="0">
                <a:solidFill>
                  <a:srgbClr val="002060"/>
                </a:solidFill>
                <a:latin typeface="Arial" panose="020B0604020202020204" pitchFamily="34" charset="0"/>
                <a:cs typeface="Arial" panose="020B0604020202020204" pitchFamily="34" charset="0"/>
              </a:rPr>
              <a:t> ở </a:t>
            </a:r>
            <a:r>
              <a:rPr lang="en-US" dirty="0" err="1">
                <a:solidFill>
                  <a:srgbClr val="002060"/>
                </a:solidFill>
                <a:latin typeface="Arial" panose="020B0604020202020204" pitchFamily="34" charset="0"/>
                <a:cs typeface="Arial" panose="020B0604020202020204" pitchFamily="34" charset="0"/>
              </a:rPr>
              <a:t>trên</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lớp</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và</a:t>
            </a:r>
            <a:r>
              <a:rPr lang="en-US" dirty="0">
                <a:solidFill>
                  <a:srgbClr val="002060"/>
                </a:solidFill>
                <a:latin typeface="Arial" panose="020B0604020202020204" pitchFamily="34" charset="0"/>
                <a:cs typeface="Arial" panose="020B0604020202020204" pitchFamily="34" charset="0"/>
              </a:rPr>
              <a:t> ở </a:t>
            </a:r>
            <a:r>
              <a:rPr lang="en-US" dirty="0" err="1">
                <a:solidFill>
                  <a:srgbClr val="002060"/>
                </a:solidFill>
                <a:latin typeface="Arial" panose="020B0604020202020204" pitchFamily="34" charset="0"/>
                <a:cs typeface="Arial" panose="020B0604020202020204" pitchFamily="34" charset="0"/>
              </a:rPr>
              <a:t>ngoài</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lớp</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học</a:t>
            </a:r>
            <a:r>
              <a:rPr lang="en-US" dirty="0">
                <a:solidFill>
                  <a:srgbClr val="002060"/>
                </a:solidFill>
                <a:latin typeface="Arial" panose="020B0604020202020204" pitchFamily="34" charset="0"/>
                <a:cs typeface="Arial" panose="020B0604020202020204" pitchFamily="34" charset="0"/>
              </a:rPr>
              <a:t>. </a:t>
            </a:r>
          </a:p>
          <a:p>
            <a:pPr marL="0" indent="0" algn="just" eaLnBrk="1" hangingPunct="1">
              <a:lnSpc>
                <a:spcPct val="150000"/>
              </a:lnSpc>
              <a:buNone/>
              <a:defRPr/>
            </a:pP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Hệ</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thống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câu</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hỏi</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gồm</a:t>
            </a:r>
            <a:r>
              <a:rPr lang="en-US" dirty="0">
                <a:solidFill>
                  <a:srgbClr val="002060"/>
                </a:solidFill>
                <a:latin typeface="Arial" panose="020B0604020202020204" pitchFamily="34" charset="0"/>
                <a:cs typeface="Arial" panose="020B0604020202020204" pitchFamily="34" charset="0"/>
              </a:rPr>
              <a:t> :</a:t>
            </a:r>
          </a:p>
          <a:p>
            <a:pPr marL="0" indent="0" algn="just" eaLnBrk="1" hangingPunct="1">
              <a:lnSpc>
                <a:spcPct val="150000"/>
              </a:lnSpc>
              <a:buNone/>
              <a:defRPr/>
            </a:pP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Câu</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hỏi</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nhóm</a:t>
            </a:r>
            <a:r>
              <a:rPr lang="en-US" dirty="0">
                <a:solidFill>
                  <a:srgbClr val="002060"/>
                </a:solidFill>
                <a:latin typeface="Arial" panose="020B0604020202020204" pitchFamily="34" charset="0"/>
                <a:cs typeface="Arial" panose="020B0604020202020204" pitchFamily="34" charset="0"/>
              </a:rPr>
              <a:t> 1 (</a:t>
            </a:r>
            <a:r>
              <a:rPr lang="en-US" dirty="0" err="1">
                <a:solidFill>
                  <a:srgbClr val="002060"/>
                </a:solidFill>
                <a:latin typeface="Arial" panose="020B0604020202020204" pitchFamily="34" charset="0"/>
                <a:cs typeface="Arial" panose="020B0604020202020204" pitchFamily="34" charset="0"/>
              </a:rPr>
              <a:t>Dừng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lại</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và</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suy</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ngẫm</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gồm</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các</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câu</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hỏi</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sau</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các</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phần</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mục</a:t>
            </a:r>
            <a:r>
              <a:rPr lang="en-US" dirty="0">
                <a:solidFill>
                  <a:srgbClr val="002060"/>
                </a:solidFill>
                <a:latin typeface="Arial" panose="020B0604020202020204" pitchFamily="34" charset="0"/>
                <a:cs typeface="Arial" panose="020B0604020202020204" pitchFamily="34" charset="0"/>
              </a:rPr>
              <a:t> ở </a:t>
            </a:r>
            <a:r>
              <a:rPr lang="en-US" dirty="0" err="1">
                <a:solidFill>
                  <a:srgbClr val="002060"/>
                </a:solidFill>
                <a:latin typeface="Arial" panose="020B0604020202020204" pitchFamily="34" charset="0"/>
                <a:cs typeface="Arial" panose="020B0604020202020204" pitchFamily="34" charset="0"/>
              </a:rPr>
              <a:t>mỗi</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bài</a:t>
            </a:r>
            <a:r>
              <a:rPr lang="en-US" dirty="0">
                <a:solidFill>
                  <a:srgbClr val="002060"/>
                </a:solidFill>
                <a:latin typeface="Arial" panose="020B0604020202020204" pitchFamily="34" charset="0"/>
                <a:cs typeface="Arial" panose="020B0604020202020204" pitchFamily="34" charset="0"/>
              </a:rPr>
              <a:t>.</a:t>
            </a:r>
          </a:p>
          <a:p>
            <a:pPr marL="0" indent="0" algn="just" eaLnBrk="1" hangingPunct="1">
              <a:lnSpc>
                <a:spcPct val="150000"/>
              </a:lnSpc>
              <a:buNone/>
              <a:defRPr/>
            </a:pPr>
            <a:r>
              <a:rPr lang="en-US"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Các</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câu</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hỏi</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nhóm</a:t>
            </a:r>
            <a:r>
              <a:rPr lang="en-US" b="1" dirty="0">
                <a:solidFill>
                  <a:srgbClr val="002060"/>
                </a:solidFill>
                <a:latin typeface="Arial" panose="020B0604020202020204" pitchFamily="34" charset="0"/>
                <a:cs typeface="Arial" panose="020B0604020202020204" pitchFamily="34" charset="0"/>
              </a:rPr>
              <a:t> 1 </a:t>
            </a:r>
            <a:r>
              <a:rPr lang="en-US" b="1" dirty="0" err="1">
                <a:solidFill>
                  <a:srgbClr val="002060"/>
                </a:solidFill>
                <a:latin typeface="Arial" panose="020B0604020202020204" pitchFamily="34" charset="0"/>
                <a:cs typeface="Arial" panose="020B0604020202020204" pitchFamily="34" charset="0"/>
              </a:rPr>
              <a:t>giúp</a:t>
            </a:r>
            <a:r>
              <a:rPr lang="en-US" b="1" dirty="0">
                <a:solidFill>
                  <a:srgbClr val="002060"/>
                </a:solidFill>
                <a:latin typeface="Arial" panose="020B0604020202020204" pitchFamily="34" charset="0"/>
                <a:cs typeface="Arial" panose="020B0604020202020204" pitchFamily="34" charset="0"/>
              </a:rPr>
              <a:t> HS </a:t>
            </a:r>
            <a:r>
              <a:rPr lang="en-US" b="1" dirty="0" err="1">
                <a:solidFill>
                  <a:srgbClr val="002060"/>
                </a:solidFill>
                <a:latin typeface="Arial" panose="020B0604020202020204" pitchFamily="34" charset="0"/>
                <a:cs typeface="Arial" panose="020B0604020202020204" pitchFamily="34" charset="0"/>
              </a:rPr>
              <a:t>hình</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thành</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kiến</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thức</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mới</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và</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suy</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luận</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dựa</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trên</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cơ</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sở</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kiến</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thức</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mới</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hình</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thành</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hoặc</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kiến</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thức</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liên</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môn</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đã</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biết</a:t>
            </a:r>
            <a:r>
              <a:rPr lang="en-US" b="1" dirty="0">
                <a:solidFill>
                  <a:srgbClr val="002060"/>
                </a:solidFill>
                <a:latin typeface="Arial" panose="020B0604020202020204" pitchFamily="34" charset="0"/>
                <a:cs typeface="Arial" panose="020B0604020202020204" pitchFamily="34" charset="0"/>
              </a:rPr>
              <a:t>.</a:t>
            </a:r>
          </a:p>
          <a:p>
            <a:pPr marL="0" indent="0" algn="just">
              <a:lnSpc>
                <a:spcPct val="150000"/>
              </a:lnSpc>
              <a:buNone/>
              <a:defRPr/>
            </a:pPr>
            <a:r>
              <a:rPr lang="en-US" dirty="0">
                <a:solidFill>
                  <a:srgbClr val="00206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95171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9" y="-55983"/>
            <a:ext cx="12200180" cy="6858000"/>
          </a:xfrm>
          <a:prstGeom prst="rect">
            <a:avLst/>
          </a:prstGeom>
        </p:spPr>
      </p:pic>
      <p:sp>
        <p:nvSpPr>
          <p:cNvPr id="6" name="TextBox 5">
            <a:extLst>
              <a:ext uri="{FF2B5EF4-FFF2-40B4-BE49-F238E27FC236}">
                <a16:creationId xmlns:a16="http://schemas.microsoft.com/office/drawing/2014/main" id="{3597D30C-7927-8DF1-A3D1-794B5A41DDE0}"/>
              </a:ext>
            </a:extLst>
          </p:cNvPr>
          <p:cNvSpPr txBox="1"/>
          <p:nvPr/>
        </p:nvSpPr>
        <p:spPr>
          <a:xfrm>
            <a:off x="492368" y="1095493"/>
            <a:ext cx="7272997" cy="584775"/>
          </a:xfrm>
          <a:prstGeom prst="rect">
            <a:avLst/>
          </a:prstGeom>
          <a:noFill/>
        </p:spPr>
        <p:txBody>
          <a:bodyPr wrap="square">
            <a:spAutoFit/>
          </a:bodyPr>
          <a:lstStyle/>
          <a:p>
            <a:r>
              <a:rPr lang="en-US" sz="3200" b="1" dirty="0">
                <a:solidFill>
                  <a:srgbClr val="0070C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Những</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điểm</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mới</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Hệ</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thống</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câu</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hỏi</a:t>
            </a:r>
            <a:r>
              <a:rPr lang="en-US" sz="3200" b="1" dirty="0">
                <a:solidFill>
                  <a:srgbClr val="0070C0"/>
                </a:solidFill>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792538F-E87D-A988-88B2-89736A268B4C}"/>
              </a:ext>
            </a:extLst>
          </p:cNvPr>
          <p:cNvSpPr txBox="1"/>
          <p:nvPr/>
        </p:nvSpPr>
        <p:spPr>
          <a:xfrm>
            <a:off x="492368" y="1281944"/>
            <a:ext cx="9431121" cy="3365024"/>
          </a:xfrm>
          <a:prstGeom prst="rect">
            <a:avLst/>
          </a:prstGeom>
          <a:noFill/>
        </p:spPr>
        <p:txBody>
          <a:bodyPr wrap="square">
            <a:spAutoFit/>
          </a:bodyPr>
          <a:lstStyle/>
          <a:p>
            <a:pPr marL="0" indent="0" eaLnBrk="1" hangingPunct="1">
              <a:lnSpc>
                <a:spcPct val="150000"/>
              </a:lnSpc>
              <a:buNone/>
              <a:defRPr/>
            </a:pPr>
            <a:r>
              <a:rPr lang="en-US" dirty="0">
                <a:latin typeface="Arial" panose="020B0604020202020204" pitchFamily="34" charset="0"/>
                <a:cs typeface="Arial" panose="020B0604020202020204" pitchFamily="34" charset="0"/>
              </a:rPr>
              <a:t> </a:t>
            </a:r>
          </a:p>
          <a:p>
            <a:pPr marL="0" indent="0">
              <a:lnSpc>
                <a:spcPct val="150000"/>
              </a:lnSpc>
              <a:buNone/>
              <a:defRPr/>
            </a:pPr>
            <a:r>
              <a:rPr lang="en-US" b="1" u="sng" dirty="0">
                <a:solidFill>
                  <a:srgbClr val="0000FF"/>
                </a:solidFill>
                <a:latin typeface="Arial" panose="020B0604020202020204" pitchFamily="34" charset="0"/>
                <a:cs typeface="Arial" panose="020B0604020202020204" pitchFamily="34" charset="0"/>
              </a:rPr>
              <a:t>CÂU HỎI NHÓM 1 PHẦN </a:t>
            </a:r>
            <a:r>
              <a:rPr lang="vi-VN" b="1" u="sng" dirty="0">
                <a:solidFill>
                  <a:srgbClr val="0000FF"/>
                </a:solidFill>
                <a:latin typeface="Arial" panose="020B0604020202020204" pitchFamily="34" charset="0"/>
                <a:cs typeface="Arial" panose="020B0604020202020204" pitchFamily="34" charset="0"/>
              </a:rPr>
              <a:t>THỰC </a:t>
            </a:r>
            <a:r>
              <a:rPr lang="en-US" b="1" u="sng" dirty="0">
                <a:solidFill>
                  <a:srgbClr val="0000FF"/>
                </a:solidFill>
                <a:latin typeface="Arial" panose="020B0604020202020204" pitchFamily="34" charset="0"/>
                <a:cs typeface="Arial" panose="020B0604020202020204" pitchFamily="34" charset="0"/>
              </a:rPr>
              <a:t>VẬT</a:t>
            </a:r>
          </a:p>
          <a:p>
            <a:pPr marL="0" indent="0">
              <a:lnSpc>
                <a:spcPct val="150000"/>
              </a:lnSpc>
              <a:buNone/>
              <a:defRPr/>
            </a:pPr>
            <a:r>
              <a:rPr lang="en-US" b="1" dirty="0" err="1">
                <a:solidFill>
                  <a:srgbClr val="0000FF"/>
                </a:solidFill>
                <a:latin typeface="Arial" panose="020B0604020202020204" pitchFamily="34" charset="0"/>
                <a:cs typeface="Arial" panose="020B0604020202020204" pitchFamily="34" charset="0"/>
              </a:rPr>
              <a:t>Ví</a:t>
            </a:r>
            <a:r>
              <a:rPr lang="en-US" b="1" dirty="0">
                <a:solidFill>
                  <a:srgbClr val="0000FF"/>
                </a:solidFill>
                <a:latin typeface="Arial" panose="020B0604020202020204" pitchFamily="34" charset="0"/>
                <a:cs typeface="Arial" panose="020B0604020202020204" pitchFamily="34" charset="0"/>
              </a:rPr>
              <a:t> </a:t>
            </a:r>
            <a:r>
              <a:rPr lang="en-US" b="1" dirty="0" err="1">
                <a:solidFill>
                  <a:srgbClr val="0000FF"/>
                </a:solidFill>
                <a:latin typeface="Arial" panose="020B0604020202020204" pitchFamily="34" charset="0"/>
                <a:cs typeface="Arial" panose="020B0604020202020204" pitchFamily="34" charset="0"/>
              </a:rPr>
              <a:t>dụ</a:t>
            </a:r>
            <a:r>
              <a:rPr lang="en-US" b="1" dirty="0">
                <a:solidFill>
                  <a:srgbClr val="0000FF"/>
                </a:solidFill>
                <a:latin typeface="Arial" panose="020B0604020202020204" pitchFamily="34" charset="0"/>
                <a:cs typeface="Arial" panose="020B0604020202020204" pitchFamily="34" charset="0"/>
              </a:rPr>
              <a:t>: </a:t>
            </a:r>
            <a:endParaRPr lang="en-US" dirty="0">
              <a:solidFill>
                <a:srgbClr val="0000FF"/>
              </a:solidFill>
              <a:latin typeface="Arial" panose="020B0604020202020204" pitchFamily="34" charset="0"/>
              <a:cs typeface="Arial" panose="020B0604020202020204" pitchFamily="34" charset="0"/>
            </a:endParaRPr>
          </a:p>
          <a:p>
            <a:pPr marL="0" indent="0">
              <a:lnSpc>
                <a:spcPct val="150000"/>
              </a:lnSpc>
              <a:buNone/>
              <a:defRPr/>
            </a:pPr>
            <a:r>
              <a:rPr lang="en-US" dirty="0">
                <a:solidFill>
                  <a:srgbClr val="0000FF"/>
                </a:solidFill>
                <a:latin typeface="Arial" panose="020B0604020202020204" pitchFamily="34" charset="0"/>
                <a:cs typeface="Arial" panose="020B0604020202020204" pitchFamily="34" charset="0"/>
              </a:rPr>
              <a:t> </a:t>
            </a:r>
            <a:r>
              <a:rPr lang="en-US" b="1" dirty="0">
                <a:solidFill>
                  <a:srgbClr val="0000FF"/>
                </a:solidFill>
                <a:latin typeface="Arial" panose="020B0604020202020204" pitchFamily="34" charset="0"/>
                <a:cs typeface="Arial" panose="020B0604020202020204" pitchFamily="34" charset="0"/>
              </a:rPr>
              <a:t>1. </a:t>
            </a:r>
            <a:r>
              <a:rPr lang="en-US" dirty="0" err="1">
                <a:solidFill>
                  <a:srgbClr val="0000FF"/>
                </a:solidFill>
                <a:latin typeface="Arial" panose="020B0604020202020204" pitchFamily="34" charset="0"/>
                <a:cs typeface="Arial" panose="020B0604020202020204" pitchFamily="34" charset="0"/>
              </a:rPr>
              <a:t>Nguồn</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nguyên</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liệu</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và</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sản</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phẩm</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của</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quá</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trình</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hô</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hấp</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là</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gì</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Hô</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hấp</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có</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vai</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trò</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như</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thế</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nào</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đối</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với</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cơ</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thể</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thực</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vật</a:t>
            </a:r>
            <a:r>
              <a:rPr lang="en-US" dirty="0">
                <a:solidFill>
                  <a:srgbClr val="0000FF"/>
                </a:solidFill>
                <a:latin typeface="Arial" panose="020B0604020202020204" pitchFamily="34" charset="0"/>
                <a:cs typeface="Arial" panose="020B0604020202020204" pitchFamily="34" charset="0"/>
              </a:rPr>
              <a:t>?</a:t>
            </a:r>
          </a:p>
          <a:p>
            <a:pPr marL="0" indent="0" eaLnBrk="1" hangingPunct="1">
              <a:lnSpc>
                <a:spcPct val="150000"/>
              </a:lnSpc>
              <a:buNone/>
              <a:defRPr/>
            </a:pPr>
            <a:r>
              <a:rPr lang="en-US" dirty="0">
                <a:solidFill>
                  <a:srgbClr val="0000FF"/>
                </a:solidFill>
                <a:latin typeface="Arial" panose="020B0604020202020204" pitchFamily="34" charset="0"/>
                <a:cs typeface="Arial" panose="020B0604020202020204" pitchFamily="34" charset="0"/>
              </a:rPr>
              <a:t>  </a:t>
            </a:r>
            <a:r>
              <a:rPr lang="en-US" b="1" dirty="0">
                <a:solidFill>
                  <a:srgbClr val="0000FF"/>
                </a:solidFill>
                <a:latin typeface="Arial" panose="020B0604020202020204" pitchFamily="34" charset="0"/>
                <a:cs typeface="Arial" panose="020B0604020202020204" pitchFamily="34" charset="0"/>
              </a:rPr>
              <a:t>2. </a:t>
            </a:r>
            <a:r>
              <a:rPr lang="en-US" dirty="0">
                <a:solidFill>
                  <a:srgbClr val="0000FF"/>
                </a:solidFill>
                <a:latin typeface="Arial" panose="020B0604020202020204" pitchFamily="34" charset="0"/>
                <a:cs typeface="Arial" panose="020B0604020202020204" pitchFamily="34" charset="0"/>
              </a:rPr>
              <a:t>Con </a:t>
            </a:r>
            <a:r>
              <a:rPr lang="en-US" dirty="0" err="1">
                <a:solidFill>
                  <a:srgbClr val="0000FF"/>
                </a:solidFill>
                <a:latin typeface="Arial" panose="020B0604020202020204" pitchFamily="34" charset="0"/>
                <a:cs typeface="Arial" panose="020B0604020202020204" pitchFamily="34" charset="0"/>
              </a:rPr>
              <a:t>đường</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hô</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hấp</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hiếu</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khí</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và</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lên</a:t>
            </a:r>
            <a:r>
              <a:rPr lang="en-US" dirty="0">
                <a:solidFill>
                  <a:srgbClr val="0000FF"/>
                </a:solidFill>
                <a:latin typeface="Arial" panose="020B0604020202020204" pitchFamily="34" charset="0"/>
                <a:cs typeface="Arial" panose="020B0604020202020204" pitchFamily="34" charset="0"/>
              </a:rPr>
              <a:t> men </a:t>
            </a:r>
            <a:r>
              <a:rPr lang="en-US" dirty="0" err="1">
                <a:solidFill>
                  <a:srgbClr val="0000FF"/>
                </a:solidFill>
                <a:latin typeface="Arial" panose="020B0604020202020204" pitchFamily="34" charset="0"/>
                <a:cs typeface="Arial" panose="020B0604020202020204" pitchFamily="34" charset="0"/>
              </a:rPr>
              <a:t>gồm</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những</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giai</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đoạn</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nào</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Nguyên</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liệu</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và</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sản</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phẩm</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của</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từng</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giai</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đoạn</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là</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gì</a:t>
            </a:r>
            <a:r>
              <a:rPr lang="en-US" dirty="0">
                <a:solidFill>
                  <a:srgbClr val="0000FF"/>
                </a:solidFill>
                <a:latin typeface="Arial" panose="020B0604020202020204" pitchFamily="34" charset="0"/>
                <a:cs typeface="Arial" panose="020B0604020202020204" pitchFamily="34" charset="0"/>
              </a:rPr>
              <a:t>?</a:t>
            </a:r>
          </a:p>
          <a:p>
            <a:pPr marL="0" indent="0" eaLnBrk="1" hangingPunct="1">
              <a:lnSpc>
                <a:spcPct val="150000"/>
              </a:lnSpc>
              <a:buNone/>
              <a:defRPr/>
            </a:pPr>
            <a:r>
              <a:rPr lang="en-US" dirty="0">
                <a:solidFill>
                  <a:srgbClr val="0000FF"/>
                </a:solidFill>
                <a:latin typeface="Arial" panose="020B0604020202020204" pitchFamily="34" charset="0"/>
                <a:cs typeface="Arial" panose="020B0604020202020204" pitchFamily="34" charset="0"/>
              </a:rPr>
              <a:t> </a:t>
            </a:r>
            <a:r>
              <a:rPr lang="en-US" b="1" dirty="0">
                <a:solidFill>
                  <a:srgbClr val="0000FF"/>
                </a:solidFill>
                <a:latin typeface="Arial" panose="020B0604020202020204" pitchFamily="34" charset="0"/>
                <a:cs typeface="Arial" panose="020B0604020202020204" pitchFamily="34" charset="0"/>
              </a:rPr>
              <a:t> 3. </a:t>
            </a:r>
            <a:r>
              <a:rPr lang="en-US" dirty="0">
                <a:solidFill>
                  <a:srgbClr val="0000FF"/>
                </a:solidFill>
                <a:latin typeface="Arial" panose="020B0604020202020204" pitchFamily="34" charset="0"/>
                <a:cs typeface="Arial" panose="020B0604020202020204" pitchFamily="34" charset="0"/>
              </a:rPr>
              <a:t>So </a:t>
            </a:r>
            <a:r>
              <a:rPr lang="en-US" dirty="0" err="1">
                <a:solidFill>
                  <a:srgbClr val="0000FF"/>
                </a:solidFill>
                <a:latin typeface="Arial" panose="020B0604020202020204" pitchFamily="34" charset="0"/>
                <a:cs typeface="Arial" panose="020B0604020202020204" pitchFamily="34" charset="0"/>
              </a:rPr>
              <a:t>sánh</a:t>
            </a:r>
            <a:r>
              <a:rPr lang="en-US" dirty="0">
                <a:solidFill>
                  <a:srgbClr val="0000FF"/>
                </a:solidFill>
                <a:latin typeface="Arial" panose="020B0604020202020204" pitchFamily="34" charset="0"/>
                <a:cs typeface="Arial" panose="020B0604020202020204" pitchFamily="34" charset="0"/>
              </a:rPr>
              <a:t> con </a:t>
            </a:r>
            <a:r>
              <a:rPr lang="en-US" dirty="0" err="1">
                <a:solidFill>
                  <a:srgbClr val="0000FF"/>
                </a:solidFill>
                <a:latin typeface="Arial" panose="020B0604020202020204" pitchFamily="34" charset="0"/>
                <a:cs typeface="Arial" panose="020B0604020202020204" pitchFamily="34" charset="0"/>
              </a:rPr>
              <a:t>đường</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lên</a:t>
            </a:r>
            <a:r>
              <a:rPr lang="en-US" dirty="0">
                <a:solidFill>
                  <a:srgbClr val="0000FF"/>
                </a:solidFill>
                <a:latin typeface="Arial" panose="020B0604020202020204" pitchFamily="34" charset="0"/>
                <a:cs typeface="Arial" panose="020B0604020202020204" pitchFamily="34" charset="0"/>
              </a:rPr>
              <a:t> men </a:t>
            </a:r>
            <a:r>
              <a:rPr lang="en-US" dirty="0" err="1">
                <a:solidFill>
                  <a:srgbClr val="0000FF"/>
                </a:solidFill>
                <a:latin typeface="Arial" panose="020B0604020202020204" pitchFamily="34" charset="0"/>
                <a:cs typeface="Arial" panose="020B0604020202020204" pitchFamily="34" charset="0"/>
              </a:rPr>
              <a:t>và</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hô</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hấp</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hiếu</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khí</a:t>
            </a:r>
            <a:r>
              <a:rPr lang="en-US" dirty="0">
                <a:solidFill>
                  <a:srgbClr val="0000FF"/>
                </a:solidFill>
                <a:latin typeface="Arial" panose="020B0604020202020204" pitchFamily="34" charset="0"/>
                <a:cs typeface="Arial" panose="020B0604020202020204" pitchFamily="34" charset="0"/>
              </a:rPr>
              <a:t>.</a:t>
            </a:r>
            <a:r>
              <a:rPr lang="en-US" dirty="0">
                <a:solidFill>
                  <a:srgbClr val="7030A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29738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9" y="-55983"/>
            <a:ext cx="12200180" cy="6858000"/>
          </a:xfrm>
          <a:prstGeom prst="rect">
            <a:avLst/>
          </a:prstGeom>
        </p:spPr>
      </p:pic>
      <p:sp>
        <p:nvSpPr>
          <p:cNvPr id="6" name="TextBox 5">
            <a:extLst>
              <a:ext uri="{FF2B5EF4-FFF2-40B4-BE49-F238E27FC236}">
                <a16:creationId xmlns:a16="http://schemas.microsoft.com/office/drawing/2014/main" id="{3597D30C-7927-8DF1-A3D1-794B5A41DDE0}"/>
              </a:ext>
            </a:extLst>
          </p:cNvPr>
          <p:cNvSpPr txBox="1"/>
          <p:nvPr/>
        </p:nvSpPr>
        <p:spPr>
          <a:xfrm>
            <a:off x="492368" y="1095493"/>
            <a:ext cx="7272997" cy="584775"/>
          </a:xfrm>
          <a:prstGeom prst="rect">
            <a:avLst/>
          </a:prstGeom>
          <a:noFill/>
        </p:spPr>
        <p:txBody>
          <a:bodyPr wrap="square">
            <a:spAutoFit/>
          </a:bodyPr>
          <a:lstStyle/>
          <a:p>
            <a:r>
              <a:rPr lang="en-US" sz="3200" b="1" dirty="0">
                <a:solidFill>
                  <a:srgbClr val="0070C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Những</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điểm</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mới</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Hệ</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thống</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câu</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hỏi</a:t>
            </a:r>
            <a:r>
              <a:rPr lang="en-US" sz="3200" b="1" dirty="0">
                <a:solidFill>
                  <a:srgbClr val="0070C0"/>
                </a:solidFill>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792538F-E87D-A988-88B2-89736A268B4C}"/>
              </a:ext>
            </a:extLst>
          </p:cNvPr>
          <p:cNvSpPr txBox="1"/>
          <p:nvPr/>
        </p:nvSpPr>
        <p:spPr>
          <a:xfrm>
            <a:off x="492368" y="1281944"/>
            <a:ext cx="9431121" cy="3831818"/>
          </a:xfrm>
          <a:prstGeom prst="rect">
            <a:avLst/>
          </a:prstGeom>
          <a:noFill/>
        </p:spPr>
        <p:txBody>
          <a:bodyPr wrap="square">
            <a:spAutoFit/>
          </a:bodyPr>
          <a:lstStyle/>
          <a:p>
            <a:pPr marL="0" indent="0" algn="just" eaLnBrk="1" hangingPunct="1">
              <a:lnSpc>
                <a:spcPct val="150000"/>
              </a:lnSpc>
              <a:buNone/>
              <a:defRPr/>
            </a:pPr>
            <a:r>
              <a:rPr lang="en-US" dirty="0">
                <a:latin typeface="Arial" panose="020B0604020202020204" pitchFamily="34" charset="0"/>
                <a:cs typeface="Arial" panose="020B0604020202020204" pitchFamily="34" charset="0"/>
              </a:rPr>
              <a:t> </a:t>
            </a:r>
          </a:p>
          <a:p>
            <a:pPr marL="0" indent="0" algn="just">
              <a:lnSpc>
                <a:spcPct val="150000"/>
              </a:lnSpc>
              <a:buNone/>
              <a:defRPr/>
            </a:pPr>
            <a:r>
              <a:rPr lang="en-US" b="1" u="sng" dirty="0">
                <a:solidFill>
                  <a:srgbClr val="0000FF"/>
                </a:solidFill>
                <a:latin typeface="Arial" panose="020B0604020202020204" pitchFamily="34" charset="0"/>
                <a:cs typeface="Arial" panose="020B0604020202020204" pitchFamily="34" charset="0"/>
              </a:rPr>
              <a:t>CÂU HỎI NHÓM 1 PHẦN </a:t>
            </a:r>
            <a:r>
              <a:rPr lang="vi-VN" b="1" u="sng" dirty="0">
                <a:solidFill>
                  <a:srgbClr val="0000FF"/>
                </a:solidFill>
                <a:latin typeface="Arial" panose="020B0604020202020204" pitchFamily="34" charset="0"/>
                <a:cs typeface="Arial" panose="020B0604020202020204" pitchFamily="34" charset="0"/>
              </a:rPr>
              <a:t>ĐỘNG </a:t>
            </a:r>
            <a:r>
              <a:rPr lang="en-US" b="1" u="sng" dirty="0">
                <a:solidFill>
                  <a:srgbClr val="0000FF"/>
                </a:solidFill>
                <a:latin typeface="Arial" panose="020B0604020202020204" pitchFamily="34" charset="0"/>
                <a:cs typeface="Arial" panose="020B0604020202020204" pitchFamily="34" charset="0"/>
              </a:rPr>
              <a:t>VẬT</a:t>
            </a:r>
          </a:p>
          <a:p>
            <a:pPr marL="0" indent="0" algn="just">
              <a:lnSpc>
                <a:spcPct val="150000"/>
              </a:lnSpc>
              <a:buNone/>
              <a:defRPr/>
            </a:pPr>
            <a:r>
              <a:rPr lang="en-US" b="1" dirty="0" err="1">
                <a:solidFill>
                  <a:srgbClr val="0000FF"/>
                </a:solidFill>
                <a:latin typeface="Arial" panose="020B0604020202020204" pitchFamily="34" charset="0"/>
                <a:cs typeface="Arial" panose="020B0604020202020204" pitchFamily="34" charset="0"/>
              </a:rPr>
              <a:t>Ví</a:t>
            </a:r>
            <a:r>
              <a:rPr lang="en-US" b="1" dirty="0">
                <a:solidFill>
                  <a:srgbClr val="0000FF"/>
                </a:solidFill>
                <a:latin typeface="Arial" panose="020B0604020202020204" pitchFamily="34" charset="0"/>
                <a:cs typeface="Arial" panose="020B0604020202020204" pitchFamily="34" charset="0"/>
              </a:rPr>
              <a:t> </a:t>
            </a:r>
            <a:r>
              <a:rPr lang="en-US" b="1" dirty="0" err="1">
                <a:solidFill>
                  <a:srgbClr val="0000FF"/>
                </a:solidFill>
                <a:latin typeface="Arial" panose="020B0604020202020204" pitchFamily="34" charset="0"/>
                <a:cs typeface="Arial" panose="020B0604020202020204" pitchFamily="34" charset="0"/>
              </a:rPr>
              <a:t>dụ</a:t>
            </a:r>
            <a:r>
              <a:rPr lang="en-US" b="1" dirty="0">
                <a:solidFill>
                  <a:srgbClr val="0000FF"/>
                </a:solidFill>
                <a:latin typeface="Arial" panose="020B0604020202020204" pitchFamily="34" charset="0"/>
                <a:cs typeface="Arial" panose="020B0604020202020204" pitchFamily="34" charset="0"/>
              </a:rPr>
              <a:t>: </a:t>
            </a:r>
            <a:endParaRPr lang="en-US" dirty="0">
              <a:solidFill>
                <a:srgbClr val="0000FF"/>
              </a:solidFill>
              <a:latin typeface="Arial" panose="020B0604020202020204" pitchFamily="34" charset="0"/>
              <a:cs typeface="Arial" panose="020B0604020202020204" pitchFamily="34" charset="0"/>
            </a:endParaRPr>
          </a:p>
          <a:p>
            <a:pPr>
              <a:lnSpc>
                <a:spcPct val="150000"/>
              </a:lnSpc>
            </a:pPr>
            <a:r>
              <a:rPr lang="en-US" b="1" dirty="0">
                <a:solidFill>
                  <a:srgbClr val="0000FF"/>
                </a:solidFill>
                <a:latin typeface="Arial" panose="020B0604020202020204" pitchFamily="34" charset="0"/>
                <a:cs typeface="Arial" panose="020B0604020202020204" pitchFamily="34" charset="0"/>
              </a:rPr>
              <a:t>1.</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Nghiên</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cứu</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Hình</a:t>
            </a:r>
            <a:r>
              <a:rPr lang="en-US" dirty="0">
                <a:solidFill>
                  <a:srgbClr val="0000FF"/>
                </a:solidFill>
                <a:latin typeface="Arial" panose="020B0604020202020204" pitchFamily="34" charset="0"/>
                <a:cs typeface="Arial" panose="020B0604020202020204" pitchFamily="34" charset="0"/>
              </a:rPr>
              <a:t> 10.1 </a:t>
            </a:r>
            <a:r>
              <a:rPr lang="en-US" dirty="0" err="1">
                <a:solidFill>
                  <a:srgbClr val="0000FF"/>
                </a:solidFill>
                <a:latin typeface="Arial" panose="020B0604020202020204" pitchFamily="34" charset="0"/>
                <a:cs typeface="Arial" panose="020B0604020202020204" pitchFamily="34" charset="0"/>
              </a:rPr>
              <a:t>và</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mô</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tả</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đường</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đi</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của</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máu</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bắt</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đầu</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từ</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tim</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trên</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sơ</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đồ</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hệ</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tuần</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hở</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và</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hệ</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tuần</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hoàn</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kín</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từ</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đó</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đưa</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ra</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khái</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niệm</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hệ</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tuần</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hoàn</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hở</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và</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hệ</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tuần</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hoàn</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kín</a:t>
            </a:r>
            <a:r>
              <a:rPr lang="en-US" dirty="0">
                <a:solidFill>
                  <a:srgbClr val="0000FF"/>
                </a:solidFill>
                <a:latin typeface="Arial" panose="020B0604020202020204" pitchFamily="34" charset="0"/>
                <a:cs typeface="Arial" panose="020B0604020202020204" pitchFamily="34" charset="0"/>
              </a:rPr>
              <a:t>.  </a:t>
            </a:r>
          </a:p>
          <a:p>
            <a:pPr>
              <a:lnSpc>
                <a:spcPct val="150000"/>
              </a:lnSpc>
            </a:pPr>
            <a:r>
              <a:rPr lang="en-US" b="1" dirty="0">
                <a:solidFill>
                  <a:srgbClr val="0000FF"/>
                </a:solidFill>
                <a:latin typeface="Arial" panose="020B0604020202020204" pitchFamily="34" charset="0"/>
                <a:cs typeface="Arial" panose="020B0604020202020204" pitchFamily="34" charset="0"/>
              </a:rPr>
              <a:t>2.</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Nghiên</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cứu</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Hình</a:t>
            </a:r>
            <a:r>
              <a:rPr lang="en-US" dirty="0">
                <a:solidFill>
                  <a:srgbClr val="0000FF"/>
                </a:solidFill>
                <a:latin typeface="Arial" panose="020B0604020202020204" pitchFamily="34" charset="0"/>
                <a:cs typeface="Arial" panose="020B0604020202020204" pitchFamily="34" charset="0"/>
              </a:rPr>
              <a:t> 10.2 </a:t>
            </a:r>
            <a:r>
              <a:rPr lang="en-US" dirty="0" err="1">
                <a:solidFill>
                  <a:srgbClr val="0000FF"/>
                </a:solidFill>
                <a:latin typeface="Arial" panose="020B0604020202020204" pitchFamily="34" charset="0"/>
                <a:cs typeface="Arial" panose="020B0604020202020204" pitchFamily="34" charset="0"/>
              </a:rPr>
              <a:t>và</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mô</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tả</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đường</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đi</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của</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máu</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bắt</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đầu</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từ</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tim</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trên</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sơ</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đồ</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hệ</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tuần</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đơn</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của</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Cá</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xương</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và</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hệ</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tuần</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hoàn</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kép</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của</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Thú</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từ</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đó</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đưa</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ra</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khái</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niệm</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hệ</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tuần</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hoàn</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đơn</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và</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hệ</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tuần</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hoàn</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kép</a:t>
            </a:r>
            <a:r>
              <a:rPr lang="en-US" dirty="0">
                <a:solidFill>
                  <a:srgbClr val="0000FF"/>
                </a:solidFill>
                <a:latin typeface="Arial" panose="020B0604020202020204" pitchFamily="34" charset="0"/>
                <a:cs typeface="Arial" panose="020B0604020202020204" pitchFamily="34" charset="0"/>
              </a:rPr>
              <a:t>.</a:t>
            </a:r>
          </a:p>
          <a:p>
            <a:pPr marL="0" indent="0" algn="just">
              <a:lnSpc>
                <a:spcPct val="150000"/>
              </a:lnSpc>
              <a:buNone/>
              <a:defRPr/>
            </a:pPr>
            <a:r>
              <a:rPr lang="en-US" dirty="0">
                <a:solidFill>
                  <a:srgbClr val="7030A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26251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9" y="-55983"/>
            <a:ext cx="12200180" cy="6858000"/>
          </a:xfrm>
          <a:prstGeom prst="rect">
            <a:avLst/>
          </a:prstGeom>
        </p:spPr>
      </p:pic>
      <p:sp>
        <p:nvSpPr>
          <p:cNvPr id="6" name="TextBox 5">
            <a:extLst>
              <a:ext uri="{FF2B5EF4-FFF2-40B4-BE49-F238E27FC236}">
                <a16:creationId xmlns:a16="http://schemas.microsoft.com/office/drawing/2014/main" id="{3597D30C-7927-8DF1-A3D1-794B5A41DDE0}"/>
              </a:ext>
            </a:extLst>
          </p:cNvPr>
          <p:cNvSpPr txBox="1"/>
          <p:nvPr/>
        </p:nvSpPr>
        <p:spPr>
          <a:xfrm>
            <a:off x="450165" y="1118218"/>
            <a:ext cx="7272997" cy="523220"/>
          </a:xfrm>
          <a:prstGeom prst="rect">
            <a:avLst/>
          </a:prstGeom>
          <a:noFill/>
        </p:spPr>
        <p:txBody>
          <a:bodyPr wrap="square">
            <a:spAutoFit/>
          </a:bodyPr>
          <a:lstStyle/>
          <a:p>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Những</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điểm</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mới</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Hệ</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thống</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câu</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hỏi</a:t>
            </a:r>
            <a:r>
              <a:rPr lang="en-US" sz="2800" b="1" dirty="0">
                <a:solidFill>
                  <a:srgbClr val="0070C0"/>
                </a:solidFill>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
        <p:nvSpPr>
          <p:cNvPr id="2" name="Subtitle 2">
            <a:extLst>
              <a:ext uri="{FF2B5EF4-FFF2-40B4-BE49-F238E27FC236}">
                <a16:creationId xmlns:a16="http://schemas.microsoft.com/office/drawing/2014/main" id="{04F39DB0-FD7F-ED1F-0C43-82FD86C78383}"/>
              </a:ext>
            </a:extLst>
          </p:cNvPr>
          <p:cNvSpPr txBox="1">
            <a:spLocks/>
          </p:cNvSpPr>
          <p:nvPr/>
        </p:nvSpPr>
        <p:spPr bwMode="auto">
          <a:xfrm>
            <a:off x="322553" y="1838291"/>
            <a:ext cx="10413180" cy="4486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Arial" pitchFamily="34" charset="0"/>
                <a:ea typeface="+mn-ea"/>
                <a:cs typeface="Arial" pitchFamily="34" charset="0"/>
              </a:defRPr>
            </a:lvl1pPr>
            <a:lvl2pPr marL="639763" indent="-273050" algn="l" rtl="0" eaLnBrk="1" fontAlgn="base" hangingPunct="1">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Arial" pitchFamily="34" charset="0"/>
                <a:ea typeface="+mn-ea"/>
                <a:cs typeface="Arial" pitchFamily="34" charset="0"/>
              </a:defRPr>
            </a:lvl2pPr>
            <a:lvl3pPr marL="914400" indent="-228600" algn="l" rtl="0" eaLnBrk="1" fontAlgn="base" hangingPunct="1">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Arial" pitchFamily="34" charset="0"/>
                <a:ea typeface="+mn-ea"/>
                <a:cs typeface="Arial" pitchFamily="34" charset="0"/>
              </a:defRPr>
            </a:lvl3pPr>
            <a:lvl4pPr marL="1371600" indent="-228600" algn="l" rtl="0" eaLnBrk="1" fontAlgn="base" hangingPunct="1">
              <a:spcBef>
                <a:spcPts val="400"/>
              </a:spcBef>
              <a:spcAft>
                <a:spcPct val="0"/>
              </a:spcAft>
              <a:buClr>
                <a:srgbClr val="A5AB81"/>
              </a:buClr>
              <a:buSzPct val="75000"/>
              <a:buFont typeface="Wingdings" panose="05000000000000000000" pitchFamily="2" charset="2"/>
              <a:buChar char=""/>
              <a:defRPr sz="2000" kern="1200">
                <a:solidFill>
                  <a:schemeClr val="tx1"/>
                </a:solidFill>
                <a:latin typeface="Arial" pitchFamily="34" charset="0"/>
                <a:ea typeface="+mn-ea"/>
                <a:cs typeface="Arial" pitchFamily="34" charset="0"/>
              </a:defRPr>
            </a:lvl4pPr>
            <a:lvl5pPr marL="1828800" indent="-228600" algn="l" rtl="0" eaLnBrk="1" fontAlgn="base" hangingPunct="1">
              <a:spcBef>
                <a:spcPts val="400"/>
              </a:spcBef>
              <a:spcAft>
                <a:spcPct val="0"/>
              </a:spcAft>
              <a:buClr>
                <a:srgbClr val="D8B25C"/>
              </a:buClr>
              <a:buSzPct val="65000"/>
              <a:buFont typeface="Wingdings" panose="05000000000000000000" pitchFamily="2" charset="2"/>
              <a:buChar char=""/>
              <a:defRPr sz="2000" kern="1200">
                <a:solidFill>
                  <a:schemeClr val="tx1"/>
                </a:solidFill>
                <a:latin typeface="Arial" pitchFamily="34" charset="0"/>
                <a:ea typeface="+mn-ea"/>
                <a:cs typeface="Arial" pitchFamily="34"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1600" dirty="0">
                <a:solidFill>
                  <a:srgbClr val="0000FF"/>
                </a:solidFill>
              </a:rPr>
              <a:t>                  </a:t>
            </a:r>
            <a:r>
              <a:rPr lang="en-US" sz="1600" dirty="0" err="1">
                <a:solidFill>
                  <a:srgbClr val="0000FF"/>
                </a:solidFill>
              </a:rPr>
              <a:t>Hình</a:t>
            </a:r>
            <a:r>
              <a:rPr lang="en-US" sz="1600" dirty="0">
                <a:solidFill>
                  <a:srgbClr val="0000FF"/>
                </a:solidFill>
              </a:rPr>
              <a:t> 10.1. </a:t>
            </a:r>
            <a:r>
              <a:rPr lang="en-US" sz="1600" dirty="0" err="1">
                <a:solidFill>
                  <a:srgbClr val="0000FF"/>
                </a:solidFill>
              </a:rPr>
              <a:t>Hệ</a:t>
            </a:r>
            <a:r>
              <a:rPr lang="en-US" sz="1600" dirty="0">
                <a:solidFill>
                  <a:srgbClr val="0000FF"/>
                </a:solidFill>
              </a:rPr>
              <a:t> </a:t>
            </a:r>
            <a:r>
              <a:rPr lang="en-US" sz="1600" dirty="0" err="1">
                <a:solidFill>
                  <a:srgbClr val="0000FF"/>
                </a:solidFill>
              </a:rPr>
              <a:t>tuần</a:t>
            </a:r>
            <a:r>
              <a:rPr lang="en-US" sz="1600" dirty="0">
                <a:solidFill>
                  <a:srgbClr val="0000FF"/>
                </a:solidFill>
              </a:rPr>
              <a:t> </a:t>
            </a:r>
            <a:r>
              <a:rPr lang="en-US" sz="1600" dirty="0" err="1">
                <a:solidFill>
                  <a:srgbClr val="0000FF"/>
                </a:solidFill>
              </a:rPr>
              <a:t>hoàn</a:t>
            </a:r>
            <a:r>
              <a:rPr lang="en-US" sz="1600" dirty="0">
                <a:solidFill>
                  <a:srgbClr val="0000FF"/>
                </a:solidFill>
              </a:rPr>
              <a:t> </a:t>
            </a:r>
            <a:r>
              <a:rPr lang="en-US" sz="1600" dirty="0" err="1">
                <a:solidFill>
                  <a:srgbClr val="0000FF"/>
                </a:solidFill>
              </a:rPr>
              <a:t>hở</a:t>
            </a:r>
            <a:r>
              <a:rPr lang="en-US" sz="1600" dirty="0">
                <a:solidFill>
                  <a:srgbClr val="0000FF"/>
                </a:solidFill>
              </a:rPr>
              <a:t> (a)                                     </a:t>
            </a:r>
            <a:r>
              <a:rPr lang="en-US" sz="1600" dirty="0" err="1">
                <a:solidFill>
                  <a:srgbClr val="0000FF"/>
                </a:solidFill>
              </a:rPr>
              <a:t>Hình</a:t>
            </a:r>
            <a:r>
              <a:rPr lang="en-US" sz="1600" dirty="0">
                <a:solidFill>
                  <a:srgbClr val="0000FF"/>
                </a:solidFill>
              </a:rPr>
              <a:t> 10.2. </a:t>
            </a:r>
            <a:r>
              <a:rPr lang="en-US" sz="1600" dirty="0" err="1">
                <a:solidFill>
                  <a:srgbClr val="0000FF"/>
                </a:solidFill>
              </a:rPr>
              <a:t>Hệ</a:t>
            </a:r>
            <a:r>
              <a:rPr lang="en-US" sz="1600" dirty="0">
                <a:solidFill>
                  <a:srgbClr val="0000FF"/>
                </a:solidFill>
              </a:rPr>
              <a:t> </a:t>
            </a:r>
            <a:r>
              <a:rPr lang="en-US" sz="1600" dirty="0" err="1">
                <a:solidFill>
                  <a:srgbClr val="0000FF"/>
                </a:solidFill>
              </a:rPr>
              <a:t>tuần</a:t>
            </a:r>
            <a:r>
              <a:rPr lang="en-US" sz="1600" dirty="0">
                <a:solidFill>
                  <a:srgbClr val="0000FF"/>
                </a:solidFill>
              </a:rPr>
              <a:t> </a:t>
            </a:r>
            <a:r>
              <a:rPr lang="en-US" sz="1600" dirty="0" err="1">
                <a:solidFill>
                  <a:srgbClr val="0000FF"/>
                </a:solidFill>
              </a:rPr>
              <a:t>hoàn</a:t>
            </a:r>
            <a:r>
              <a:rPr lang="en-US" sz="1600" dirty="0">
                <a:solidFill>
                  <a:srgbClr val="0000FF"/>
                </a:solidFill>
              </a:rPr>
              <a:t> </a:t>
            </a:r>
            <a:r>
              <a:rPr lang="en-US" sz="1600" dirty="0" err="1">
                <a:solidFill>
                  <a:srgbClr val="0000FF"/>
                </a:solidFill>
              </a:rPr>
              <a:t>đơn</a:t>
            </a:r>
            <a:r>
              <a:rPr lang="en-US" sz="1600" dirty="0">
                <a:solidFill>
                  <a:srgbClr val="0000FF"/>
                </a:solidFill>
              </a:rPr>
              <a:t> ở </a:t>
            </a:r>
            <a:r>
              <a:rPr lang="en-US" sz="1600" dirty="0" err="1">
                <a:solidFill>
                  <a:srgbClr val="0000FF"/>
                </a:solidFill>
              </a:rPr>
              <a:t>Cá</a:t>
            </a:r>
            <a:r>
              <a:rPr lang="en-US" sz="1600" dirty="0">
                <a:solidFill>
                  <a:srgbClr val="0000FF"/>
                </a:solidFill>
              </a:rPr>
              <a:t> </a:t>
            </a:r>
            <a:r>
              <a:rPr lang="en-US" sz="1600" dirty="0" err="1">
                <a:solidFill>
                  <a:srgbClr val="0000FF"/>
                </a:solidFill>
              </a:rPr>
              <a:t>xương</a:t>
            </a:r>
            <a:r>
              <a:rPr lang="en-US" sz="1600" dirty="0">
                <a:solidFill>
                  <a:srgbClr val="0000FF"/>
                </a:solidFill>
              </a:rPr>
              <a:t> (a)</a:t>
            </a:r>
          </a:p>
          <a:p>
            <a:pPr marL="0" indent="0">
              <a:buNone/>
            </a:pPr>
            <a:r>
              <a:rPr lang="en-US" sz="1600" dirty="0">
                <a:solidFill>
                  <a:srgbClr val="0000FF"/>
                </a:solidFill>
              </a:rPr>
              <a:t>                                    </a:t>
            </a:r>
            <a:r>
              <a:rPr lang="en-US" sz="1600" dirty="0" err="1">
                <a:solidFill>
                  <a:srgbClr val="0000FF"/>
                </a:solidFill>
              </a:rPr>
              <a:t>và</a:t>
            </a:r>
            <a:r>
              <a:rPr lang="en-US" sz="1600" dirty="0">
                <a:solidFill>
                  <a:srgbClr val="0000FF"/>
                </a:solidFill>
              </a:rPr>
              <a:t> </a:t>
            </a:r>
            <a:r>
              <a:rPr lang="en-US" sz="1600" dirty="0" err="1">
                <a:solidFill>
                  <a:srgbClr val="0000FF"/>
                </a:solidFill>
              </a:rPr>
              <a:t>hệ</a:t>
            </a:r>
            <a:r>
              <a:rPr lang="en-US" sz="1600" dirty="0">
                <a:solidFill>
                  <a:srgbClr val="0000FF"/>
                </a:solidFill>
              </a:rPr>
              <a:t> </a:t>
            </a:r>
            <a:r>
              <a:rPr lang="en-US" sz="1600" dirty="0" err="1">
                <a:solidFill>
                  <a:srgbClr val="0000FF"/>
                </a:solidFill>
              </a:rPr>
              <a:t>tuần</a:t>
            </a:r>
            <a:r>
              <a:rPr lang="en-US" sz="1600" dirty="0">
                <a:solidFill>
                  <a:srgbClr val="0000FF"/>
                </a:solidFill>
              </a:rPr>
              <a:t> </a:t>
            </a:r>
            <a:r>
              <a:rPr lang="en-US" sz="1600" dirty="0" err="1">
                <a:solidFill>
                  <a:srgbClr val="0000FF"/>
                </a:solidFill>
              </a:rPr>
              <a:t>hoàn</a:t>
            </a:r>
            <a:r>
              <a:rPr lang="en-US" sz="1600" dirty="0">
                <a:solidFill>
                  <a:srgbClr val="0000FF"/>
                </a:solidFill>
              </a:rPr>
              <a:t> </a:t>
            </a:r>
            <a:r>
              <a:rPr lang="en-US" sz="1600" dirty="0" err="1">
                <a:solidFill>
                  <a:srgbClr val="0000FF"/>
                </a:solidFill>
              </a:rPr>
              <a:t>kín</a:t>
            </a:r>
            <a:r>
              <a:rPr lang="en-US" sz="1600" dirty="0">
                <a:solidFill>
                  <a:srgbClr val="0000FF"/>
                </a:solidFill>
              </a:rPr>
              <a:t> (b)                                                  </a:t>
            </a:r>
            <a:r>
              <a:rPr lang="en-US" sz="1600" dirty="0" err="1">
                <a:solidFill>
                  <a:srgbClr val="0000FF"/>
                </a:solidFill>
              </a:rPr>
              <a:t>và</a:t>
            </a:r>
            <a:r>
              <a:rPr lang="en-US" sz="1600" dirty="0">
                <a:solidFill>
                  <a:srgbClr val="0000FF"/>
                </a:solidFill>
              </a:rPr>
              <a:t> </a:t>
            </a:r>
            <a:r>
              <a:rPr lang="en-US" sz="1600" dirty="0" err="1">
                <a:solidFill>
                  <a:srgbClr val="0000FF"/>
                </a:solidFill>
              </a:rPr>
              <a:t>hệ</a:t>
            </a:r>
            <a:r>
              <a:rPr lang="en-US" sz="1600" dirty="0">
                <a:solidFill>
                  <a:srgbClr val="0000FF"/>
                </a:solidFill>
              </a:rPr>
              <a:t> </a:t>
            </a:r>
            <a:r>
              <a:rPr lang="en-US" sz="1600" dirty="0" err="1">
                <a:solidFill>
                  <a:srgbClr val="0000FF"/>
                </a:solidFill>
              </a:rPr>
              <a:t>tuần</a:t>
            </a:r>
            <a:r>
              <a:rPr lang="en-US" sz="1600" dirty="0">
                <a:solidFill>
                  <a:srgbClr val="0000FF"/>
                </a:solidFill>
              </a:rPr>
              <a:t> </a:t>
            </a:r>
            <a:r>
              <a:rPr lang="en-US" sz="1600" dirty="0" err="1">
                <a:solidFill>
                  <a:srgbClr val="0000FF"/>
                </a:solidFill>
              </a:rPr>
              <a:t>hoàn</a:t>
            </a:r>
            <a:r>
              <a:rPr lang="en-US" sz="1600" dirty="0">
                <a:solidFill>
                  <a:srgbClr val="0000FF"/>
                </a:solidFill>
              </a:rPr>
              <a:t> </a:t>
            </a:r>
            <a:r>
              <a:rPr lang="en-US" sz="1600" dirty="0" err="1">
                <a:solidFill>
                  <a:srgbClr val="0000FF"/>
                </a:solidFill>
              </a:rPr>
              <a:t>kép</a:t>
            </a:r>
            <a:r>
              <a:rPr lang="en-US" sz="1600" dirty="0">
                <a:solidFill>
                  <a:srgbClr val="0000FF"/>
                </a:solidFill>
              </a:rPr>
              <a:t> ở </a:t>
            </a:r>
            <a:r>
              <a:rPr lang="en-US" sz="1600" dirty="0" err="1">
                <a:solidFill>
                  <a:srgbClr val="0000FF"/>
                </a:solidFill>
              </a:rPr>
              <a:t>Thú</a:t>
            </a:r>
            <a:r>
              <a:rPr lang="en-US" sz="1600" dirty="0">
                <a:solidFill>
                  <a:srgbClr val="0000FF"/>
                </a:solidFill>
              </a:rPr>
              <a:t> (b)</a:t>
            </a:r>
          </a:p>
          <a:p>
            <a:pPr marL="0" indent="0">
              <a:buNone/>
            </a:pPr>
            <a:endParaRPr lang="en-US" sz="1600" dirty="0">
              <a:solidFill>
                <a:srgbClr val="0000FF"/>
              </a:solidFill>
            </a:endParaRPr>
          </a:p>
          <a:p>
            <a:pPr marL="0" indent="0">
              <a:buNone/>
              <a:defRPr/>
            </a:pPr>
            <a:r>
              <a:rPr lang="en-US" sz="1600" dirty="0">
                <a:solidFill>
                  <a:srgbClr val="0000FF"/>
                </a:solidFill>
              </a:rPr>
              <a:t>    </a:t>
            </a:r>
            <a:endParaRPr lang="en-US" sz="1600" dirty="0"/>
          </a:p>
          <a:p>
            <a:pPr marL="0" indent="0">
              <a:buNone/>
              <a:defRPr/>
            </a:pPr>
            <a:endParaRPr lang="en-US" sz="1600" dirty="0"/>
          </a:p>
          <a:p>
            <a:pPr marL="0" indent="0">
              <a:buNone/>
              <a:defRPr/>
            </a:pPr>
            <a:endParaRPr lang="en-US" altLang="en-US" sz="1600" dirty="0"/>
          </a:p>
          <a:p>
            <a:pPr marL="0" indent="0">
              <a:buNone/>
              <a:defRPr/>
            </a:pPr>
            <a:r>
              <a:rPr lang="en-US" sz="1600" dirty="0"/>
              <a:t>                                                                    </a:t>
            </a:r>
          </a:p>
          <a:p>
            <a:pPr marL="0" indent="0">
              <a:buNone/>
              <a:defRPr/>
            </a:pPr>
            <a:endParaRPr lang="en-US" sz="1600" dirty="0"/>
          </a:p>
          <a:p>
            <a:pPr marL="0" indent="0">
              <a:buNone/>
              <a:defRPr/>
            </a:pPr>
            <a:endParaRPr lang="en-US" sz="1600" dirty="0"/>
          </a:p>
          <a:p>
            <a:pPr marL="0" indent="0">
              <a:buNone/>
              <a:defRPr/>
            </a:pPr>
            <a:endParaRPr lang="en-US" sz="1600" dirty="0"/>
          </a:p>
          <a:p>
            <a:pPr marL="0" indent="0">
              <a:buNone/>
              <a:defRPr/>
            </a:pPr>
            <a:endParaRPr lang="en-US" sz="1600" dirty="0"/>
          </a:p>
          <a:p>
            <a:pPr marL="0" indent="0">
              <a:buNone/>
              <a:defRPr/>
            </a:pPr>
            <a:r>
              <a:rPr lang="en-US" sz="1600" dirty="0"/>
              <a:t>	</a:t>
            </a:r>
          </a:p>
        </p:txBody>
      </p:sp>
      <p:pic>
        <p:nvPicPr>
          <p:cNvPr id="8" name="Picture 7"/>
          <p:cNvPicPr>
            <a:picLocks noChangeAspect="1"/>
          </p:cNvPicPr>
          <p:nvPr/>
        </p:nvPicPr>
        <p:blipFill>
          <a:blip r:embed="rId3"/>
          <a:stretch>
            <a:fillRect/>
          </a:stretch>
        </p:blipFill>
        <p:spPr>
          <a:xfrm>
            <a:off x="1707419" y="2497146"/>
            <a:ext cx="2304129" cy="2771834"/>
          </a:xfrm>
          <a:prstGeom prst="rect">
            <a:avLst/>
          </a:prstGeom>
        </p:spPr>
      </p:pic>
      <p:pic>
        <p:nvPicPr>
          <p:cNvPr id="9" name="Picture 8"/>
          <p:cNvPicPr>
            <a:picLocks noChangeAspect="1"/>
          </p:cNvPicPr>
          <p:nvPr/>
        </p:nvPicPr>
        <p:blipFill>
          <a:blip r:embed="rId4"/>
          <a:stretch>
            <a:fillRect/>
          </a:stretch>
        </p:blipFill>
        <p:spPr>
          <a:xfrm>
            <a:off x="5426515" y="2709147"/>
            <a:ext cx="3731140" cy="2097541"/>
          </a:xfrm>
          <a:prstGeom prst="rect">
            <a:avLst/>
          </a:prstGeom>
        </p:spPr>
      </p:pic>
    </p:spTree>
    <p:extLst>
      <p:ext uri="{BB962C8B-B14F-4D97-AF65-F5344CB8AC3E}">
        <p14:creationId xmlns:p14="http://schemas.microsoft.com/office/powerpoint/2010/main" val="4225805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9" y="-55983"/>
            <a:ext cx="12200180" cy="6858000"/>
          </a:xfrm>
          <a:prstGeom prst="rect">
            <a:avLst/>
          </a:prstGeom>
        </p:spPr>
      </p:pic>
      <p:sp>
        <p:nvSpPr>
          <p:cNvPr id="6" name="TextBox 5">
            <a:extLst>
              <a:ext uri="{FF2B5EF4-FFF2-40B4-BE49-F238E27FC236}">
                <a16:creationId xmlns:a16="http://schemas.microsoft.com/office/drawing/2014/main" id="{3597D30C-7927-8DF1-A3D1-794B5A41DDE0}"/>
              </a:ext>
            </a:extLst>
          </p:cNvPr>
          <p:cNvSpPr txBox="1"/>
          <p:nvPr/>
        </p:nvSpPr>
        <p:spPr>
          <a:xfrm>
            <a:off x="492368" y="1095493"/>
            <a:ext cx="7272997" cy="646331"/>
          </a:xfrm>
          <a:prstGeom prst="rect">
            <a:avLst/>
          </a:prstGeom>
          <a:noFill/>
        </p:spPr>
        <p:txBody>
          <a:bodyPr wrap="square">
            <a:spAutoFit/>
          </a:bodyPr>
          <a:lstStyle/>
          <a:p>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2060"/>
                </a:solidFill>
              </a:rPr>
              <a:t>Những</a:t>
            </a:r>
            <a:r>
              <a:rPr lang="en-US" sz="3600" b="1" dirty="0">
                <a:solidFill>
                  <a:srgbClr val="002060"/>
                </a:solidFill>
              </a:rPr>
              <a:t> </a:t>
            </a:r>
            <a:r>
              <a:rPr lang="en-US" sz="3600" b="1" dirty="0" err="1">
                <a:solidFill>
                  <a:srgbClr val="002060"/>
                </a:solidFill>
              </a:rPr>
              <a:t>điểm</a:t>
            </a:r>
            <a:r>
              <a:rPr lang="en-US" sz="3600" b="1" dirty="0">
                <a:solidFill>
                  <a:srgbClr val="002060"/>
                </a:solidFill>
              </a:rPr>
              <a:t> </a:t>
            </a:r>
            <a:r>
              <a:rPr lang="en-US" sz="3600" b="1" dirty="0" err="1">
                <a:solidFill>
                  <a:srgbClr val="002060"/>
                </a:solidFill>
              </a:rPr>
              <a:t>mới</a:t>
            </a:r>
            <a:r>
              <a:rPr lang="en-US" sz="3600" b="1" dirty="0">
                <a:solidFill>
                  <a:srgbClr val="002060"/>
                </a:solidFill>
              </a:rPr>
              <a:t>: </a:t>
            </a:r>
            <a:r>
              <a:rPr lang="en-US" sz="3600" b="1" dirty="0" err="1">
                <a:solidFill>
                  <a:srgbClr val="002060"/>
                </a:solidFill>
              </a:rPr>
              <a:t>Hệ</a:t>
            </a:r>
            <a:r>
              <a:rPr lang="en-US" sz="3600" b="1" dirty="0">
                <a:solidFill>
                  <a:srgbClr val="002060"/>
                </a:solidFill>
              </a:rPr>
              <a:t> </a:t>
            </a:r>
            <a:r>
              <a:rPr lang="en-US" sz="3600" b="1" dirty="0" err="1">
                <a:solidFill>
                  <a:srgbClr val="002060"/>
                </a:solidFill>
              </a:rPr>
              <a:t>thống</a:t>
            </a:r>
            <a:r>
              <a:rPr lang="en-US" sz="3600" b="1" dirty="0">
                <a:solidFill>
                  <a:srgbClr val="002060"/>
                </a:solidFill>
              </a:rPr>
              <a:t> </a:t>
            </a:r>
            <a:r>
              <a:rPr lang="en-US" sz="3600" b="1" dirty="0" err="1">
                <a:solidFill>
                  <a:srgbClr val="002060"/>
                </a:solidFill>
              </a:rPr>
              <a:t>câu</a:t>
            </a:r>
            <a:r>
              <a:rPr lang="en-US" sz="3600" b="1" dirty="0">
                <a:solidFill>
                  <a:srgbClr val="002060"/>
                </a:solidFill>
              </a:rPr>
              <a:t> </a:t>
            </a:r>
            <a:r>
              <a:rPr lang="en-US" sz="3600" b="1" dirty="0" err="1">
                <a:solidFill>
                  <a:srgbClr val="002060"/>
                </a:solidFill>
              </a:rPr>
              <a:t>hỏi</a:t>
            </a:r>
            <a:r>
              <a:rPr lang="en-US" sz="3600" b="1" dirty="0">
                <a:solidFill>
                  <a:srgbClr val="0070C0"/>
                </a:solidFill>
              </a:rPr>
              <a:t> </a:t>
            </a:r>
            <a:endParaRPr lang="en-US" sz="3600" dirty="0"/>
          </a:p>
        </p:txBody>
      </p:sp>
      <p:sp>
        <p:nvSpPr>
          <p:cNvPr id="9" name="TextBox 8">
            <a:extLst>
              <a:ext uri="{FF2B5EF4-FFF2-40B4-BE49-F238E27FC236}">
                <a16:creationId xmlns:a16="http://schemas.microsoft.com/office/drawing/2014/main" id="{0792538F-E87D-A988-88B2-89736A268B4C}"/>
              </a:ext>
            </a:extLst>
          </p:cNvPr>
          <p:cNvSpPr txBox="1"/>
          <p:nvPr/>
        </p:nvSpPr>
        <p:spPr>
          <a:xfrm>
            <a:off x="390646" y="1464825"/>
            <a:ext cx="8567225" cy="3416320"/>
          </a:xfrm>
          <a:prstGeom prst="rect">
            <a:avLst/>
          </a:prstGeom>
          <a:noFill/>
        </p:spPr>
        <p:txBody>
          <a:bodyPr wrap="square">
            <a:spAutoFit/>
          </a:bodyPr>
          <a:lstStyle/>
          <a:p>
            <a:pPr marL="0" indent="0" algn="just" eaLnBrk="1" hangingPunct="1">
              <a:lnSpc>
                <a:spcPct val="150000"/>
              </a:lnSpc>
              <a:buNone/>
              <a:defRPr/>
            </a:pPr>
            <a:r>
              <a:rPr lang="en-US" dirty="0">
                <a:latin typeface="Arial" panose="020B0604020202020204" pitchFamily="34" charset="0"/>
                <a:cs typeface="Arial" panose="020B0604020202020204" pitchFamily="34" charset="0"/>
              </a:rPr>
              <a:t> </a:t>
            </a:r>
          </a:p>
          <a:p>
            <a:pPr marL="0" indent="0" algn="just" eaLnBrk="1" hangingPunct="1">
              <a:lnSpc>
                <a:spcPct val="150000"/>
              </a:lnSpc>
              <a:buNone/>
              <a:defRPr/>
            </a:pPr>
            <a:r>
              <a:rPr lang="en-US" dirty="0">
                <a:latin typeface="Arial" panose="020B0604020202020204" pitchFamily="34" charset="0"/>
                <a:cs typeface="Arial" panose="020B0604020202020204" pitchFamily="34" charset="0"/>
              </a:rPr>
              <a:t> </a:t>
            </a:r>
            <a:endParaRPr lang="en-US" dirty="0">
              <a:solidFill>
                <a:srgbClr val="7030A0"/>
              </a:solidFill>
              <a:latin typeface="Arial" panose="020B0604020202020204" pitchFamily="34" charset="0"/>
              <a:cs typeface="Arial" panose="020B0604020202020204" pitchFamily="34" charset="0"/>
            </a:endParaRPr>
          </a:p>
          <a:p>
            <a:pPr marL="0" indent="0" algn="just">
              <a:lnSpc>
                <a:spcPct val="150000"/>
              </a:lnSpc>
              <a:buNone/>
              <a:defRPr/>
            </a:pPr>
            <a:r>
              <a:rPr lang="en-US" sz="2000" dirty="0">
                <a:solidFill>
                  <a:srgbClr val="7030A0"/>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Câu</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hỏi</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nhóm</a:t>
            </a:r>
            <a:r>
              <a:rPr lang="en-US" sz="2000" dirty="0">
                <a:solidFill>
                  <a:srgbClr val="0000FF"/>
                </a:solidFill>
                <a:latin typeface="Arial" panose="020B0604020202020204" pitchFamily="34" charset="0"/>
                <a:cs typeface="Arial" panose="020B0604020202020204" pitchFamily="34" charset="0"/>
              </a:rPr>
              <a:t> 2: </a:t>
            </a:r>
            <a:r>
              <a:rPr lang="en-US" sz="2000" dirty="0" err="1">
                <a:solidFill>
                  <a:srgbClr val="0000FF"/>
                </a:solidFill>
                <a:latin typeface="Arial" panose="020B0604020202020204" pitchFamily="34" charset="0"/>
                <a:cs typeface="Arial" panose="020B0604020202020204" pitchFamily="34" charset="0"/>
              </a:rPr>
              <a:t>Gồm</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các</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câu</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hỏi</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rèn</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luyện</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và</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vận</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dụng</a:t>
            </a:r>
            <a:r>
              <a:rPr lang="en-US" sz="2000" dirty="0">
                <a:solidFill>
                  <a:srgbClr val="0000FF"/>
                </a:solidFill>
                <a:latin typeface="Arial" panose="020B0604020202020204" pitchFamily="34" charset="0"/>
                <a:cs typeface="Arial" panose="020B0604020202020204" pitchFamily="34" charset="0"/>
              </a:rPr>
              <a:t>. </a:t>
            </a:r>
          </a:p>
          <a:p>
            <a:pPr marL="0" indent="0" algn="just">
              <a:lnSpc>
                <a:spcPct val="150000"/>
              </a:lnSpc>
              <a:buNone/>
              <a:defRPr/>
            </a:pPr>
            <a:r>
              <a:rPr lang="en-US" dirty="0">
                <a:solidFill>
                  <a:srgbClr val="0000FF"/>
                </a:solidFill>
                <a:latin typeface="Arial" panose="020B0604020202020204" pitchFamily="34" charset="0"/>
                <a:cs typeface="Arial" panose="020B0604020202020204" pitchFamily="34" charset="0"/>
              </a:rPr>
              <a:t>    </a:t>
            </a:r>
          </a:p>
          <a:p>
            <a:pPr marL="0" indent="0" algn="just">
              <a:lnSpc>
                <a:spcPct val="150000"/>
              </a:lnSpc>
              <a:buNone/>
              <a:defRPr/>
            </a:pPr>
            <a:r>
              <a:rPr lang="en-US" b="1" dirty="0">
                <a:solidFill>
                  <a:srgbClr val="0000FF"/>
                </a:solidFill>
                <a:latin typeface="Arial" panose="020B0604020202020204" pitchFamily="34" charset="0"/>
                <a:cs typeface="Arial" panose="020B0604020202020204" pitchFamily="34" charset="0"/>
              </a:rPr>
              <a:t>     </a:t>
            </a:r>
            <a:r>
              <a:rPr lang="en-US" b="1" dirty="0" err="1">
                <a:solidFill>
                  <a:srgbClr val="0000FF"/>
                </a:solidFill>
                <a:latin typeface="Arial" panose="020B0604020202020204" pitchFamily="34" charset="0"/>
                <a:cs typeface="Arial" panose="020B0604020202020204" pitchFamily="34" charset="0"/>
              </a:rPr>
              <a:t>Các</a:t>
            </a:r>
            <a:r>
              <a:rPr lang="en-US" b="1" dirty="0">
                <a:solidFill>
                  <a:srgbClr val="0000FF"/>
                </a:solidFill>
                <a:latin typeface="Arial" panose="020B0604020202020204" pitchFamily="34" charset="0"/>
                <a:cs typeface="Arial" panose="020B0604020202020204" pitchFamily="34" charset="0"/>
              </a:rPr>
              <a:t> </a:t>
            </a:r>
            <a:r>
              <a:rPr lang="en-US" b="1" dirty="0" err="1">
                <a:solidFill>
                  <a:srgbClr val="0000FF"/>
                </a:solidFill>
                <a:latin typeface="Arial" panose="020B0604020202020204" pitchFamily="34" charset="0"/>
                <a:cs typeface="Arial" panose="020B0604020202020204" pitchFamily="34" charset="0"/>
              </a:rPr>
              <a:t>câu</a:t>
            </a:r>
            <a:r>
              <a:rPr lang="en-US" b="1" dirty="0">
                <a:solidFill>
                  <a:srgbClr val="0000FF"/>
                </a:solidFill>
                <a:latin typeface="Arial" panose="020B0604020202020204" pitchFamily="34" charset="0"/>
                <a:cs typeface="Arial" panose="020B0604020202020204" pitchFamily="34" charset="0"/>
              </a:rPr>
              <a:t> </a:t>
            </a:r>
            <a:r>
              <a:rPr lang="en-US" b="1" dirty="0" err="1">
                <a:solidFill>
                  <a:srgbClr val="0000FF"/>
                </a:solidFill>
                <a:latin typeface="Arial" panose="020B0604020202020204" pitchFamily="34" charset="0"/>
                <a:cs typeface="Arial" panose="020B0604020202020204" pitchFamily="34" charset="0"/>
              </a:rPr>
              <a:t>hỏi</a:t>
            </a:r>
            <a:r>
              <a:rPr lang="en-US" b="1" dirty="0">
                <a:solidFill>
                  <a:srgbClr val="0000FF"/>
                </a:solidFill>
                <a:latin typeface="Arial" panose="020B0604020202020204" pitchFamily="34" charset="0"/>
                <a:cs typeface="Arial" panose="020B0604020202020204" pitchFamily="34" charset="0"/>
              </a:rPr>
              <a:t> </a:t>
            </a:r>
            <a:r>
              <a:rPr lang="en-US" b="1" dirty="0" err="1">
                <a:solidFill>
                  <a:srgbClr val="0000FF"/>
                </a:solidFill>
                <a:latin typeface="Arial" panose="020B0604020202020204" pitchFamily="34" charset="0"/>
                <a:cs typeface="Arial" panose="020B0604020202020204" pitchFamily="34" charset="0"/>
              </a:rPr>
              <a:t>nhóm</a:t>
            </a:r>
            <a:r>
              <a:rPr lang="en-US" b="1" dirty="0">
                <a:solidFill>
                  <a:srgbClr val="0000FF"/>
                </a:solidFill>
                <a:latin typeface="Arial" panose="020B0604020202020204" pitchFamily="34" charset="0"/>
                <a:cs typeface="Arial" panose="020B0604020202020204" pitchFamily="34" charset="0"/>
              </a:rPr>
              <a:t> 2 </a:t>
            </a:r>
            <a:r>
              <a:rPr lang="en-US" b="1" dirty="0" err="1">
                <a:solidFill>
                  <a:srgbClr val="0000FF"/>
                </a:solidFill>
                <a:latin typeface="Arial" panose="020B0604020202020204" pitchFamily="34" charset="0"/>
                <a:cs typeface="Arial" panose="020B0604020202020204" pitchFamily="34" charset="0"/>
              </a:rPr>
              <a:t>giúp</a:t>
            </a:r>
            <a:r>
              <a:rPr lang="en-US" b="1" dirty="0">
                <a:solidFill>
                  <a:srgbClr val="0000FF"/>
                </a:solidFill>
                <a:latin typeface="Arial" panose="020B0604020202020204" pitchFamily="34" charset="0"/>
                <a:cs typeface="Arial" panose="020B0604020202020204" pitchFamily="34" charset="0"/>
              </a:rPr>
              <a:t> HS </a:t>
            </a:r>
            <a:r>
              <a:rPr lang="en-US" b="1" dirty="0" err="1">
                <a:solidFill>
                  <a:srgbClr val="0000FF"/>
                </a:solidFill>
                <a:latin typeface="Arial" panose="020B0604020202020204" pitchFamily="34" charset="0"/>
                <a:cs typeface="Arial" panose="020B0604020202020204" pitchFamily="34" charset="0"/>
              </a:rPr>
              <a:t>củng</a:t>
            </a:r>
            <a:r>
              <a:rPr lang="en-US" b="1" dirty="0">
                <a:solidFill>
                  <a:srgbClr val="0000FF"/>
                </a:solidFill>
                <a:latin typeface="Arial" panose="020B0604020202020204" pitchFamily="34" charset="0"/>
                <a:cs typeface="Arial" panose="020B0604020202020204" pitchFamily="34" charset="0"/>
              </a:rPr>
              <a:t> </a:t>
            </a:r>
            <a:r>
              <a:rPr lang="en-US" b="1" dirty="0" err="1">
                <a:solidFill>
                  <a:srgbClr val="0000FF"/>
                </a:solidFill>
                <a:latin typeface="Arial" panose="020B0604020202020204" pitchFamily="34" charset="0"/>
                <a:cs typeface="Arial" panose="020B0604020202020204" pitchFamily="34" charset="0"/>
              </a:rPr>
              <a:t>cố</a:t>
            </a:r>
            <a:r>
              <a:rPr lang="en-US" b="1" dirty="0">
                <a:solidFill>
                  <a:srgbClr val="0000FF"/>
                </a:solidFill>
                <a:latin typeface="Arial" panose="020B0604020202020204" pitchFamily="34" charset="0"/>
                <a:cs typeface="Arial" panose="020B0604020202020204" pitchFamily="34" charset="0"/>
              </a:rPr>
              <a:t>, </a:t>
            </a:r>
            <a:r>
              <a:rPr lang="en-US" b="1" dirty="0" err="1">
                <a:solidFill>
                  <a:srgbClr val="0000FF"/>
                </a:solidFill>
                <a:latin typeface="Arial" panose="020B0604020202020204" pitchFamily="34" charset="0"/>
                <a:cs typeface="Arial" panose="020B0604020202020204" pitchFamily="34" charset="0"/>
              </a:rPr>
              <a:t>hoàn</a:t>
            </a:r>
            <a:r>
              <a:rPr lang="en-US" b="1" dirty="0">
                <a:solidFill>
                  <a:srgbClr val="0000FF"/>
                </a:solidFill>
                <a:latin typeface="Arial" panose="020B0604020202020204" pitchFamily="34" charset="0"/>
                <a:cs typeface="Arial" panose="020B0604020202020204" pitchFamily="34" charset="0"/>
              </a:rPr>
              <a:t> </a:t>
            </a:r>
            <a:r>
              <a:rPr lang="en-US" b="1" dirty="0" err="1">
                <a:solidFill>
                  <a:srgbClr val="0000FF"/>
                </a:solidFill>
                <a:latin typeface="Arial" panose="020B0604020202020204" pitchFamily="34" charset="0"/>
                <a:cs typeface="Arial" panose="020B0604020202020204" pitchFamily="34" charset="0"/>
              </a:rPr>
              <a:t>thiện</a:t>
            </a:r>
            <a:r>
              <a:rPr lang="en-US" b="1" dirty="0">
                <a:solidFill>
                  <a:srgbClr val="0000FF"/>
                </a:solidFill>
                <a:latin typeface="Arial" panose="020B0604020202020204" pitchFamily="34" charset="0"/>
                <a:cs typeface="Arial" panose="020B0604020202020204" pitchFamily="34" charset="0"/>
              </a:rPr>
              <a:t> </a:t>
            </a:r>
            <a:r>
              <a:rPr lang="en-US" b="1" dirty="0" err="1">
                <a:solidFill>
                  <a:srgbClr val="0000FF"/>
                </a:solidFill>
                <a:latin typeface="Arial" panose="020B0604020202020204" pitchFamily="34" charset="0"/>
                <a:cs typeface="Arial" panose="020B0604020202020204" pitchFamily="34" charset="0"/>
              </a:rPr>
              <a:t>kiến</a:t>
            </a:r>
            <a:r>
              <a:rPr lang="en-US" b="1" dirty="0">
                <a:solidFill>
                  <a:srgbClr val="0000FF"/>
                </a:solidFill>
                <a:latin typeface="Arial" panose="020B0604020202020204" pitchFamily="34" charset="0"/>
                <a:cs typeface="Arial" panose="020B0604020202020204" pitchFamily="34" charset="0"/>
              </a:rPr>
              <a:t> </a:t>
            </a:r>
            <a:r>
              <a:rPr lang="en-US" b="1" dirty="0" err="1">
                <a:solidFill>
                  <a:srgbClr val="0000FF"/>
                </a:solidFill>
                <a:latin typeface="Arial" panose="020B0604020202020204" pitchFamily="34" charset="0"/>
                <a:cs typeface="Arial" panose="020B0604020202020204" pitchFamily="34" charset="0"/>
              </a:rPr>
              <a:t>thức</a:t>
            </a:r>
            <a:r>
              <a:rPr lang="en-US" b="1" dirty="0">
                <a:solidFill>
                  <a:srgbClr val="0000FF"/>
                </a:solidFill>
                <a:latin typeface="Arial" panose="020B0604020202020204" pitchFamily="34" charset="0"/>
                <a:cs typeface="Arial" panose="020B0604020202020204" pitchFamily="34" charset="0"/>
              </a:rPr>
              <a:t> </a:t>
            </a:r>
            <a:r>
              <a:rPr lang="en-US" b="1" dirty="0" err="1">
                <a:solidFill>
                  <a:srgbClr val="0000FF"/>
                </a:solidFill>
                <a:latin typeface="Arial" panose="020B0604020202020204" pitchFamily="34" charset="0"/>
                <a:cs typeface="Arial" panose="020B0604020202020204" pitchFamily="34" charset="0"/>
              </a:rPr>
              <a:t>vừa</a:t>
            </a:r>
            <a:r>
              <a:rPr lang="en-US" b="1" dirty="0">
                <a:solidFill>
                  <a:srgbClr val="0000FF"/>
                </a:solidFill>
                <a:latin typeface="Arial" panose="020B0604020202020204" pitchFamily="34" charset="0"/>
                <a:cs typeface="Arial" panose="020B0604020202020204" pitchFamily="34" charset="0"/>
              </a:rPr>
              <a:t> </a:t>
            </a:r>
            <a:r>
              <a:rPr lang="en-US" b="1" dirty="0" err="1">
                <a:solidFill>
                  <a:srgbClr val="0000FF"/>
                </a:solidFill>
                <a:latin typeface="Arial" panose="020B0604020202020204" pitchFamily="34" charset="0"/>
                <a:cs typeface="Arial" panose="020B0604020202020204" pitchFamily="34" charset="0"/>
              </a:rPr>
              <a:t>học</a:t>
            </a:r>
            <a:r>
              <a:rPr lang="en-US" b="1" dirty="0">
                <a:solidFill>
                  <a:srgbClr val="0000FF"/>
                </a:solidFill>
                <a:latin typeface="Arial" panose="020B0604020202020204" pitchFamily="34" charset="0"/>
                <a:cs typeface="Arial" panose="020B0604020202020204" pitchFamily="34" charset="0"/>
              </a:rPr>
              <a:t> </a:t>
            </a:r>
            <a:r>
              <a:rPr lang="en-US" b="1" dirty="0" err="1">
                <a:solidFill>
                  <a:srgbClr val="0000FF"/>
                </a:solidFill>
                <a:latin typeface="Arial" panose="020B0604020202020204" pitchFamily="34" charset="0"/>
                <a:cs typeface="Arial" panose="020B0604020202020204" pitchFamily="34" charset="0"/>
              </a:rPr>
              <a:t>trong</a:t>
            </a:r>
            <a:r>
              <a:rPr lang="en-US" b="1" dirty="0">
                <a:solidFill>
                  <a:srgbClr val="0000FF"/>
                </a:solidFill>
                <a:latin typeface="Arial" panose="020B0604020202020204" pitchFamily="34" charset="0"/>
                <a:cs typeface="Arial" panose="020B0604020202020204" pitchFamily="34" charset="0"/>
              </a:rPr>
              <a:t> </a:t>
            </a:r>
            <a:r>
              <a:rPr lang="en-US" b="1" dirty="0" err="1">
                <a:solidFill>
                  <a:srgbClr val="0000FF"/>
                </a:solidFill>
                <a:latin typeface="Arial" panose="020B0604020202020204" pitchFamily="34" charset="0"/>
                <a:cs typeface="Arial" panose="020B0604020202020204" pitchFamily="34" charset="0"/>
              </a:rPr>
              <a:t>bài</a:t>
            </a:r>
            <a:r>
              <a:rPr lang="en-US" b="1" dirty="0">
                <a:solidFill>
                  <a:srgbClr val="0000FF"/>
                </a:solidFill>
                <a:latin typeface="Arial" panose="020B0604020202020204" pitchFamily="34" charset="0"/>
                <a:cs typeface="Arial" panose="020B0604020202020204" pitchFamily="34" charset="0"/>
              </a:rPr>
              <a:t> </a:t>
            </a:r>
            <a:r>
              <a:rPr lang="en-US" b="1" dirty="0" err="1">
                <a:solidFill>
                  <a:srgbClr val="0000FF"/>
                </a:solidFill>
                <a:latin typeface="Arial" panose="020B0604020202020204" pitchFamily="34" charset="0"/>
                <a:cs typeface="Arial" panose="020B0604020202020204" pitchFamily="34" charset="0"/>
              </a:rPr>
              <a:t>và</a:t>
            </a:r>
            <a:r>
              <a:rPr lang="en-US" b="1" dirty="0">
                <a:solidFill>
                  <a:srgbClr val="0000FF"/>
                </a:solidFill>
                <a:latin typeface="Arial" panose="020B0604020202020204" pitchFamily="34" charset="0"/>
                <a:cs typeface="Arial" panose="020B0604020202020204" pitchFamily="34" charset="0"/>
              </a:rPr>
              <a:t> </a:t>
            </a:r>
            <a:r>
              <a:rPr lang="en-US" b="1" dirty="0" err="1">
                <a:solidFill>
                  <a:srgbClr val="0000FF"/>
                </a:solidFill>
                <a:latin typeface="Arial" panose="020B0604020202020204" pitchFamily="34" charset="0"/>
                <a:cs typeface="Arial" panose="020B0604020202020204" pitchFamily="34" charset="0"/>
              </a:rPr>
              <a:t>vận</a:t>
            </a:r>
            <a:r>
              <a:rPr lang="en-US" b="1" dirty="0">
                <a:solidFill>
                  <a:srgbClr val="0000FF"/>
                </a:solidFill>
                <a:latin typeface="Arial" panose="020B0604020202020204" pitchFamily="34" charset="0"/>
                <a:cs typeface="Arial" panose="020B0604020202020204" pitchFamily="34" charset="0"/>
              </a:rPr>
              <a:t> </a:t>
            </a:r>
            <a:r>
              <a:rPr lang="en-US" b="1" dirty="0" err="1">
                <a:solidFill>
                  <a:srgbClr val="0000FF"/>
                </a:solidFill>
                <a:latin typeface="Arial" panose="020B0604020202020204" pitchFamily="34" charset="0"/>
                <a:cs typeface="Arial" panose="020B0604020202020204" pitchFamily="34" charset="0"/>
              </a:rPr>
              <a:t>dụng</a:t>
            </a:r>
            <a:r>
              <a:rPr lang="en-US" b="1" dirty="0">
                <a:solidFill>
                  <a:srgbClr val="0000FF"/>
                </a:solidFill>
                <a:latin typeface="Arial" panose="020B0604020202020204" pitchFamily="34" charset="0"/>
                <a:cs typeface="Arial" panose="020B0604020202020204" pitchFamily="34" charset="0"/>
              </a:rPr>
              <a:t> </a:t>
            </a:r>
            <a:r>
              <a:rPr lang="en-US" b="1" dirty="0" err="1">
                <a:solidFill>
                  <a:srgbClr val="0000FF"/>
                </a:solidFill>
                <a:latin typeface="Arial" panose="020B0604020202020204" pitchFamily="34" charset="0"/>
                <a:cs typeface="Arial" panose="020B0604020202020204" pitchFamily="34" charset="0"/>
              </a:rPr>
              <a:t>kiến</a:t>
            </a:r>
            <a:r>
              <a:rPr lang="en-US" b="1" dirty="0">
                <a:solidFill>
                  <a:srgbClr val="0000FF"/>
                </a:solidFill>
                <a:latin typeface="Arial" panose="020B0604020202020204" pitchFamily="34" charset="0"/>
                <a:cs typeface="Arial" panose="020B0604020202020204" pitchFamily="34" charset="0"/>
              </a:rPr>
              <a:t> </a:t>
            </a:r>
            <a:r>
              <a:rPr lang="en-US" b="1" dirty="0" err="1">
                <a:solidFill>
                  <a:srgbClr val="0000FF"/>
                </a:solidFill>
                <a:latin typeface="Arial" panose="020B0604020202020204" pitchFamily="34" charset="0"/>
                <a:cs typeface="Arial" panose="020B0604020202020204" pitchFamily="34" charset="0"/>
              </a:rPr>
              <a:t>thức</a:t>
            </a:r>
            <a:r>
              <a:rPr lang="en-US" b="1" dirty="0">
                <a:solidFill>
                  <a:srgbClr val="0000FF"/>
                </a:solidFill>
                <a:latin typeface="Arial" panose="020B0604020202020204" pitchFamily="34" charset="0"/>
                <a:cs typeface="Arial" panose="020B0604020202020204" pitchFamily="34" charset="0"/>
              </a:rPr>
              <a:t> </a:t>
            </a:r>
            <a:r>
              <a:rPr lang="en-US" b="1" dirty="0" err="1">
                <a:solidFill>
                  <a:srgbClr val="0000FF"/>
                </a:solidFill>
                <a:latin typeface="Arial" panose="020B0604020202020204" pitchFamily="34" charset="0"/>
                <a:cs typeface="Arial" panose="020B0604020202020204" pitchFamily="34" charset="0"/>
              </a:rPr>
              <a:t>đã</a:t>
            </a:r>
            <a:r>
              <a:rPr lang="en-US" b="1" dirty="0">
                <a:solidFill>
                  <a:srgbClr val="0000FF"/>
                </a:solidFill>
                <a:latin typeface="Arial" panose="020B0604020202020204" pitchFamily="34" charset="0"/>
                <a:cs typeface="Arial" panose="020B0604020202020204" pitchFamily="34" charset="0"/>
              </a:rPr>
              <a:t> </a:t>
            </a:r>
            <a:r>
              <a:rPr lang="en-US" b="1" dirty="0" err="1">
                <a:solidFill>
                  <a:srgbClr val="0000FF"/>
                </a:solidFill>
                <a:latin typeface="Arial" panose="020B0604020202020204" pitchFamily="34" charset="0"/>
                <a:cs typeface="Arial" panose="020B0604020202020204" pitchFamily="34" charset="0"/>
              </a:rPr>
              <a:t>học</a:t>
            </a:r>
            <a:r>
              <a:rPr lang="en-US" b="1" dirty="0">
                <a:solidFill>
                  <a:srgbClr val="0000FF"/>
                </a:solidFill>
                <a:latin typeface="Arial" panose="020B0604020202020204" pitchFamily="34" charset="0"/>
                <a:cs typeface="Arial" panose="020B0604020202020204" pitchFamily="34" charset="0"/>
              </a:rPr>
              <a:t> </a:t>
            </a:r>
            <a:r>
              <a:rPr lang="en-US" b="1" dirty="0" err="1">
                <a:solidFill>
                  <a:srgbClr val="0000FF"/>
                </a:solidFill>
                <a:latin typeface="Arial" panose="020B0604020202020204" pitchFamily="34" charset="0"/>
                <a:cs typeface="Arial" panose="020B0604020202020204" pitchFamily="34" charset="0"/>
              </a:rPr>
              <a:t>trước</a:t>
            </a:r>
            <a:r>
              <a:rPr lang="en-US" b="1" dirty="0">
                <a:solidFill>
                  <a:srgbClr val="0000FF"/>
                </a:solidFill>
                <a:latin typeface="Arial" panose="020B0604020202020204" pitchFamily="34" charset="0"/>
                <a:cs typeface="Arial" panose="020B0604020202020204" pitchFamily="34" charset="0"/>
              </a:rPr>
              <a:t> </a:t>
            </a:r>
            <a:r>
              <a:rPr lang="en-US" b="1" dirty="0" err="1">
                <a:solidFill>
                  <a:srgbClr val="0000FF"/>
                </a:solidFill>
                <a:latin typeface="Arial" panose="020B0604020202020204" pitchFamily="34" charset="0"/>
                <a:cs typeface="Arial" panose="020B0604020202020204" pitchFamily="34" charset="0"/>
              </a:rPr>
              <a:t>đó</a:t>
            </a:r>
            <a:r>
              <a:rPr lang="en-US" b="1" dirty="0">
                <a:solidFill>
                  <a:srgbClr val="0000FF"/>
                </a:solidFill>
                <a:latin typeface="Arial" panose="020B0604020202020204" pitchFamily="34" charset="0"/>
                <a:cs typeface="Arial" panose="020B0604020202020204" pitchFamily="34" charset="0"/>
              </a:rPr>
              <a:t> </a:t>
            </a:r>
            <a:r>
              <a:rPr lang="en-US" b="1" dirty="0" err="1">
                <a:solidFill>
                  <a:srgbClr val="0000FF"/>
                </a:solidFill>
                <a:latin typeface="Arial" panose="020B0604020202020204" pitchFamily="34" charset="0"/>
                <a:cs typeface="Arial" panose="020B0604020202020204" pitchFamily="34" charset="0"/>
              </a:rPr>
              <a:t>vào</a:t>
            </a:r>
            <a:r>
              <a:rPr lang="en-US" b="1" dirty="0">
                <a:solidFill>
                  <a:srgbClr val="0000FF"/>
                </a:solidFill>
                <a:latin typeface="Arial" panose="020B0604020202020204" pitchFamily="34" charset="0"/>
                <a:cs typeface="Arial" panose="020B0604020202020204" pitchFamily="34" charset="0"/>
              </a:rPr>
              <a:t> </a:t>
            </a:r>
            <a:r>
              <a:rPr lang="en-US" b="1" dirty="0" err="1">
                <a:solidFill>
                  <a:srgbClr val="0000FF"/>
                </a:solidFill>
                <a:latin typeface="Arial" panose="020B0604020202020204" pitchFamily="34" charset="0"/>
                <a:cs typeface="Arial" panose="020B0604020202020204" pitchFamily="34" charset="0"/>
              </a:rPr>
              <a:t>giải</a:t>
            </a:r>
            <a:r>
              <a:rPr lang="en-US" b="1" dirty="0">
                <a:solidFill>
                  <a:srgbClr val="0000FF"/>
                </a:solidFill>
                <a:latin typeface="Arial" panose="020B0604020202020204" pitchFamily="34" charset="0"/>
                <a:cs typeface="Arial" panose="020B0604020202020204" pitchFamily="34" charset="0"/>
              </a:rPr>
              <a:t> </a:t>
            </a:r>
            <a:r>
              <a:rPr lang="en-US" b="1" dirty="0" err="1">
                <a:solidFill>
                  <a:srgbClr val="0000FF"/>
                </a:solidFill>
                <a:latin typeface="Arial" panose="020B0604020202020204" pitchFamily="34" charset="0"/>
                <a:cs typeface="Arial" panose="020B0604020202020204" pitchFamily="34" charset="0"/>
              </a:rPr>
              <a:t>quyết</a:t>
            </a:r>
            <a:r>
              <a:rPr lang="en-US" b="1" dirty="0">
                <a:solidFill>
                  <a:srgbClr val="0000FF"/>
                </a:solidFill>
                <a:latin typeface="Arial" panose="020B0604020202020204" pitchFamily="34" charset="0"/>
                <a:cs typeface="Arial" panose="020B0604020202020204" pitchFamily="34" charset="0"/>
              </a:rPr>
              <a:t> </a:t>
            </a:r>
            <a:r>
              <a:rPr lang="en-US" b="1" dirty="0" err="1">
                <a:solidFill>
                  <a:srgbClr val="0000FF"/>
                </a:solidFill>
                <a:latin typeface="Arial" panose="020B0604020202020204" pitchFamily="34" charset="0"/>
                <a:cs typeface="Arial" panose="020B0604020202020204" pitchFamily="34" charset="0"/>
              </a:rPr>
              <a:t>những</a:t>
            </a:r>
            <a:r>
              <a:rPr lang="en-US" b="1" dirty="0">
                <a:solidFill>
                  <a:srgbClr val="0000FF"/>
                </a:solidFill>
                <a:latin typeface="Arial" panose="020B0604020202020204" pitchFamily="34" charset="0"/>
                <a:cs typeface="Arial" panose="020B0604020202020204" pitchFamily="34" charset="0"/>
              </a:rPr>
              <a:t> </a:t>
            </a:r>
            <a:r>
              <a:rPr lang="en-US" b="1" dirty="0" err="1">
                <a:solidFill>
                  <a:srgbClr val="0000FF"/>
                </a:solidFill>
                <a:latin typeface="Arial" panose="020B0604020202020204" pitchFamily="34" charset="0"/>
                <a:cs typeface="Arial" panose="020B0604020202020204" pitchFamily="34" charset="0"/>
              </a:rPr>
              <a:t>vấn</a:t>
            </a:r>
            <a:r>
              <a:rPr lang="en-US" b="1" dirty="0">
                <a:solidFill>
                  <a:srgbClr val="0000FF"/>
                </a:solidFill>
                <a:latin typeface="Arial" panose="020B0604020202020204" pitchFamily="34" charset="0"/>
                <a:cs typeface="Arial" panose="020B0604020202020204" pitchFamily="34" charset="0"/>
              </a:rPr>
              <a:t> </a:t>
            </a:r>
            <a:r>
              <a:rPr lang="en-US" b="1" dirty="0" err="1">
                <a:solidFill>
                  <a:srgbClr val="0000FF"/>
                </a:solidFill>
                <a:latin typeface="Arial" panose="020B0604020202020204" pitchFamily="34" charset="0"/>
                <a:cs typeface="Arial" panose="020B0604020202020204" pitchFamily="34" charset="0"/>
              </a:rPr>
              <a:t>đề</a:t>
            </a:r>
            <a:r>
              <a:rPr lang="en-US" b="1" dirty="0">
                <a:solidFill>
                  <a:srgbClr val="0000FF"/>
                </a:solidFill>
                <a:latin typeface="Arial" panose="020B0604020202020204" pitchFamily="34" charset="0"/>
                <a:cs typeface="Arial" panose="020B0604020202020204" pitchFamily="34" charset="0"/>
              </a:rPr>
              <a:t> </a:t>
            </a:r>
            <a:r>
              <a:rPr lang="en-US" b="1" dirty="0" err="1">
                <a:solidFill>
                  <a:srgbClr val="0000FF"/>
                </a:solidFill>
                <a:latin typeface="Arial" panose="020B0604020202020204" pitchFamily="34" charset="0"/>
                <a:cs typeface="Arial" panose="020B0604020202020204" pitchFamily="34" charset="0"/>
              </a:rPr>
              <a:t>từ</a:t>
            </a:r>
            <a:r>
              <a:rPr lang="en-US" b="1" dirty="0">
                <a:solidFill>
                  <a:srgbClr val="0000FF"/>
                </a:solidFill>
                <a:latin typeface="Arial" panose="020B0604020202020204" pitchFamily="34" charset="0"/>
                <a:cs typeface="Arial" panose="020B0604020202020204" pitchFamily="34" charset="0"/>
              </a:rPr>
              <a:t> </a:t>
            </a:r>
            <a:r>
              <a:rPr lang="en-US" b="1" dirty="0" err="1">
                <a:solidFill>
                  <a:srgbClr val="0000FF"/>
                </a:solidFill>
                <a:latin typeface="Arial" panose="020B0604020202020204" pitchFamily="34" charset="0"/>
                <a:cs typeface="Arial" panose="020B0604020202020204" pitchFamily="34" charset="0"/>
              </a:rPr>
              <a:t>đơn</a:t>
            </a:r>
            <a:r>
              <a:rPr lang="en-US" b="1" dirty="0">
                <a:solidFill>
                  <a:srgbClr val="0000FF"/>
                </a:solidFill>
                <a:latin typeface="Arial" panose="020B0604020202020204" pitchFamily="34" charset="0"/>
                <a:cs typeface="Arial" panose="020B0604020202020204" pitchFamily="34" charset="0"/>
              </a:rPr>
              <a:t> </a:t>
            </a:r>
            <a:r>
              <a:rPr lang="en-US" b="1" dirty="0" err="1">
                <a:solidFill>
                  <a:srgbClr val="0000FF"/>
                </a:solidFill>
                <a:latin typeface="Arial" panose="020B0604020202020204" pitchFamily="34" charset="0"/>
                <a:cs typeface="Arial" panose="020B0604020202020204" pitchFamily="34" charset="0"/>
              </a:rPr>
              <a:t>giản</a:t>
            </a:r>
            <a:r>
              <a:rPr lang="en-US" b="1" dirty="0">
                <a:solidFill>
                  <a:srgbClr val="0000FF"/>
                </a:solidFill>
                <a:latin typeface="Arial" panose="020B0604020202020204" pitchFamily="34" charset="0"/>
                <a:cs typeface="Arial" panose="020B0604020202020204" pitchFamily="34" charset="0"/>
              </a:rPr>
              <a:t> </a:t>
            </a:r>
            <a:r>
              <a:rPr lang="en-US" b="1" dirty="0" err="1">
                <a:solidFill>
                  <a:srgbClr val="0000FF"/>
                </a:solidFill>
                <a:latin typeface="Arial" panose="020B0604020202020204" pitchFamily="34" charset="0"/>
                <a:cs typeface="Arial" panose="020B0604020202020204" pitchFamily="34" charset="0"/>
              </a:rPr>
              <a:t>đến</a:t>
            </a:r>
            <a:r>
              <a:rPr lang="en-US" b="1" dirty="0">
                <a:solidFill>
                  <a:srgbClr val="0000FF"/>
                </a:solidFill>
                <a:latin typeface="Arial" panose="020B0604020202020204" pitchFamily="34" charset="0"/>
                <a:cs typeface="Arial" panose="020B0604020202020204" pitchFamily="34" charset="0"/>
              </a:rPr>
              <a:t> </a:t>
            </a:r>
            <a:r>
              <a:rPr lang="en-US" b="1" dirty="0" err="1">
                <a:solidFill>
                  <a:srgbClr val="0000FF"/>
                </a:solidFill>
                <a:latin typeface="Arial" panose="020B0604020202020204" pitchFamily="34" charset="0"/>
                <a:cs typeface="Arial" panose="020B0604020202020204" pitchFamily="34" charset="0"/>
              </a:rPr>
              <a:t>phức</a:t>
            </a:r>
            <a:r>
              <a:rPr lang="en-US" b="1" dirty="0">
                <a:solidFill>
                  <a:srgbClr val="0000FF"/>
                </a:solidFill>
                <a:latin typeface="Arial" panose="020B0604020202020204" pitchFamily="34" charset="0"/>
                <a:cs typeface="Arial" panose="020B0604020202020204" pitchFamily="34" charset="0"/>
              </a:rPr>
              <a:t> </a:t>
            </a:r>
            <a:r>
              <a:rPr lang="en-US" b="1" dirty="0" err="1">
                <a:solidFill>
                  <a:srgbClr val="0000FF"/>
                </a:solidFill>
                <a:latin typeface="Arial" panose="020B0604020202020204" pitchFamily="34" charset="0"/>
                <a:cs typeface="Arial" panose="020B0604020202020204" pitchFamily="34" charset="0"/>
              </a:rPr>
              <a:t>tạp</a:t>
            </a:r>
            <a:r>
              <a:rPr lang="en-US" b="1" dirty="0">
                <a:solidFill>
                  <a:srgbClr val="0000FF"/>
                </a:solidFill>
                <a:latin typeface="Arial" panose="020B0604020202020204" pitchFamily="34" charset="0"/>
                <a:cs typeface="Arial" panose="020B0604020202020204" pitchFamily="34" charset="0"/>
              </a:rPr>
              <a:t> </a:t>
            </a:r>
            <a:r>
              <a:rPr lang="en-US" b="1" dirty="0" err="1">
                <a:solidFill>
                  <a:srgbClr val="0000FF"/>
                </a:solidFill>
                <a:latin typeface="Arial" panose="020B0604020202020204" pitchFamily="34" charset="0"/>
                <a:cs typeface="Arial" panose="020B0604020202020204" pitchFamily="34" charset="0"/>
              </a:rPr>
              <a:t>trong</a:t>
            </a:r>
            <a:r>
              <a:rPr lang="en-US" b="1" dirty="0">
                <a:solidFill>
                  <a:srgbClr val="0000FF"/>
                </a:solidFill>
                <a:latin typeface="Arial" panose="020B0604020202020204" pitchFamily="34" charset="0"/>
                <a:cs typeface="Arial" panose="020B0604020202020204" pitchFamily="34" charset="0"/>
              </a:rPr>
              <a:t> </a:t>
            </a:r>
            <a:r>
              <a:rPr lang="en-US" b="1" dirty="0" err="1">
                <a:solidFill>
                  <a:srgbClr val="0000FF"/>
                </a:solidFill>
                <a:latin typeface="Arial" panose="020B0604020202020204" pitchFamily="34" charset="0"/>
                <a:cs typeface="Arial" panose="020B0604020202020204" pitchFamily="34" charset="0"/>
              </a:rPr>
              <a:t>Sinh</a:t>
            </a:r>
            <a:r>
              <a:rPr lang="en-US" b="1" dirty="0">
                <a:solidFill>
                  <a:srgbClr val="0000FF"/>
                </a:solidFill>
                <a:latin typeface="Arial" panose="020B0604020202020204" pitchFamily="34" charset="0"/>
                <a:cs typeface="Arial" panose="020B0604020202020204" pitchFamily="34" charset="0"/>
              </a:rPr>
              <a:t> </a:t>
            </a:r>
            <a:r>
              <a:rPr lang="en-US" b="1" dirty="0" err="1">
                <a:solidFill>
                  <a:srgbClr val="0000FF"/>
                </a:solidFill>
                <a:latin typeface="Arial" panose="020B0604020202020204" pitchFamily="34" charset="0"/>
                <a:cs typeface="Arial" panose="020B0604020202020204" pitchFamily="34" charset="0"/>
              </a:rPr>
              <a:t>học</a:t>
            </a:r>
            <a:r>
              <a:rPr lang="en-US" b="1" dirty="0">
                <a:solidFill>
                  <a:srgbClr val="0000FF"/>
                </a:solidFill>
                <a:latin typeface="Arial" panose="020B0604020202020204" pitchFamily="34" charset="0"/>
                <a:cs typeface="Arial" panose="020B0604020202020204" pitchFamily="34" charset="0"/>
              </a:rPr>
              <a:t> </a:t>
            </a:r>
            <a:r>
              <a:rPr lang="en-US" b="1" dirty="0" err="1">
                <a:solidFill>
                  <a:srgbClr val="0000FF"/>
                </a:solidFill>
                <a:latin typeface="Arial" panose="020B0604020202020204" pitchFamily="34" charset="0"/>
                <a:cs typeface="Arial" panose="020B0604020202020204" pitchFamily="34" charset="0"/>
              </a:rPr>
              <a:t>và</a:t>
            </a:r>
            <a:r>
              <a:rPr lang="en-US" b="1" dirty="0">
                <a:solidFill>
                  <a:srgbClr val="0000FF"/>
                </a:solidFill>
                <a:latin typeface="Arial" panose="020B0604020202020204" pitchFamily="34" charset="0"/>
                <a:cs typeface="Arial" panose="020B0604020202020204" pitchFamily="34" charset="0"/>
              </a:rPr>
              <a:t> </a:t>
            </a:r>
            <a:r>
              <a:rPr lang="en-US" b="1" dirty="0" err="1">
                <a:solidFill>
                  <a:srgbClr val="0000FF"/>
                </a:solidFill>
                <a:latin typeface="Arial" panose="020B0604020202020204" pitchFamily="34" charset="0"/>
                <a:cs typeface="Arial" panose="020B0604020202020204" pitchFamily="34" charset="0"/>
              </a:rPr>
              <a:t>trong</a:t>
            </a:r>
            <a:r>
              <a:rPr lang="en-US" b="1" dirty="0">
                <a:solidFill>
                  <a:srgbClr val="0000FF"/>
                </a:solidFill>
                <a:latin typeface="Arial" panose="020B0604020202020204" pitchFamily="34" charset="0"/>
                <a:cs typeface="Arial" panose="020B0604020202020204" pitchFamily="34" charset="0"/>
              </a:rPr>
              <a:t> </a:t>
            </a:r>
            <a:r>
              <a:rPr lang="en-US" b="1" dirty="0" err="1">
                <a:solidFill>
                  <a:srgbClr val="0000FF"/>
                </a:solidFill>
                <a:latin typeface="Arial" panose="020B0604020202020204" pitchFamily="34" charset="0"/>
                <a:cs typeface="Arial" panose="020B0604020202020204" pitchFamily="34" charset="0"/>
              </a:rPr>
              <a:t>thực</a:t>
            </a:r>
            <a:r>
              <a:rPr lang="en-US" b="1" dirty="0">
                <a:solidFill>
                  <a:srgbClr val="0000FF"/>
                </a:solidFill>
                <a:latin typeface="Arial" panose="020B0604020202020204" pitchFamily="34" charset="0"/>
                <a:cs typeface="Arial" panose="020B0604020202020204" pitchFamily="34" charset="0"/>
              </a:rPr>
              <a:t> </a:t>
            </a:r>
            <a:r>
              <a:rPr lang="en-US" b="1" dirty="0" err="1">
                <a:solidFill>
                  <a:srgbClr val="0000FF"/>
                </a:solidFill>
                <a:latin typeface="Arial" panose="020B0604020202020204" pitchFamily="34" charset="0"/>
                <a:cs typeface="Arial" panose="020B0604020202020204" pitchFamily="34" charset="0"/>
              </a:rPr>
              <a:t>tiễn</a:t>
            </a:r>
            <a:r>
              <a:rPr lang="en-US" b="1" dirty="0">
                <a:solidFill>
                  <a:srgbClr val="0000FF"/>
                </a:solidFill>
                <a:latin typeface="Arial" panose="020B0604020202020204" pitchFamily="34" charset="0"/>
                <a:cs typeface="Arial" panose="020B0604020202020204" pitchFamily="34" charset="0"/>
              </a:rPr>
              <a:t> </a:t>
            </a:r>
            <a:r>
              <a:rPr lang="en-US" b="1" dirty="0" err="1">
                <a:solidFill>
                  <a:srgbClr val="0000FF"/>
                </a:solidFill>
                <a:latin typeface="Arial" panose="020B0604020202020204" pitchFamily="34" charset="0"/>
                <a:cs typeface="Arial" panose="020B0604020202020204" pitchFamily="34" charset="0"/>
              </a:rPr>
              <a:t>của</a:t>
            </a:r>
            <a:r>
              <a:rPr lang="en-US" b="1" dirty="0">
                <a:solidFill>
                  <a:srgbClr val="0000FF"/>
                </a:solidFill>
                <a:latin typeface="Arial" panose="020B0604020202020204" pitchFamily="34" charset="0"/>
                <a:cs typeface="Arial" panose="020B0604020202020204" pitchFamily="34" charset="0"/>
              </a:rPr>
              <a:t> </a:t>
            </a:r>
            <a:r>
              <a:rPr lang="en-US" b="1" dirty="0" err="1">
                <a:solidFill>
                  <a:srgbClr val="0000FF"/>
                </a:solidFill>
                <a:latin typeface="Arial" panose="020B0604020202020204" pitchFamily="34" charset="0"/>
                <a:cs typeface="Arial" panose="020B0604020202020204" pitchFamily="34" charset="0"/>
              </a:rPr>
              <a:t>đời</a:t>
            </a:r>
            <a:r>
              <a:rPr lang="en-US" b="1" dirty="0">
                <a:solidFill>
                  <a:srgbClr val="0000FF"/>
                </a:solidFill>
                <a:latin typeface="Arial" panose="020B0604020202020204" pitchFamily="34" charset="0"/>
                <a:cs typeface="Arial" panose="020B0604020202020204" pitchFamily="34" charset="0"/>
              </a:rPr>
              <a:t> </a:t>
            </a:r>
            <a:r>
              <a:rPr lang="en-US" b="1" dirty="0" err="1">
                <a:solidFill>
                  <a:srgbClr val="0000FF"/>
                </a:solidFill>
                <a:latin typeface="Arial" panose="020B0604020202020204" pitchFamily="34" charset="0"/>
                <a:cs typeface="Arial" panose="020B0604020202020204" pitchFamily="34" charset="0"/>
              </a:rPr>
              <a:t>sống</a:t>
            </a:r>
            <a:r>
              <a:rPr lang="en-US" b="1" dirty="0">
                <a:solidFill>
                  <a:srgbClr val="0000FF"/>
                </a:solidFill>
                <a:latin typeface="Arial" panose="020B0604020202020204" pitchFamily="34" charset="0"/>
                <a:cs typeface="Arial" panose="020B0604020202020204" pitchFamily="34" charset="0"/>
              </a:rPr>
              <a:t>.</a:t>
            </a:r>
          </a:p>
          <a:p>
            <a:pPr marL="0" indent="0" eaLnBrk="1" hangingPunct="1">
              <a:lnSpc>
                <a:spcPct val="150000"/>
              </a:lnSpc>
              <a:buNone/>
              <a:defRPr/>
            </a:pPr>
            <a:r>
              <a:rPr lang="en-US" dirty="0">
                <a:latin typeface="Arial" panose="020B0604020202020204" pitchFamily="34" charset="0"/>
                <a:cs typeface="Arial" panose="020B0604020202020204" pitchFamily="34" charset="0"/>
              </a:rPr>
              <a:t> </a:t>
            </a:r>
            <a:r>
              <a:rPr lang="en-US" dirty="0">
                <a:solidFill>
                  <a:srgbClr val="7030A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105528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9" y="-55983"/>
            <a:ext cx="12200180" cy="6858000"/>
          </a:xfrm>
          <a:prstGeom prst="rect">
            <a:avLst/>
          </a:prstGeom>
        </p:spPr>
      </p:pic>
      <p:sp>
        <p:nvSpPr>
          <p:cNvPr id="6" name="TextBox 5">
            <a:extLst>
              <a:ext uri="{FF2B5EF4-FFF2-40B4-BE49-F238E27FC236}">
                <a16:creationId xmlns:a16="http://schemas.microsoft.com/office/drawing/2014/main" id="{3597D30C-7927-8DF1-A3D1-794B5A41DDE0}"/>
              </a:ext>
            </a:extLst>
          </p:cNvPr>
          <p:cNvSpPr txBox="1"/>
          <p:nvPr/>
        </p:nvSpPr>
        <p:spPr>
          <a:xfrm>
            <a:off x="492368" y="1095493"/>
            <a:ext cx="7272997" cy="646331"/>
          </a:xfrm>
          <a:prstGeom prst="rect">
            <a:avLst/>
          </a:prstGeom>
          <a:noFill/>
        </p:spPr>
        <p:txBody>
          <a:bodyPr wrap="square">
            <a:spAutoFit/>
          </a:bodyPr>
          <a:lstStyle/>
          <a:p>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2060"/>
                </a:solidFill>
              </a:rPr>
              <a:t>Những</a:t>
            </a:r>
            <a:r>
              <a:rPr lang="en-US" sz="3600" b="1" dirty="0">
                <a:solidFill>
                  <a:srgbClr val="002060"/>
                </a:solidFill>
              </a:rPr>
              <a:t> </a:t>
            </a:r>
            <a:r>
              <a:rPr lang="en-US" sz="3600" b="1" dirty="0" err="1">
                <a:solidFill>
                  <a:srgbClr val="002060"/>
                </a:solidFill>
              </a:rPr>
              <a:t>điểm</a:t>
            </a:r>
            <a:r>
              <a:rPr lang="en-US" sz="3600" b="1" dirty="0">
                <a:solidFill>
                  <a:srgbClr val="002060"/>
                </a:solidFill>
              </a:rPr>
              <a:t> </a:t>
            </a:r>
            <a:r>
              <a:rPr lang="en-US" sz="3600" b="1" dirty="0" err="1">
                <a:solidFill>
                  <a:srgbClr val="002060"/>
                </a:solidFill>
              </a:rPr>
              <a:t>mới</a:t>
            </a:r>
            <a:r>
              <a:rPr lang="en-US" sz="3600" b="1" dirty="0">
                <a:solidFill>
                  <a:srgbClr val="002060"/>
                </a:solidFill>
              </a:rPr>
              <a:t>: </a:t>
            </a:r>
            <a:r>
              <a:rPr lang="en-US" sz="3600" b="1" dirty="0" err="1">
                <a:solidFill>
                  <a:srgbClr val="002060"/>
                </a:solidFill>
              </a:rPr>
              <a:t>Hệ</a:t>
            </a:r>
            <a:r>
              <a:rPr lang="en-US" sz="3600" b="1" dirty="0">
                <a:solidFill>
                  <a:srgbClr val="002060"/>
                </a:solidFill>
              </a:rPr>
              <a:t> </a:t>
            </a:r>
            <a:r>
              <a:rPr lang="en-US" sz="3600" b="1" dirty="0" err="1">
                <a:solidFill>
                  <a:srgbClr val="002060"/>
                </a:solidFill>
              </a:rPr>
              <a:t>thống</a:t>
            </a:r>
            <a:r>
              <a:rPr lang="en-US" sz="3600" b="1" dirty="0">
                <a:solidFill>
                  <a:srgbClr val="002060"/>
                </a:solidFill>
              </a:rPr>
              <a:t> </a:t>
            </a:r>
            <a:r>
              <a:rPr lang="en-US" sz="3600" b="1" dirty="0" err="1">
                <a:solidFill>
                  <a:srgbClr val="002060"/>
                </a:solidFill>
              </a:rPr>
              <a:t>câu</a:t>
            </a:r>
            <a:r>
              <a:rPr lang="en-US" sz="3600" b="1" dirty="0">
                <a:solidFill>
                  <a:srgbClr val="002060"/>
                </a:solidFill>
              </a:rPr>
              <a:t> </a:t>
            </a:r>
            <a:r>
              <a:rPr lang="en-US" sz="3600" b="1" dirty="0" err="1">
                <a:solidFill>
                  <a:srgbClr val="002060"/>
                </a:solidFill>
              </a:rPr>
              <a:t>hỏi</a:t>
            </a:r>
            <a:r>
              <a:rPr lang="en-US" sz="3600" b="1" dirty="0">
                <a:solidFill>
                  <a:srgbClr val="0070C0"/>
                </a:solidFill>
              </a:rPr>
              <a:t> </a:t>
            </a:r>
            <a:endParaRPr lang="en-US" sz="3600" dirty="0"/>
          </a:p>
        </p:txBody>
      </p:sp>
      <p:sp>
        <p:nvSpPr>
          <p:cNvPr id="9" name="TextBox 8">
            <a:extLst>
              <a:ext uri="{FF2B5EF4-FFF2-40B4-BE49-F238E27FC236}">
                <a16:creationId xmlns:a16="http://schemas.microsoft.com/office/drawing/2014/main" id="{0792538F-E87D-A988-88B2-89736A268B4C}"/>
              </a:ext>
            </a:extLst>
          </p:cNvPr>
          <p:cNvSpPr txBox="1"/>
          <p:nvPr/>
        </p:nvSpPr>
        <p:spPr>
          <a:xfrm>
            <a:off x="492368" y="1275007"/>
            <a:ext cx="9442671" cy="4247317"/>
          </a:xfrm>
          <a:prstGeom prst="rect">
            <a:avLst/>
          </a:prstGeom>
          <a:noFill/>
        </p:spPr>
        <p:txBody>
          <a:bodyPr wrap="square">
            <a:spAutoFit/>
          </a:bodyPr>
          <a:lstStyle/>
          <a:p>
            <a:pPr marL="0" indent="0" algn="just" eaLnBrk="1" hangingPunct="1">
              <a:lnSpc>
                <a:spcPct val="150000"/>
              </a:lnSpc>
              <a:buNone/>
              <a:defRPr/>
            </a:pPr>
            <a:r>
              <a:rPr lang="en-US" dirty="0">
                <a:solidFill>
                  <a:srgbClr val="002060"/>
                </a:solidFill>
                <a:latin typeface="Arial" panose="020B0604020202020204" pitchFamily="34" charset="0"/>
                <a:cs typeface="Arial" panose="020B0604020202020204" pitchFamily="34" charset="0"/>
              </a:rPr>
              <a:t> </a:t>
            </a:r>
          </a:p>
          <a:p>
            <a:pPr marL="0" indent="0" algn="just" eaLnBrk="1" hangingPunct="1">
              <a:lnSpc>
                <a:spcPct val="150000"/>
              </a:lnSpc>
              <a:buNone/>
              <a:defRPr/>
            </a:pPr>
            <a:r>
              <a:rPr lang="en-US" b="1" u="sng" dirty="0">
                <a:solidFill>
                  <a:srgbClr val="002060"/>
                </a:solidFill>
                <a:latin typeface="Arial" panose="020B0604020202020204" pitchFamily="34" charset="0"/>
                <a:cs typeface="Arial" panose="020B0604020202020204" pitchFamily="34" charset="0"/>
              </a:rPr>
              <a:t>CÂU HỎI NHÓM 2 PHẦN THỰC VẬT</a:t>
            </a:r>
          </a:p>
          <a:p>
            <a:pPr marL="0" indent="0" algn="just" eaLnBrk="1" hangingPunct="1">
              <a:lnSpc>
                <a:spcPct val="150000"/>
              </a:lnSpc>
              <a:buNone/>
              <a:defRPr/>
            </a:pPr>
            <a:r>
              <a:rPr lang="en-US" b="1" dirty="0" err="1">
                <a:solidFill>
                  <a:srgbClr val="002060"/>
                </a:solidFill>
                <a:latin typeface="Arial" panose="020B0604020202020204" pitchFamily="34" charset="0"/>
                <a:cs typeface="Arial" panose="020B0604020202020204" pitchFamily="34" charset="0"/>
              </a:rPr>
              <a:t>Ví</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dụ</a:t>
            </a:r>
            <a:r>
              <a:rPr lang="en-US" b="1" dirty="0">
                <a:solidFill>
                  <a:srgbClr val="002060"/>
                </a:solidFill>
                <a:latin typeface="Arial" panose="020B0604020202020204" pitchFamily="34" charset="0"/>
                <a:cs typeface="Arial" panose="020B0604020202020204" pitchFamily="34" charset="0"/>
              </a:rPr>
              <a:t>:</a:t>
            </a:r>
          </a:p>
          <a:p>
            <a:pPr marL="0" indent="0" algn="just" eaLnBrk="1" hangingPunct="1">
              <a:lnSpc>
                <a:spcPct val="150000"/>
              </a:lnSpc>
              <a:buNone/>
              <a:defRPr/>
            </a:pPr>
            <a:r>
              <a:rPr lang="en-US" b="1" dirty="0">
                <a:solidFill>
                  <a:srgbClr val="002060"/>
                </a:solidFill>
                <a:latin typeface="Arial" panose="020B0604020202020204" pitchFamily="34" charset="0"/>
                <a:cs typeface="Arial" panose="020B0604020202020204" pitchFamily="34" charset="0"/>
              </a:rPr>
              <a:t>1.</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Tại</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sao</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các</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cây</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xương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rồng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cây</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thuốc</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bỏng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thường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sinh</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trưởng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và</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phát</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triển</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chậm</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hơn</a:t>
            </a:r>
            <a:r>
              <a:rPr lang="en-US" dirty="0">
                <a:solidFill>
                  <a:srgbClr val="002060"/>
                </a:solidFill>
                <a:latin typeface="Arial" panose="020B0604020202020204" pitchFamily="34" charset="0"/>
                <a:cs typeface="Arial" panose="020B0604020202020204" pitchFamily="34" charset="0"/>
              </a:rPr>
              <a:t> so </a:t>
            </a:r>
            <a:r>
              <a:rPr lang="en-US" dirty="0" err="1">
                <a:solidFill>
                  <a:srgbClr val="002060"/>
                </a:solidFill>
                <a:latin typeface="Arial" panose="020B0604020202020204" pitchFamily="34" charset="0"/>
                <a:cs typeface="Arial" panose="020B0604020202020204" pitchFamily="34" charset="0"/>
              </a:rPr>
              <a:t>với</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các</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cây</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thuộc</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nhóm</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thực</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vật</a:t>
            </a:r>
            <a:r>
              <a:rPr lang="en-US" dirty="0">
                <a:solidFill>
                  <a:srgbClr val="002060"/>
                </a:solidFill>
                <a:latin typeface="Arial" panose="020B0604020202020204" pitchFamily="34" charset="0"/>
                <a:cs typeface="Arial" panose="020B0604020202020204" pitchFamily="34" charset="0"/>
              </a:rPr>
              <a:t> C3 </a:t>
            </a:r>
            <a:r>
              <a:rPr lang="en-US" dirty="0" err="1">
                <a:solidFill>
                  <a:srgbClr val="002060"/>
                </a:solidFill>
                <a:latin typeface="Arial" panose="020B0604020202020204" pitchFamily="34" charset="0"/>
                <a:cs typeface="Arial" panose="020B0604020202020204" pitchFamily="34" charset="0"/>
              </a:rPr>
              <a:t>và</a:t>
            </a:r>
            <a:r>
              <a:rPr lang="en-US" dirty="0">
                <a:solidFill>
                  <a:srgbClr val="002060"/>
                </a:solidFill>
                <a:latin typeface="Arial" panose="020B0604020202020204" pitchFamily="34" charset="0"/>
                <a:cs typeface="Arial" panose="020B0604020202020204" pitchFamily="34" charset="0"/>
              </a:rPr>
              <a:t> C4?</a:t>
            </a:r>
          </a:p>
          <a:p>
            <a:pPr marL="0" indent="0" algn="just" eaLnBrk="1" hangingPunct="1">
              <a:lnSpc>
                <a:spcPct val="150000"/>
              </a:lnSpc>
              <a:buNone/>
              <a:defRPr/>
            </a:pPr>
            <a:r>
              <a:rPr lang="en-US" b="1" dirty="0">
                <a:solidFill>
                  <a:srgbClr val="002060"/>
                </a:solidFill>
                <a:latin typeface="Arial" panose="020B0604020202020204" pitchFamily="34" charset="0"/>
                <a:cs typeface="Arial" panose="020B0604020202020204" pitchFamily="34" charset="0"/>
              </a:rPr>
              <a:t>2.</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Tại</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sao</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trong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trồng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trọt</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người</a:t>
            </a:r>
            <a:r>
              <a:rPr lang="en-US" dirty="0">
                <a:solidFill>
                  <a:srgbClr val="002060"/>
                </a:solidFill>
                <a:latin typeface="Arial" panose="020B0604020202020204" pitchFamily="34" charset="0"/>
                <a:cs typeface="Arial" panose="020B0604020202020204" pitchFamily="34" charset="0"/>
              </a:rPr>
              <a:t> ta </a:t>
            </a:r>
            <a:r>
              <a:rPr lang="en-US" dirty="0" err="1">
                <a:solidFill>
                  <a:srgbClr val="002060"/>
                </a:solidFill>
                <a:latin typeface="Arial" panose="020B0604020202020204" pitchFamily="34" charset="0"/>
                <a:cs typeface="Arial" panose="020B0604020202020204" pitchFamily="34" charset="0"/>
              </a:rPr>
              <a:t>thường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trồng</a:t>
            </a:r>
            <a:r>
              <a:rPr lang="en-US" dirty="0">
                <a:solidFill>
                  <a:srgbClr val="002060"/>
                </a:solidFill>
                <a:latin typeface="Arial" panose="020B0604020202020204" pitchFamily="34" charset="0"/>
                <a:cs typeface="Arial" panose="020B0604020202020204" pitchFamily="34" charset="0"/>
              </a:rPr>
              <a:t> xen </a:t>
            </a:r>
            <a:r>
              <a:rPr lang="en-US" dirty="0" err="1">
                <a:solidFill>
                  <a:srgbClr val="002060"/>
                </a:solidFill>
                <a:latin typeface="Arial" panose="020B0604020202020204" pitchFamily="34" charset="0"/>
                <a:cs typeface="Arial" panose="020B0604020202020204" pitchFamily="34" charset="0"/>
              </a:rPr>
              <a:t>cây</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có</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điểm</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bù</a:t>
            </a:r>
            <a:r>
              <a:rPr lang="en-US" dirty="0">
                <a:solidFill>
                  <a:srgbClr val="00206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ánh</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sáng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thấp</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với</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điểm</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bù</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ánh</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s</a:t>
            </a:r>
            <a:r>
              <a:rPr lang="en-US" dirty="0" err="1">
                <a:solidFill>
                  <a:srgbClr val="FF0000"/>
                </a:solidFill>
                <a:latin typeface="Arial" panose="020B0604020202020204" pitchFamily="34" charset="0"/>
                <a:cs typeface="Arial" panose="020B0604020202020204" pitchFamily="34" charset="0"/>
              </a:rPr>
              <a:t>á</a:t>
            </a:r>
            <a:r>
              <a:rPr lang="en-US" dirty="0" err="1">
                <a:solidFill>
                  <a:srgbClr val="002060"/>
                </a:solidFill>
                <a:latin typeface="Arial" panose="020B0604020202020204" pitchFamily="34" charset="0"/>
                <a:cs typeface="Arial" panose="020B0604020202020204" pitchFamily="34" charset="0"/>
              </a:rPr>
              <a:t>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cao</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Lấy</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ví</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dụ</a:t>
            </a:r>
            <a:r>
              <a:rPr lang="en-US" dirty="0">
                <a:solidFill>
                  <a:srgbClr val="002060"/>
                </a:solidFill>
                <a:latin typeface="Arial" panose="020B0604020202020204" pitchFamily="34" charset="0"/>
                <a:cs typeface="Arial" panose="020B0604020202020204" pitchFamily="34" charset="0"/>
              </a:rPr>
              <a:t>.</a:t>
            </a:r>
          </a:p>
          <a:p>
            <a:pPr marL="0" indent="0" algn="just" eaLnBrk="1" hangingPunct="1">
              <a:lnSpc>
                <a:spcPct val="150000"/>
              </a:lnSpc>
              <a:buNone/>
              <a:defRPr/>
            </a:pPr>
            <a:r>
              <a:rPr lang="en-US" b="1" dirty="0">
                <a:solidFill>
                  <a:srgbClr val="002060"/>
                </a:solidFill>
                <a:latin typeface="Arial" panose="020B0604020202020204" pitchFamily="34" charset="0"/>
                <a:cs typeface="Arial" panose="020B0604020202020204" pitchFamily="34" charset="0"/>
              </a:rPr>
              <a:t>3.</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Trong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trồng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trọt</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muốn</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tăng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năng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suất</a:t>
            </a:r>
            <a:r>
              <a:rPr lang="en-US" dirty="0">
                <a:solidFill>
                  <a:srgbClr val="002060"/>
                </a:solidFill>
                <a:latin typeface="Arial" panose="020B0604020202020204" pitchFamily="34" charset="0"/>
                <a:cs typeface="Arial" panose="020B0604020202020204" pitchFamily="34" charset="0"/>
              </a:rPr>
              <a:t> </a:t>
            </a:r>
            <a:r>
              <a:rPr lang="en-US" strike="sngStrike" dirty="0" err="1">
                <a:solidFill>
                  <a:srgbClr val="FF0000"/>
                </a:solidFill>
                <a:latin typeface="Arial" panose="020B0604020202020204" pitchFamily="34" charset="0"/>
                <a:cs typeface="Arial" panose="020B0604020202020204" pitchFamily="34" charset="0"/>
              </a:rPr>
              <a:t>và</a:t>
            </a:r>
            <a:r>
              <a:rPr lang="en-US" strike="sngStrike"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cây</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trồng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như</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khoai</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tây</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khoai</a:t>
            </a:r>
            <a:r>
              <a:rPr lang="en-US" dirty="0">
                <a:solidFill>
                  <a:srgbClr val="002060"/>
                </a:solidFill>
                <a:latin typeface="Arial" panose="020B0604020202020204" pitchFamily="34" charset="0"/>
                <a:cs typeface="Arial" panose="020B0604020202020204" pitchFamily="34" charset="0"/>
              </a:rPr>
              <a:t> lang, </a:t>
            </a:r>
            <a:r>
              <a:rPr lang="en-US" dirty="0" err="1">
                <a:solidFill>
                  <a:srgbClr val="002060"/>
                </a:solidFill>
                <a:latin typeface="Arial" panose="020B0604020202020204" pitchFamily="34" charset="0"/>
                <a:cs typeface="Arial" panose="020B0604020202020204" pitchFamily="34" charset="0"/>
              </a:rPr>
              <a:t>sắn</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dây</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mía</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củ</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cải</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đường</a:t>
            </a:r>
            <a:r>
              <a:rPr lang="en-US" dirty="0">
                <a:solidFill>
                  <a:srgbClr val="002060"/>
                </a:solidFill>
                <a:latin typeface="Arial" panose="020B0604020202020204" pitchFamily="34" charset="0"/>
                <a:cs typeface="Arial" panose="020B0604020202020204" pitchFamily="34" charset="0"/>
              </a:rPr>
              <a:t>,…</a:t>
            </a:r>
            <a:r>
              <a:rPr lang="en-US" dirty="0" err="1">
                <a:solidFill>
                  <a:srgbClr val="002060"/>
                </a:solidFill>
                <a:latin typeface="Arial" panose="020B0604020202020204" pitchFamily="34" charset="0"/>
                <a:cs typeface="Arial" panose="020B0604020202020204" pitchFamily="34" charset="0"/>
              </a:rPr>
              <a:t>thông</a:t>
            </a:r>
            <a:r>
              <a:rPr lang="en-US" dirty="0">
                <a:solidFill>
                  <a:srgbClr val="002060"/>
                </a:solidFill>
                <a:latin typeface="Arial" panose="020B0604020202020204" pitchFamily="34" charset="0"/>
                <a:cs typeface="Arial" panose="020B0604020202020204" pitchFamily="34" charset="0"/>
              </a:rPr>
              <a:t> qua </a:t>
            </a:r>
            <a:r>
              <a:rPr lang="en-US" dirty="0" err="1">
                <a:solidFill>
                  <a:srgbClr val="002060"/>
                </a:solidFill>
                <a:latin typeface="Arial" panose="020B0604020202020204" pitchFamily="34" charset="0"/>
                <a:cs typeface="Arial" panose="020B0604020202020204" pitchFamily="34" charset="0"/>
              </a:rPr>
              <a:t>quang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hợp</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cần</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áp</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dụng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các</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biện</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pháp</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kĩ</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thuật</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nào</a:t>
            </a:r>
            <a:r>
              <a:rPr lang="en-US" dirty="0">
                <a:solidFill>
                  <a:srgbClr val="002060"/>
                </a:solidFill>
                <a:latin typeface="Arial" panose="020B0604020202020204" pitchFamily="34" charset="0"/>
                <a:cs typeface="Arial" panose="020B0604020202020204" pitchFamily="34" charset="0"/>
              </a:rPr>
              <a:t>? </a:t>
            </a:r>
          </a:p>
          <a:p>
            <a:pPr marL="0" indent="0" eaLnBrk="1" hangingPunct="1">
              <a:lnSpc>
                <a:spcPct val="150000"/>
              </a:lnSpc>
              <a:buNone/>
              <a:defRPr/>
            </a:pPr>
            <a:r>
              <a:rPr lang="en-US" dirty="0">
                <a:solidFill>
                  <a:srgbClr val="00206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64763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9" y="-55983"/>
            <a:ext cx="12200180" cy="6858000"/>
          </a:xfrm>
          <a:prstGeom prst="rect">
            <a:avLst/>
          </a:prstGeom>
        </p:spPr>
      </p:pic>
      <p:sp>
        <p:nvSpPr>
          <p:cNvPr id="6" name="TextBox 5">
            <a:extLst>
              <a:ext uri="{FF2B5EF4-FFF2-40B4-BE49-F238E27FC236}">
                <a16:creationId xmlns:a16="http://schemas.microsoft.com/office/drawing/2014/main" id="{3597D30C-7927-8DF1-A3D1-794B5A41DDE0}"/>
              </a:ext>
            </a:extLst>
          </p:cNvPr>
          <p:cNvSpPr txBox="1"/>
          <p:nvPr/>
        </p:nvSpPr>
        <p:spPr>
          <a:xfrm>
            <a:off x="520503" y="818494"/>
            <a:ext cx="7272997" cy="646331"/>
          </a:xfrm>
          <a:prstGeom prst="rect">
            <a:avLst/>
          </a:prstGeom>
          <a:noFill/>
        </p:spPr>
        <p:txBody>
          <a:bodyPr wrap="square">
            <a:spAutoFit/>
          </a:bodyPr>
          <a:lstStyle/>
          <a:p>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2060"/>
                </a:solidFill>
              </a:rPr>
              <a:t>Những</a:t>
            </a:r>
            <a:r>
              <a:rPr lang="en-US" sz="3600" b="1" dirty="0">
                <a:solidFill>
                  <a:srgbClr val="002060"/>
                </a:solidFill>
              </a:rPr>
              <a:t> </a:t>
            </a:r>
            <a:r>
              <a:rPr lang="en-US" sz="3600" b="1" dirty="0" err="1">
                <a:solidFill>
                  <a:srgbClr val="002060"/>
                </a:solidFill>
              </a:rPr>
              <a:t>điểm</a:t>
            </a:r>
            <a:r>
              <a:rPr lang="en-US" sz="3600" b="1" dirty="0">
                <a:solidFill>
                  <a:srgbClr val="002060"/>
                </a:solidFill>
              </a:rPr>
              <a:t> </a:t>
            </a:r>
            <a:r>
              <a:rPr lang="en-US" sz="3600" b="1" dirty="0" err="1">
                <a:solidFill>
                  <a:srgbClr val="002060"/>
                </a:solidFill>
              </a:rPr>
              <a:t>mới</a:t>
            </a:r>
            <a:r>
              <a:rPr lang="en-US" sz="3600" b="1" dirty="0">
                <a:solidFill>
                  <a:srgbClr val="002060"/>
                </a:solidFill>
              </a:rPr>
              <a:t>: </a:t>
            </a:r>
            <a:r>
              <a:rPr lang="en-US" sz="3600" b="1" dirty="0" err="1">
                <a:solidFill>
                  <a:srgbClr val="002060"/>
                </a:solidFill>
              </a:rPr>
              <a:t>Hệ</a:t>
            </a:r>
            <a:r>
              <a:rPr lang="en-US" sz="3600" b="1" dirty="0">
                <a:solidFill>
                  <a:srgbClr val="002060"/>
                </a:solidFill>
              </a:rPr>
              <a:t> </a:t>
            </a:r>
            <a:r>
              <a:rPr lang="en-US" sz="3600" b="1" dirty="0" err="1">
                <a:solidFill>
                  <a:srgbClr val="002060"/>
                </a:solidFill>
              </a:rPr>
              <a:t>thống</a:t>
            </a:r>
            <a:r>
              <a:rPr lang="en-US" sz="3600" b="1" dirty="0">
                <a:solidFill>
                  <a:srgbClr val="002060"/>
                </a:solidFill>
              </a:rPr>
              <a:t> </a:t>
            </a:r>
            <a:r>
              <a:rPr lang="en-US" sz="3600" b="1" dirty="0" err="1">
                <a:solidFill>
                  <a:srgbClr val="002060"/>
                </a:solidFill>
              </a:rPr>
              <a:t>câu</a:t>
            </a:r>
            <a:r>
              <a:rPr lang="en-US" sz="3600" b="1" dirty="0">
                <a:solidFill>
                  <a:srgbClr val="002060"/>
                </a:solidFill>
              </a:rPr>
              <a:t> </a:t>
            </a:r>
            <a:r>
              <a:rPr lang="en-US" sz="3600" b="1" dirty="0" err="1">
                <a:solidFill>
                  <a:srgbClr val="002060"/>
                </a:solidFill>
              </a:rPr>
              <a:t>hỏi</a:t>
            </a:r>
            <a:r>
              <a:rPr lang="en-US" sz="3600" b="1" dirty="0">
                <a:solidFill>
                  <a:srgbClr val="0070C0"/>
                </a:solidFill>
              </a:rPr>
              <a:t> </a:t>
            </a:r>
            <a:endParaRPr lang="en-US" sz="3600" dirty="0"/>
          </a:p>
        </p:txBody>
      </p:sp>
      <p:sp>
        <p:nvSpPr>
          <p:cNvPr id="9" name="TextBox 8">
            <a:extLst>
              <a:ext uri="{FF2B5EF4-FFF2-40B4-BE49-F238E27FC236}">
                <a16:creationId xmlns:a16="http://schemas.microsoft.com/office/drawing/2014/main" id="{0792538F-E87D-A988-88B2-89736A268B4C}"/>
              </a:ext>
            </a:extLst>
          </p:cNvPr>
          <p:cNvSpPr txBox="1"/>
          <p:nvPr/>
        </p:nvSpPr>
        <p:spPr>
          <a:xfrm>
            <a:off x="390646" y="1464825"/>
            <a:ext cx="10853087" cy="4514313"/>
          </a:xfrm>
          <a:prstGeom prst="rect">
            <a:avLst/>
          </a:prstGeom>
          <a:noFill/>
        </p:spPr>
        <p:txBody>
          <a:bodyPr wrap="square">
            <a:spAutoFit/>
          </a:bodyPr>
          <a:lstStyle/>
          <a:p>
            <a:pPr marL="0" indent="0" algn="just">
              <a:lnSpc>
                <a:spcPct val="150000"/>
              </a:lnSpc>
              <a:buNone/>
            </a:pPr>
            <a:r>
              <a:rPr lang="en-US" sz="1700" b="1" u="sng" dirty="0">
                <a:solidFill>
                  <a:srgbClr val="002060"/>
                </a:solidFill>
                <a:latin typeface="Arial" panose="020B0604020202020204" pitchFamily="34" charset="0"/>
                <a:cs typeface="Arial" panose="020B0604020202020204" pitchFamily="34" charset="0"/>
              </a:rPr>
              <a:t>CÂU HỎI NHÓM 2 PHẦN ĐỘNG VẬT</a:t>
            </a:r>
          </a:p>
          <a:p>
            <a:pPr marL="0" indent="0" algn="just">
              <a:lnSpc>
                <a:spcPct val="150000"/>
              </a:lnSpc>
              <a:buNone/>
            </a:pPr>
            <a:r>
              <a:rPr lang="en-US" sz="1700" b="1" dirty="0" err="1">
                <a:solidFill>
                  <a:srgbClr val="002060"/>
                </a:solidFill>
                <a:latin typeface="Arial" panose="020B0604020202020204" pitchFamily="34" charset="0"/>
                <a:cs typeface="Arial" panose="020B0604020202020204" pitchFamily="34" charset="0"/>
              </a:rPr>
              <a:t>Ví</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dụ</a:t>
            </a:r>
            <a:r>
              <a:rPr lang="en-US" sz="1700" b="1" dirty="0">
                <a:solidFill>
                  <a:srgbClr val="002060"/>
                </a:solidFill>
                <a:latin typeface="Arial" panose="020B0604020202020204" pitchFamily="34" charset="0"/>
                <a:cs typeface="Arial" panose="020B0604020202020204" pitchFamily="34" charset="0"/>
              </a:rPr>
              <a:t>:</a:t>
            </a:r>
          </a:p>
          <a:p>
            <a:pPr marL="0" indent="0" algn="just">
              <a:lnSpc>
                <a:spcPct val="150000"/>
              </a:lnSpc>
              <a:buNone/>
            </a:pPr>
            <a:r>
              <a:rPr lang="en-US" sz="1700" dirty="0">
                <a:solidFill>
                  <a:srgbClr val="002060"/>
                </a:solidFill>
                <a:latin typeface="Arial" panose="020B0604020202020204" pitchFamily="34" charset="0"/>
                <a:cs typeface="Arial" panose="020B0604020202020204" pitchFamily="34" charset="0"/>
              </a:rPr>
              <a:t>    1. </a:t>
            </a:r>
            <a:r>
              <a:rPr lang="pt-BR" sz="1700" dirty="0">
                <a:solidFill>
                  <a:srgbClr val="002060"/>
                </a:solidFill>
                <a:latin typeface="Arial" panose="020B0604020202020204" pitchFamily="34" charset="0"/>
                <a:cs typeface="Arial" panose="020B0604020202020204" pitchFamily="34" charset="0"/>
              </a:rPr>
              <a:t>Độc tố tetrodotoxin trong cá nóc ngăn quá trình khử cực, đảo cực và tái phân cực trên các sợi thần kinh lại có thể gây tử vong ở người ăn cá nóc. Giải thích.</a:t>
            </a:r>
            <a:endParaRPr lang="en-US" sz="1700" dirty="0">
              <a:solidFill>
                <a:srgbClr val="002060"/>
              </a:solidFill>
              <a:latin typeface="Arial" panose="020B0604020202020204" pitchFamily="34" charset="0"/>
              <a:cs typeface="Arial" panose="020B0604020202020204" pitchFamily="34" charset="0"/>
            </a:endParaRPr>
          </a:p>
          <a:p>
            <a:pPr marL="0" indent="0" algn="just">
              <a:lnSpc>
                <a:spcPct val="150000"/>
              </a:lnSpc>
              <a:spcBef>
                <a:spcPts val="600"/>
              </a:spcBef>
              <a:buNone/>
            </a:pPr>
            <a:r>
              <a:rPr lang="en-US" sz="1700" dirty="0">
                <a:solidFill>
                  <a:srgbClr val="002060"/>
                </a:solidFill>
                <a:latin typeface="Arial" panose="020B0604020202020204" pitchFamily="34" charset="0"/>
                <a:cs typeface="Arial" panose="020B0604020202020204" pitchFamily="34" charset="0"/>
              </a:rPr>
              <a:t>    2. Vi </a:t>
            </a:r>
            <a:r>
              <a:rPr lang="en-US" sz="1700" dirty="0" err="1">
                <a:solidFill>
                  <a:srgbClr val="002060"/>
                </a:solidFill>
                <a:latin typeface="Arial" panose="020B0604020202020204" pitchFamily="34" charset="0"/>
                <a:cs typeface="Arial" panose="020B0604020202020204" pitchFamily="34" charset="0"/>
              </a:rPr>
              <a:t>khuẩn</a:t>
            </a:r>
            <a:r>
              <a:rPr lang="en-US" sz="1700" dirty="0">
                <a:solidFill>
                  <a:srgbClr val="002060"/>
                </a:solidFill>
                <a:latin typeface="Arial" panose="020B0604020202020204" pitchFamily="34" charset="0"/>
                <a:cs typeface="Arial" panose="020B0604020202020204" pitchFamily="34" charset="0"/>
              </a:rPr>
              <a:t> </a:t>
            </a:r>
            <a:r>
              <a:rPr lang="en-US" sz="1700" i="1" dirty="0">
                <a:solidFill>
                  <a:srgbClr val="002060"/>
                </a:solidFill>
                <a:latin typeface="Arial" panose="020B0604020202020204" pitchFamily="34" charset="0"/>
                <a:cs typeface="Arial" panose="020B0604020202020204" pitchFamily="34" charset="0"/>
              </a:rPr>
              <a:t>Clostridium botulinum</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đôi</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khi</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xuất</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hiện</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trong</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thức</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ăn</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để</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lâu</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ngoài</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không</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khí</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và</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tiết</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ra</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độc</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tố</a:t>
            </a:r>
            <a:r>
              <a:rPr lang="en-US" sz="1700" dirty="0">
                <a:solidFill>
                  <a:srgbClr val="002060"/>
                </a:solidFill>
                <a:latin typeface="Arial" panose="020B0604020202020204" pitchFamily="34" charset="0"/>
                <a:cs typeface="Arial" panose="020B0604020202020204" pitchFamily="34" charset="0"/>
              </a:rPr>
              <a:t> botulinum, </a:t>
            </a:r>
            <a:r>
              <a:rPr lang="en-US" sz="1700" dirty="0" err="1">
                <a:solidFill>
                  <a:srgbClr val="002060"/>
                </a:solidFill>
                <a:latin typeface="Arial" panose="020B0604020202020204" pitchFamily="34" charset="0"/>
                <a:cs typeface="Arial" panose="020B0604020202020204" pitchFamily="34" charset="0"/>
              </a:rPr>
              <a:t>độc</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tố</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này</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ngăn</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cản</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giải</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phóng</a:t>
            </a:r>
            <a:r>
              <a:rPr lang="en-US" sz="1700" dirty="0">
                <a:solidFill>
                  <a:srgbClr val="002060"/>
                </a:solidFill>
                <a:latin typeface="Arial" panose="020B0604020202020204" pitchFamily="34" charset="0"/>
                <a:cs typeface="Arial" panose="020B0604020202020204" pitchFamily="34" charset="0"/>
              </a:rPr>
              <a:t> acetylcholine ở </a:t>
            </a:r>
            <a:r>
              <a:rPr lang="en-US" sz="1700" dirty="0" err="1">
                <a:solidFill>
                  <a:srgbClr val="002060"/>
                </a:solidFill>
                <a:latin typeface="Arial" panose="020B0604020202020204" pitchFamily="34" charset="0"/>
                <a:cs typeface="Arial" panose="020B0604020202020204" pitchFamily="34" charset="0"/>
              </a:rPr>
              <a:t>chùy</a:t>
            </a:r>
            <a:r>
              <a:rPr lang="en-US" sz="1700" dirty="0">
                <a:solidFill>
                  <a:srgbClr val="002060"/>
                </a:solidFill>
                <a:latin typeface="Arial" panose="020B0604020202020204" pitchFamily="34" charset="0"/>
                <a:cs typeface="Arial" panose="020B0604020202020204" pitchFamily="34" charset="0"/>
              </a:rPr>
              <a:t> </a:t>
            </a:r>
            <a:r>
              <a:rPr lang="pt-BR" sz="1700" dirty="0">
                <a:solidFill>
                  <a:srgbClr val="002060"/>
                </a:solidFill>
                <a:latin typeface="Arial" panose="020B0604020202020204" pitchFamily="34" charset="0"/>
                <a:cs typeface="Arial" panose="020B0604020202020204" pitchFamily="34" charset="0"/>
              </a:rPr>
              <a:t>synapse </a:t>
            </a:r>
            <a:r>
              <a:rPr lang="en-US" sz="1700" dirty="0" err="1">
                <a:solidFill>
                  <a:srgbClr val="002060"/>
                </a:solidFill>
                <a:latin typeface="Arial" panose="020B0604020202020204" pitchFamily="34" charset="0"/>
                <a:cs typeface="Arial" panose="020B0604020202020204" pitchFamily="34" charset="0"/>
              </a:rPr>
              <a:t>thần</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kinh</a:t>
            </a:r>
            <a:r>
              <a:rPr lang="en-US" sz="1700" dirty="0">
                <a:solidFill>
                  <a:srgbClr val="002060"/>
                </a:solidFill>
                <a:latin typeface="Arial" panose="020B0604020202020204" pitchFamily="34" charset="0"/>
                <a:cs typeface="Arial" panose="020B0604020202020204" pitchFamily="34" charset="0"/>
              </a:rPr>
              <a:t> - </a:t>
            </a:r>
            <a:r>
              <a:rPr lang="en-US" sz="1700" dirty="0" err="1">
                <a:solidFill>
                  <a:srgbClr val="002060"/>
                </a:solidFill>
                <a:latin typeface="Arial" panose="020B0604020202020204" pitchFamily="34" charset="0"/>
                <a:cs typeface="Arial" panose="020B0604020202020204" pitchFamily="34" charset="0"/>
              </a:rPr>
              <a:t>cơ</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xương</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Nếu</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ăn</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phải</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thức</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ăn</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có</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độc</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tố</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của</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loại</a:t>
            </a:r>
            <a:r>
              <a:rPr lang="en-US" sz="1700" dirty="0">
                <a:solidFill>
                  <a:srgbClr val="002060"/>
                </a:solidFill>
                <a:latin typeface="Arial" panose="020B0604020202020204" pitchFamily="34" charset="0"/>
                <a:cs typeface="Arial" panose="020B0604020202020204" pitchFamily="34" charset="0"/>
              </a:rPr>
              <a:t> vi </a:t>
            </a:r>
            <a:r>
              <a:rPr lang="en-US" sz="1700" dirty="0" err="1">
                <a:solidFill>
                  <a:srgbClr val="002060"/>
                </a:solidFill>
                <a:latin typeface="Arial" panose="020B0604020202020204" pitchFamily="34" charset="0"/>
                <a:cs typeface="Arial" panose="020B0604020202020204" pitchFamily="34" charset="0"/>
              </a:rPr>
              <a:t>khuẩn</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này</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thì</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hậu</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quả</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sẽ</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như</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thế</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nào</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Giải</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thích</a:t>
            </a:r>
            <a:r>
              <a:rPr lang="en-US" sz="1700" dirty="0">
                <a:solidFill>
                  <a:srgbClr val="002060"/>
                </a:solidFill>
                <a:latin typeface="Arial" panose="020B0604020202020204" pitchFamily="34" charset="0"/>
                <a:cs typeface="Arial" panose="020B0604020202020204" pitchFamily="34" charset="0"/>
              </a:rPr>
              <a:t>.</a:t>
            </a:r>
          </a:p>
          <a:p>
            <a:pPr marL="0" indent="0" algn="just">
              <a:lnSpc>
                <a:spcPct val="150000"/>
              </a:lnSpc>
              <a:spcBef>
                <a:spcPts val="600"/>
              </a:spcBef>
              <a:buNone/>
            </a:pPr>
            <a:r>
              <a:rPr lang="en-US" sz="1700" dirty="0">
                <a:solidFill>
                  <a:srgbClr val="002060"/>
                </a:solidFill>
                <a:latin typeface="Arial" panose="020B0604020202020204" pitchFamily="34" charset="0"/>
                <a:cs typeface="Arial" panose="020B0604020202020204" pitchFamily="34" charset="0"/>
              </a:rPr>
              <a:t>    3. </a:t>
            </a:r>
            <a:r>
              <a:rPr lang="en-US" sz="1700" dirty="0" err="1">
                <a:solidFill>
                  <a:srgbClr val="002060"/>
                </a:solidFill>
                <a:latin typeface="Arial" panose="020B0604020202020204" pitchFamily="34" charset="0"/>
                <a:cs typeface="Arial" panose="020B0604020202020204" pitchFamily="34" charset="0"/>
              </a:rPr>
              <a:t>Nếu</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nhìn</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gần</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trong</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thời</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gian</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dài</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ví</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dụ</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đọc</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sách</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dưới</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ánh</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sáng</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yếu</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bàn</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ghế</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không</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đúng</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với</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kích</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cỡ</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cơ</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thể</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làm</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thuy</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tinh</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thể</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phồng</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lên</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và</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giữ</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nguyên</a:t>
            </a:r>
            <a:r>
              <a:rPr lang="en-US" sz="1700" dirty="0">
                <a:solidFill>
                  <a:srgbClr val="002060"/>
                </a:solidFill>
                <a:latin typeface="Arial" panose="020B0604020202020204" pitchFamily="34" charset="0"/>
                <a:cs typeface="Arial" panose="020B0604020202020204" pitchFamily="34" charset="0"/>
              </a:rPr>
              <a:t> ở </a:t>
            </a:r>
            <a:r>
              <a:rPr lang="en-US" sz="1700" dirty="0" err="1">
                <a:solidFill>
                  <a:srgbClr val="002060"/>
                </a:solidFill>
                <a:latin typeface="Arial" panose="020B0604020202020204" pitchFamily="34" charset="0"/>
                <a:cs typeface="Arial" panose="020B0604020202020204" pitchFamily="34" charset="0"/>
              </a:rPr>
              <a:t>trạng</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thái</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phồng</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điều</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này</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ảnh</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hưởng</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như</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thế</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nào</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đến</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khả</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năng</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nhìn</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các</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vật</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Giải</a:t>
            </a:r>
            <a:r>
              <a:rPr lang="en-US" sz="1700" dirty="0">
                <a:solidFill>
                  <a:srgbClr val="002060"/>
                </a:solidFill>
                <a:latin typeface="Arial" panose="020B0604020202020204" pitchFamily="34" charset="0"/>
                <a:cs typeface="Arial" panose="020B0604020202020204" pitchFamily="34" charset="0"/>
              </a:rPr>
              <a:t> </a:t>
            </a:r>
            <a:r>
              <a:rPr lang="en-US" sz="1700" dirty="0" err="1">
                <a:solidFill>
                  <a:srgbClr val="002060"/>
                </a:solidFill>
                <a:latin typeface="Arial" panose="020B0604020202020204" pitchFamily="34" charset="0"/>
                <a:cs typeface="Arial" panose="020B0604020202020204" pitchFamily="34" charset="0"/>
              </a:rPr>
              <a:t>thích</a:t>
            </a:r>
            <a:r>
              <a:rPr lang="en-US" sz="1700" dirty="0">
                <a:solidFill>
                  <a:srgbClr val="002060"/>
                </a:solidFill>
                <a:latin typeface="Arial" panose="020B0604020202020204" pitchFamily="34" charset="0"/>
                <a:cs typeface="Arial" panose="020B0604020202020204" pitchFamily="34" charset="0"/>
              </a:rPr>
              <a:t>.</a:t>
            </a:r>
          </a:p>
          <a:p>
            <a:pPr marL="0" indent="0" algn="just" eaLnBrk="1" hangingPunct="1">
              <a:lnSpc>
                <a:spcPct val="150000"/>
              </a:lnSpc>
              <a:buNone/>
              <a:defRPr/>
            </a:pPr>
            <a:endParaRPr lang="en-US" sz="17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8747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p:blipFill>
        <p:spPr>
          <a:xfrm>
            <a:off x="1588" y="1"/>
            <a:ext cx="12198284" cy="6857999"/>
          </a:xfrm>
          <a:prstGeom prst="rect">
            <a:avLst/>
          </a:prstGeom>
        </p:spPr>
      </p:pic>
      <p:pic>
        <p:nvPicPr>
          <p:cNvPr id="3" name="Picture 2">
            <a:extLst>
              <a:ext uri="{FF2B5EF4-FFF2-40B4-BE49-F238E27FC236}">
                <a16:creationId xmlns:a16="http://schemas.microsoft.com/office/drawing/2014/main" id="{6A5C0F38-3988-40ED-A9FC-498110CEE9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6481" y="1551565"/>
            <a:ext cx="1371256" cy="495112"/>
          </a:xfrm>
          <a:prstGeom prst="rect">
            <a:avLst/>
          </a:prstGeom>
        </p:spPr>
      </p:pic>
      <p:sp>
        <p:nvSpPr>
          <p:cNvPr id="4" name="TextBox 3">
            <a:extLst>
              <a:ext uri="{FF2B5EF4-FFF2-40B4-BE49-F238E27FC236}">
                <a16:creationId xmlns:a16="http://schemas.microsoft.com/office/drawing/2014/main" id="{18F602BB-E207-4B94-9870-1007948A2EA5}"/>
              </a:ext>
            </a:extLst>
          </p:cNvPr>
          <p:cNvSpPr txBox="1"/>
          <p:nvPr/>
        </p:nvSpPr>
        <p:spPr>
          <a:xfrm>
            <a:off x="5207495" y="1583678"/>
            <a:ext cx="1209228" cy="430887"/>
          </a:xfrm>
          <a:prstGeom prst="rect">
            <a:avLst/>
          </a:prstGeom>
          <a:noFill/>
        </p:spPr>
        <p:txBody>
          <a:bodyPr wrap="square" rtlCol="0">
            <a:spAutoFit/>
          </a:bodyPr>
          <a:lstStyle/>
          <a:p>
            <a:pPr algn="ctr"/>
            <a:r>
              <a:rPr lang="en-US" sz="22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LỚP 11</a:t>
            </a:r>
          </a:p>
        </p:txBody>
      </p:sp>
      <p:pic>
        <p:nvPicPr>
          <p:cNvPr id="5" name="Picture 4">
            <a:extLst>
              <a:ext uri="{FF2B5EF4-FFF2-40B4-BE49-F238E27FC236}">
                <a16:creationId xmlns:a16="http://schemas.microsoft.com/office/drawing/2014/main" id="{6A0656CE-B4F4-46FD-A93A-460919EEA7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3379" y="720569"/>
            <a:ext cx="9368419" cy="6623055"/>
          </a:xfrm>
          <a:prstGeom prst="rect">
            <a:avLst/>
          </a:prstGeom>
        </p:spPr>
      </p:pic>
      <p:sp>
        <p:nvSpPr>
          <p:cNvPr id="6" name="TextBox 5">
            <a:extLst>
              <a:ext uri="{FF2B5EF4-FFF2-40B4-BE49-F238E27FC236}">
                <a16:creationId xmlns:a16="http://schemas.microsoft.com/office/drawing/2014/main" id="{D3CBFF0F-280B-43A7-8C33-B7CBB41B455A}"/>
              </a:ext>
            </a:extLst>
          </p:cNvPr>
          <p:cNvSpPr txBox="1"/>
          <p:nvPr/>
        </p:nvSpPr>
        <p:spPr>
          <a:xfrm>
            <a:off x="2510262" y="720569"/>
            <a:ext cx="6765722" cy="830997"/>
          </a:xfrm>
          <a:prstGeom prst="rect">
            <a:avLst/>
          </a:prstGeom>
          <a:noFill/>
        </p:spPr>
        <p:txBody>
          <a:bodyPr wrap="square" rtlCol="0">
            <a:spAutoFit/>
          </a:bodyPr>
          <a:lstStyle/>
          <a:p>
            <a:pPr algn="ctr"/>
            <a:r>
              <a:rPr lang="en-US" sz="2400" dirty="0">
                <a:solidFill>
                  <a:srgbClr val="D0A955"/>
                </a:solidFill>
                <a:latin typeface="Open Sans Extrabold" panose="020B0906030804020204" pitchFamily="34" charset="0"/>
                <a:ea typeface="Open Sans Extrabold" panose="020B0906030804020204" pitchFamily="34" charset="0"/>
                <a:cs typeface="Open Sans Extrabold" panose="020B0906030804020204" pitchFamily="34" charset="0"/>
              </a:rPr>
              <a:t>BỘ SÁCH GIÁO KHOA</a:t>
            </a:r>
          </a:p>
          <a:p>
            <a:pPr algn="ctr"/>
            <a:r>
              <a:rPr lang="en-US" sz="2400" dirty="0">
                <a:solidFill>
                  <a:srgbClr val="72BE43"/>
                </a:solidFill>
                <a:latin typeface="Open Sans Extrabold" panose="020B0906030804020204" pitchFamily="34" charset="0"/>
                <a:ea typeface="Open Sans Extrabold" panose="020B0906030804020204" pitchFamily="34" charset="0"/>
                <a:cs typeface="Open Sans Extrabold" panose="020B0906030804020204" pitchFamily="34" charset="0"/>
              </a:rPr>
              <a:t>KẾT NỐI TRI THỨC VỚI CUỘC SỐNG</a:t>
            </a:r>
          </a:p>
        </p:txBody>
      </p:sp>
    </p:spTree>
    <p:extLst>
      <p:ext uri="{BB962C8B-B14F-4D97-AF65-F5344CB8AC3E}">
        <p14:creationId xmlns:p14="http://schemas.microsoft.com/office/powerpoint/2010/main" val="1747892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9" y="-55983"/>
            <a:ext cx="12200180" cy="6858000"/>
          </a:xfrm>
          <a:prstGeom prst="rect">
            <a:avLst/>
          </a:prstGeom>
        </p:spPr>
      </p:pic>
      <p:sp>
        <p:nvSpPr>
          <p:cNvPr id="9" name="TextBox 8">
            <a:extLst>
              <a:ext uri="{FF2B5EF4-FFF2-40B4-BE49-F238E27FC236}">
                <a16:creationId xmlns:a16="http://schemas.microsoft.com/office/drawing/2014/main" id="{0792538F-E87D-A988-88B2-89736A268B4C}"/>
              </a:ext>
            </a:extLst>
          </p:cNvPr>
          <p:cNvSpPr txBox="1"/>
          <p:nvPr/>
        </p:nvSpPr>
        <p:spPr>
          <a:xfrm>
            <a:off x="411905" y="1031271"/>
            <a:ext cx="9607884" cy="872034"/>
          </a:xfrm>
          <a:prstGeom prst="rect">
            <a:avLst/>
          </a:prstGeom>
          <a:noFill/>
        </p:spPr>
        <p:txBody>
          <a:bodyPr wrap="square">
            <a:spAutoFit/>
          </a:bodyPr>
          <a:lstStyle/>
          <a:p>
            <a:pPr marL="0" indent="0" algn="just" eaLnBrk="1" hangingPunct="1">
              <a:lnSpc>
                <a:spcPct val="150000"/>
              </a:lnSpc>
              <a:buNone/>
              <a:defRPr/>
            </a:pPr>
            <a:r>
              <a:rPr lang="en-US" sz="1800" b="1" dirty="0" err="1">
                <a:solidFill>
                  <a:srgbClr val="002060"/>
                </a:solidFill>
                <a:latin typeface="Arial" panose="020B0604020202020204" pitchFamily="34" charset="0"/>
                <a:cs typeface="Arial" panose="020B0604020202020204" pitchFamily="34" charset="0"/>
              </a:rPr>
              <a:t>Hệ</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thống</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câu</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hỏi</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giúp</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định</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hướng</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phát</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triển</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năng</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lực</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sinh</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học</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và</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năng</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lực</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chung</a:t>
            </a:r>
            <a:r>
              <a:rPr lang="en-US" sz="1800" b="1" dirty="0">
                <a:solidFill>
                  <a:srgbClr val="002060"/>
                </a:solidFill>
                <a:latin typeface="Arial" panose="020B0604020202020204" pitchFamily="34" charset="0"/>
                <a:cs typeface="Arial" panose="020B0604020202020204" pitchFamily="34" charset="0"/>
              </a:rPr>
              <a:t> ở HS: </a:t>
            </a:r>
            <a:r>
              <a:rPr lang="en-US" sz="1800" b="1" dirty="0" err="1">
                <a:solidFill>
                  <a:srgbClr val="002060"/>
                </a:solidFill>
                <a:latin typeface="Arial" panose="020B0604020202020204" pitchFamily="34" charset="0"/>
                <a:cs typeface="Arial" panose="020B0604020202020204" pitchFamily="34" charset="0"/>
              </a:rPr>
              <a:t>quan</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sát</a:t>
            </a:r>
            <a:r>
              <a:rPr lang="en-US" sz="1800" b="1" dirty="0">
                <a:solidFill>
                  <a:srgbClr val="002060"/>
                </a:solidFill>
                <a:latin typeface="Arial" panose="020B0604020202020204" pitchFamily="34" charset="0"/>
                <a:cs typeface="Arial" panose="020B0604020202020204" pitchFamily="34" charset="0"/>
              </a:rPr>
              <a:t>, so </a:t>
            </a:r>
            <a:r>
              <a:rPr lang="en-US" sz="1800" b="1" dirty="0" err="1">
                <a:solidFill>
                  <a:srgbClr val="002060"/>
                </a:solidFill>
                <a:latin typeface="Arial" panose="020B0604020202020204" pitchFamily="34" charset="0"/>
                <a:cs typeface="Arial" panose="020B0604020202020204" pitchFamily="34" charset="0"/>
              </a:rPr>
              <a:t>sánh</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suy</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luận</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phân</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tích</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và</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tổng</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hợp</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phát</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hiện</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và</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giải</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quyết</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vấn</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đề</a:t>
            </a:r>
            <a:endParaRPr lang="en-US" b="1" dirty="0">
              <a:latin typeface="Arial" panose="020B0604020202020204" pitchFamily="34" charset="0"/>
              <a:cs typeface="Arial" panose="020B0604020202020204" pitchFamily="34" charset="0"/>
            </a:endParaRPr>
          </a:p>
        </p:txBody>
      </p:sp>
      <p:sp>
        <p:nvSpPr>
          <p:cNvPr id="2" name="Subtitle 2">
            <a:extLst>
              <a:ext uri="{FF2B5EF4-FFF2-40B4-BE49-F238E27FC236}">
                <a16:creationId xmlns:a16="http://schemas.microsoft.com/office/drawing/2014/main" id="{A053D3CA-6FDF-A6B8-D61D-0637B308F6BD}"/>
              </a:ext>
            </a:extLst>
          </p:cNvPr>
          <p:cNvSpPr txBox="1">
            <a:spLocks/>
          </p:cNvSpPr>
          <p:nvPr/>
        </p:nvSpPr>
        <p:spPr bwMode="auto">
          <a:xfrm>
            <a:off x="211017" y="1903306"/>
            <a:ext cx="10916528" cy="381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Arial" pitchFamily="34" charset="0"/>
                <a:ea typeface="+mn-ea"/>
                <a:cs typeface="Arial" pitchFamily="34" charset="0"/>
              </a:defRPr>
            </a:lvl1pPr>
            <a:lvl2pPr marL="639763" indent="-273050" algn="l" rtl="0" eaLnBrk="1" fontAlgn="base" hangingPunct="1">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Arial" pitchFamily="34" charset="0"/>
                <a:ea typeface="+mn-ea"/>
                <a:cs typeface="Arial" pitchFamily="34" charset="0"/>
              </a:defRPr>
            </a:lvl2pPr>
            <a:lvl3pPr marL="914400" indent="-228600" algn="l" rtl="0" eaLnBrk="1" fontAlgn="base" hangingPunct="1">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Arial" pitchFamily="34" charset="0"/>
                <a:ea typeface="+mn-ea"/>
                <a:cs typeface="Arial" pitchFamily="34" charset="0"/>
              </a:defRPr>
            </a:lvl3pPr>
            <a:lvl4pPr marL="1371600" indent="-228600" algn="l" rtl="0" eaLnBrk="1" fontAlgn="base" hangingPunct="1">
              <a:spcBef>
                <a:spcPts val="400"/>
              </a:spcBef>
              <a:spcAft>
                <a:spcPct val="0"/>
              </a:spcAft>
              <a:buClr>
                <a:srgbClr val="A5AB81"/>
              </a:buClr>
              <a:buSzPct val="75000"/>
              <a:buFont typeface="Wingdings" panose="05000000000000000000" pitchFamily="2" charset="2"/>
              <a:buChar char=""/>
              <a:defRPr sz="2000" kern="1200">
                <a:solidFill>
                  <a:schemeClr val="tx1"/>
                </a:solidFill>
                <a:latin typeface="Arial" pitchFamily="34" charset="0"/>
                <a:ea typeface="+mn-ea"/>
                <a:cs typeface="Arial" pitchFamily="34" charset="0"/>
              </a:defRPr>
            </a:lvl4pPr>
            <a:lvl5pPr marL="1828800" indent="-228600" algn="l" rtl="0" eaLnBrk="1" fontAlgn="base" hangingPunct="1">
              <a:spcBef>
                <a:spcPts val="400"/>
              </a:spcBef>
              <a:spcAft>
                <a:spcPct val="0"/>
              </a:spcAft>
              <a:buClr>
                <a:srgbClr val="D8B25C"/>
              </a:buClr>
              <a:buSzPct val="65000"/>
              <a:buFont typeface="Wingdings" panose="05000000000000000000" pitchFamily="2" charset="2"/>
              <a:buChar char=""/>
              <a:defRPr sz="2000" kern="1200">
                <a:solidFill>
                  <a:schemeClr val="tx1"/>
                </a:solidFill>
                <a:latin typeface="Arial" pitchFamily="34" charset="0"/>
                <a:ea typeface="+mn-ea"/>
                <a:cs typeface="Arial" pitchFamily="34"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defRPr/>
            </a:pPr>
            <a:r>
              <a:rPr lang="en-US" sz="1800" dirty="0">
                <a:solidFill>
                  <a:srgbClr val="002060"/>
                </a:solidFill>
              </a:rPr>
              <a:t>     </a:t>
            </a:r>
            <a:r>
              <a:rPr lang="en-US" sz="1800" dirty="0" err="1">
                <a:solidFill>
                  <a:srgbClr val="002060"/>
                </a:solidFill>
              </a:rPr>
              <a:t>Câu</a:t>
            </a:r>
            <a:r>
              <a:rPr lang="en-US" sz="1800" dirty="0">
                <a:solidFill>
                  <a:srgbClr val="002060"/>
                </a:solidFill>
              </a:rPr>
              <a:t> </a:t>
            </a:r>
            <a:r>
              <a:rPr lang="en-US" sz="1800" dirty="0" err="1">
                <a:solidFill>
                  <a:srgbClr val="002060"/>
                </a:solidFill>
              </a:rPr>
              <a:t>hỏi</a:t>
            </a:r>
            <a:r>
              <a:rPr lang="en-US" sz="1800" dirty="0">
                <a:solidFill>
                  <a:srgbClr val="002060"/>
                </a:solidFill>
              </a:rPr>
              <a:t> </a:t>
            </a:r>
            <a:r>
              <a:rPr lang="en-US" sz="1800" dirty="0" err="1">
                <a:solidFill>
                  <a:srgbClr val="002060"/>
                </a:solidFill>
              </a:rPr>
              <a:t>hình</a:t>
            </a:r>
            <a:r>
              <a:rPr lang="en-US" sz="1800" dirty="0">
                <a:solidFill>
                  <a:srgbClr val="002060"/>
                </a:solidFill>
              </a:rPr>
              <a:t> </a:t>
            </a:r>
            <a:r>
              <a:rPr lang="en-US" sz="1800" dirty="0" err="1">
                <a:solidFill>
                  <a:srgbClr val="002060"/>
                </a:solidFill>
              </a:rPr>
              <a:t>thành</a:t>
            </a:r>
            <a:r>
              <a:rPr lang="en-US" sz="1800" dirty="0">
                <a:solidFill>
                  <a:srgbClr val="002060"/>
                </a:solidFill>
              </a:rPr>
              <a:t> </a:t>
            </a:r>
            <a:r>
              <a:rPr lang="en-US" sz="1800" dirty="0" err="1">
                <a:solidFill>
                  <a:srgbClr val="002060"/>
                </a:solidFill>
              </a:rPr>
              <a:t>kiến</a:t>
            </a:r>
            <a:r>
              <a:rPr lang="en-US" sz="1800" dirty="0">
                <a:solidFill>
                  <a:srgbClr val="002060"/>
                </a:solidFill>
              </a:rPr>
              <a:t> </a:t>
            </a:r>
            <a:r>
              <a:rPr lang="en-US" sz="1800" dirty="0" err="1">
                <a:solidFill>
                  <a:srgbClr val="002060"/>
                </a:solidFill>
              </a:rPr>
              <a:t>thức</a:t>
            </a:r>
            <a:r>
              <a:rPr lang="en-US" sz="1800" dirty="0">
                <a:solidFill>
                  <a:srgbClr val="002060"/>
                </a:solidFill>
              </a:rPr>
              <a:t> </a:t>
            </a:r>
            <a:r>
              <a:rPr lang="en-US" sz="1800" dirty="0" err="1">
                <a:solidFill>
                  <a:srgbClr val="002060"/>
                </a:solidFill>
              </a:rPr>
              <a:t>mới</a:t>
            </a:r>
            <a:r>
              <a:rPr lang="en-US" sz="1800" dirty="0">
                <a:solidFill>
                  <a:srgbClr val="002060"/>
                </a:solidFill>
              </a:rPr>
              <a:t> qua </a:t>
            </a:r>
            <a:r>
              <a:rPr lang="en-US" sz="1800" dirty="0" err="1">
                <a:solidFill>
                  <a:srgbClr val="002060"/>
                </a:solidFill>
              </a:rPr>
              <a:t>đọc</a:t>
            </a:r>
            <a:r>
              <a:rPr lang="en-US" sz="1800" dirty="0">
                <a:solidFill>
                  <a:srgbClr val="002060"/>
                </a:solidFill>
              </a:rPr>
              <a:t> </a:t>
            </a:r>
            <a:r>
              <a:rPr lang="en-US" sz="1800" dirty="0" err="1">
                <a:solidFill>
                  <a:srgbClr val="002060"/>
                </a:solidFill>
              </a:rPr>
              <a:t>hiểu</a:t>
            </a:r>
            <a:r>
              <a:rPr lang="en-US" sz="1800" dirty="0">
                <a:solidFill>
                  <a:srgbClr val="002060"/>
                </a:solidFill>
              </a:rPr>
              <a:t> </a:t>
            </a:r>
            <a:r>
              <a:rPr lang="en-US" sz="1800" dirty="0" err="1">
                <a:solidFill>
                  <a:srgbClr val="002060"/>
                </a:solidFill>
              </a:rPr>
              <a:t>kết</a:t>
            </a:r>
            <a:r>
              <a:rPr lang="en-US" sz="1800" dirty="0">
                <a:solidFill>
                  <a:srgbClr val="002060"/>
                </a:solidFill>
              </a:rPr>
              <a:t> </a:t>
            </a:r>
            <a:r>
              <a:rPr lang="en-US" sz="1800" dirty="0" err="1">
                <a:solidFill>
                  <a:srgbClr val="002060"/>
                </a:solidFill>
              </a:rPr>
              <a:t>hợp</a:t>
            </a:r>
            <a:r>
              <a:rPr lang="en-US" sz="1800" dirty="0">
                <a:solidFill>
                  <a:srgbClr val="002060"/>
                </a:solidFill>
              </a:rPr>
              <a:t> </a:t>
            </a:r>
            <a:r>
              <a:rPr lang="en-US" sz="1800" dirty="0" err="1">
                <a:solidFill>
                  <a:srgbClr val="002060"/>
                </a:solidFill>
              </a:rPr>
              <a:t>quan</a:t>
            </a:r>
            <a:r>
              <a:rPr lang="en-US" sz="1800" dirty="0">
                <a:solidFill>
                  <a:srgbClr val="002060"/>
                </a:solidFill>
              </a:rPr>
              <a:t> </a:t>
            </a:r>
            <a:r>
              <a:rPr lang="en-US" sz="1800" dirty="0" err="1">
                <a:solidFill>
                  <a:srgbClr val="002060"/>
                </a:solidFill>
              </a:rPr>
              <a:t>sát</a:t>
            </a:r>
            <a:r>
              <a:rPr lang="en-US" sz="1800" dirty="0">
                <a:solidFill>
                  <a:srgbClr val="002060"/>
                </a:solidFill>
              </a:rPr>
              <a:t> </a:t>
            </a:r>
            <a:r>
              <a:rPr lang="en-US" sz="1800" dirty="0" err="1">
                <a:solidFill>
                  <a:srgbClr val="002060"/>
                </a:solidFill>
              </a:rPr>
              <a:t>hình</a:t>
            </a:r>
            <a:r>
              <a:rPr lang="en-US" sz="1800" dirty="0">
                <a:solidFill>
                  <a:srgbClr val="002060"/>
                </a:solidFill>
              </a:rPr>
              <a:t> </a:t>
            </a:r>
            <a:r>
              <a:rPr lang="en-US" sz="1800" dirty="0" err="1">
                <a:solidFill>
                  <a:srgbClr val="002060"/>
                </a:solidFill>
              </a:rPr>
              <a:t>ảnh</a:t>
            </a:r>
            <a:r>
              <a:rPr lang="en-US" sz="1800" dirty="0">
                <a:solidFill>
                  <a:srgbClr val="002060"/>
                </a:solidFill>
              </a:rPr>
              <a:t>: </a:t>
            </a:r>
          </a:p>
          <a:p>
            <a:pPr marL="0" indent="0">
              <a:buNone/>
              <a:defRPr/>
            </a:pPr>
            <a:r>
              <a:rPr lang="en-US" sz="1800" b="1" dirty="0">
                <a:solidFill>
                  <a:srgbClr val="002060"/>
                </a:solidFill>
              </a:rPr>
              <a:t>1.</a:t>
            </a:r>
            <a:r>
              <a:rPr lang="en-US" sz="1800" dirty="0">
                <a:solidFill>
                  <a:srgbClr val="002060"/>
                </a:solidFill>
              </a:rPr>
              <a:t> </a:t>
            </a:r>
            <a:r>
              <a:rPr lang="en-US" sz="1800" dirty="0" err="1">
                <a:solidFill>
                  <a:srgbClr val="002060"/>
                </a:solidFill>
              </a:rPr>
              <a:t>Nghiên</a:t>
            </a:r>
            <a:r>
              <a:rPr lang="en-US" sz="1800" dirty="0">
                <a:solidFill>
                  <a:srgbClr val="002060"/>
                </a:solidFill>
              </a:rPr>
              <a:t> </a:t>
            </a:r>
            <a:r>
              <a:rPr lang="en-US" sz="1800" dirty="0" err="1">
                <a:solidFill>
                  <a:srgbClr val="002060"/>
                </a:solidFill>
              </a:rPr>
              <a:t>cứu</a:t>
            </a:r>
            <a:r>
              <a:rPr lang="en-US" sz="1800" dirty="0">
                <a:solidFill>
                  <a:srgbClr val="002060"/>
                </a:solidFill>
              </a:rPr>
              <a:t> </a:t>
            </a:r>
            <a:r>
              <a:rPr lang="en-US" sz="1800" dirty="0" err="1">
                <a:solidFill>
                  <a:srgbClr val="002060"/>
                </a:solidFill>
              </a:rPr>
              <a:t>Hình</a:t>
            </a:r>
            <a:r>
              <a:rPr lang="en-US" sz="1800" dirty="0">
                <a:solidFill>
                  <a:srgbClr val="002060"/>
                </a:solidFill>
              </a:rPr>
              <a:t> 9.4 </a:t>
            </a:r>
            <a:r>
              <a:rPr lang="en-US" sz="1800" dirty="0" err="1">
                <a:solidFill>
                  <a:srgbClr val="002060"/>
                </a:solidFill>
              </a:rPr>
              <a:t>và</a:t>
            </a:r>
            <a:r>
              <a:rPr lang="en-US" sz="1800" dirty="0">
                <a:solidFill>
                  <a:srgbClr val="002060"/>
                </a:solidFill>
              </a:rPr>
              <a:t> 9.5, </a:t>
            </a:r>
            <a:r>
              <a:rPr lang="en-US" sz="1800" dirty="0" err="1">
                <a:solidFill>
                  <a:srgbClr val="002060"/>
                </a:solidFill>
              </a:rPr>
              <a:t>cho</a:t>
            </a:r>
            <a:r>
              <a:rPr lang="en-US" sz="1800" dirty="0">
                <a:solidFill>
                  <a:srgbClr val="002060"/>
                </a:solidFill>
              </a:rPr>
              <a:t> </a:t>
            </a:r>
            <a:r>
              <a:rPr lang="en-US" sz="1800" dirty="0" err="1">
                <a:solidFill>
                  <a:srgbClr val="002060"/>
                </a:solidFill>
              </a:rPr>
              <a:t>biết</a:t>
            </a:r>
            <a:r>
              <a:rPr lang="en-US" sz="1800" dirty="0">
                <a:solidFill>
                  <a:srgbClr val="002060"/>
                </a:solidFill>
              </a:rPr>
              <a:t> </a:t>
            </a:r>
            <a:r>
              <a:rPr lang="en-US" sz="1800" dirty="0" err="1">
                <a:solidFill>
                  <a:srgbClr val="002060"/>
                </a:solidFill>
              </a:rPr>
              <a:t>tại</a:t>
            </a:r>
            <a:r>
              <a:rPr lang="en-US" sz="1800" dirty="0">
                <a:solidFill>
                  <a:srgbClr val="002060"/>
                </a:solidFill>
              </a:rPr>
              <a:t> </a:t>
            </a:r>
            <a:r>
              <a:rPr lang="en-US" sz="1800" dirty="0" err="1">
                <a:solidFill>
                  <a:srgbClr val="002060"/>
                </a:solidFill>
              </a:rPr>
              <a:t>sao</a:t>
            </a:r>
            <a:r>
              <a:rPr lang="en-US" sz="1800" dirty="0">
                <a:solidFill>
                  <a:srgbClr val="002060"/>
                </a:solidFill>
              </a:rPr>
              <a:t> </a:t>
            </a:r>
            <a:r>
              <a:rPr lang="en-US" sz="1800" dirty="0" err="1">
                <a:solidFill>
                  <a:srgbClr val="002060"/>
                </a:solidFill>
              </a:rPr>
              <a:t>hệ</a:t>
            </a:r>
            <a:r>
              <a:rPr lang="en-US" sz="1800" dirty="0">
                <a:solidFill>
                  <a:srgbClr val="002060"/>
                </a:solidFill>
              </a:rPr>
              <a:t> </a:t>
            </a:r>
            <a:r>
              <a:rPr lang="en-US" sz="1800" dirty="0" err="1">
                <a:solidFill>
                  <a:srgbClr val="002060"/>
                </a:solidFill>
              </a:rPr>
              <a:t>hô</a:t>
            </a:r>
            <a:r>
              <a:rPr lang="en-US" sz="1800" dirty="0">
                <a:solidFill>
                  <a:srgbClr val="002060"/>
                </a:solidFill>
              </a:rPr>
              <a:t> </a:t>
            </a:r>
            <a:r>
              <a:rPr lang="en-US" sz="1800" dirty="0" err="1">
                <a:solidFill>
                  <a:srgbClr val="002060"/>
                </a:solidFill>
              </a:rPr>
              <a:t>hấp</a:t>
            </a:r>
            <a:r>
              <a:rPr lang="en-US" sz="1800" dirty="0">
                <a:solidFill>
                  <a:srgbClr val="002060"/>
                </a:solidFill>
              </a:rPr>
              <a:t> </a:t>
            </a:r>
            <a:r>
              <a:rPr lang="en-US" sz="1800" dirty="0" err="1">
                <a:solidFill>
                  <a:srgbClr val="002060"/>
                </a:solidFill>
              </a:rPr>
              <a:t>của</a:t>
            </a:r>
            <a:r>
              <a:rPr lang="en-US" sz="1800" dirty="0">
                <a:solidFill>
                  <a:srgbClr val="002060"/>
                </a:solidFill>
              </a:rPr>
              <a:t> </a:t>
            </a:r>
            <a:r>
              <a:rPr lang="en-US" sz="1800" dirty="0" err="1">
                <a:solidFill>
                  <a:srgbClr val="002060"/>
                </a:solidFill>
              </a:rPr>
              <a:t>Cá</a:t>
            </a:r>
            <a:r>
              <a:rPr lang="en-US" sz="1800" dirty="0">
                <a:solidFill>
                  <a:srgbClr val="002060"/>
                </a:solidFill>
              </a:rPr>
              <a:t> </a:t>
            </a:r>
            <a:r>
              <a:rPr lang="en-US" sz="1800" dirty="0" err="1">
                <a:solidFill>
                  <a:srgbClr val="002060"/>
                </a:solidFill>
              </a:rPr>
              <a:t>xương</a:t>
            </a:r>
            <a:r>
              <a:rPr lang="en-US" sz="1800" dirty="0">
                <a:solidFill>
                  <a:srgbClr val="002060"/>
                </a:solidFill>
              </a:rPr>
              <a:t> </a:t>
            </a:r>
            <a:r>
              <a:rPr lang="en-US" sz="1800" dirty="0" err="1">
                <a:solidFill>
                  <a:srgbClr val="002060"/>
                </a:solidFill>
              </a:rPr>
              <a:t>trao</a:t>
            </a:r>
            <a:r>
              <a:rPr lang="en-US" sz="1800" dirty="0">
                <a:solidFill>
                  <a:srgbClr val="002060"/>
                </a:solidFill>
              </a:rPr>
              <a:t> </a:t>
            </a:r>
            <a:r>
              <a:rPr lang="en-US" sz="1800" dirty="0" err="1">
                <a:solidFill>
                  <a:srgbClr val="002060"/>
                </a:solidFill>
              </a:rPr>
              <a:t>đổi</a:t>
            </a:r>
            <a:r>
              <a:rPr lang="en-US" sz="1800" dirty="0">
                <a:solidFill>
                  <a:srgbClr val="002060"/>
                </a:solidFill>
              </a:rPr>
              <a:t> </a:t>
            </a:r>
            <a:r>
              <a:rPr lang="en-US" sz="1800" dirty="0" err="1">
                <a:solidFill>
                  <a:srgbClr val="002060"/>
                </a:solidFill>
              </a:rPr>
              <a:t>khí</a:t>
            </a:r>
            <a:r>
              <a:rPr lang="en-US" sz="1800" dirty="0">
                <a:solidFill>
                  <a:srgbClr val="002060"/>
                </a:solidFill>
              </a:rPr>
              <a:t> </a:t>
            </a:r>
            <a:r>
              <a:rPr lang="en-US" sz="1800" dirty="0" err="1">
                <a:solidFill>
                  <a:srgbClr val="002060"/>
                </a:solidFill>
              </a:rPr>
              <a:t>với</a:t>
            </a:r>
            <a:r>
              <a:rPr lang="en-US" sz="1800" dirty="0">
                <a:solidFill>
                  <a:srgbClr val="002060"/>
                </a:solidFill>
              </a:rPr>
              <a:t> </a:t>
            </a:r>
            <a:r>
              <a:rPr lang="en-US" sz="1800" dirty="0" err="1">
                <a:solidFill>
                  <a:srgbClr val="002060"/>
                </a:solidFill>
              </a:rPr>
              <a:t>nước</a:t>
            </a:r>
            <a:r>
              <a:rPr lang="en-US" sz="1800" dirty="0">
                <a:solidFill>
                  <a:srgbClr val="002060"/>
                </a:solidFill>
              </a:rPr>
              <a:t> </a:t>
            </a:r>
            <a:r>
              <a:rPr lang="en-US" sz="1800" dirty="0" err="1">
                <a:solidFill>
                  <a:srgbClr val="002060"/>
                </a:solidFill>
              </a:rPr>
              <a:t>rất</a:t>
            </a:r>
            <a:r>
              <a:rPr lang="en-US" sz="1800" dirty="0">
                <a:solidFill>
                  <a:srgbClr val="002060"/>
                </a:solidFill>
              </a:rPr>
              <a:t> </a:t>
            </a:r>
            <a:r>
              <a:rPr lang="en-US" sz="1800" dirty="0" err="1">
                <a:solidFill>
                  <a:srgbClr val="002060"/>
                </a:solidFill>
              </a:rPr>
              <a:t>hiệu</a:t>
            </a:r>
            <a:r>
              <a:rPr lang="en-US" sz="1800" dirty="0">
                <a:solidFill>
                  <a:srgbClr val="002060"/>
                </a:solidFill>
              </a:rPr>
              <a:t> </a:t>
            </a:r>
            <a:r>
              <a:rPr lang="en-US" sz="1800" dirty="0" err="1">
                <a:solidFill>
                  <a:srgbClr val="002060"/>
                </a:solidFill>
              </a:rPr>
              <a:t>quả</a:t>
            </a:r>
            <a:r>
              <a:rPr lang="en-US" sz="1800" dirty="0">
                <a:solidFill>
                  <a:srgbClr val="002060"/>
                </a:solidFill>
              </a:rPr>
              <a:t>? </a:t>
            </a:r>
          </a:p>
          <a:p>
            <a:pPr marL="0" indent="0">
              <a:buNone/>
              <a:defRPr/>
            </a:pPr>
            <a:r>
              <a:rPr lang="en-US" sz="1800" dirty="0">
                <a:solidFill>
                  <a:srgbClr val="002060"/>
                </a:solidFill>
              </a:rPr>
              <a:t>       </a:t>
            </a:r>
            <a:r>
              <a:rPr lang="en-US" sz="1800" dirty="0" err="1">
                <a:solidFill>
                  <a:srgbClr val="002060"/>
                </a:solidFill>
              </a:rPr>
              <a:t>Hình</a:t>
            </a:r>
            <a:r>
              <a:rPr lang="en-US" sz="1800" dirty="0">
                <a:solidFill>
                  <a:srgbClr val="002060"/>
                </a:solidFill>
              </a:rPr>
              <a:t> 9.4. </a:t>
            </a:r>
            <a:r>
              <a:rPr lang="en-US" sz="1800" dirty="0" err="1">
                <a:solidFill>
                  <a:srgbClr val="002060"/>
                </a:solidFill>
              </a:rPr>
              <a:t>Cấu</a:t>
            </a:r>
            <a:r>
              <a:rPr lang="en-US" sz="1800" dirty="0">
                <a:solidFill>
                  <a:srgbClr val="002060"/>
                </a:solidFill>
              </a:rPr>
              <a:t> </a:t>
            </a:r>
            <a:r>
              <a:rPr lang="en-US" sz="1800" dirty="0" err="1">
                <a:solidFill>
                  <a:srgbClr val="002060"/>
                </a:solidFill>
              </a:rPr>
              <a:t>tạo</a:t>
            </a:r>
            <a:r>
              <a:rPr lang="en-US" sz="1800" dirty="0">
                <a:solidFill>
                  <a:srgbClr val="002060"/>
                </a:solidFill>
              </a:rPr>
              <a:t> </a:t>
            </a:r>
            <a:r>
              <a:rPr lang="en-US" sz="1800" dirty="0" err="1">
                <a:solidFill>
                  <a:srgbClr val="002060"/>
                </a:solidFill>
              </a:rPr>
              <a:t>mang</a:t>
            </a:r>
            <a:r>
              <a:rPr lang="en-US" sz="1800" dirty="0">
                <a:solidFill>
                  <a:srgbClr val="002060"/>
                </a:solidFill>
              </a:rPr>
              <a:t> </a:t>
            </a:r>
            <a:r>
              <a:rPr lang="en-US" sz="1800" dirty="0" err="1">
                <a:solidFill>
                  <a:srgbClr val="002060"/>
                </a:solidFill>
              </a:rPr>
              <a:t>Cá</a:t>
            </a:r>
            <a:r>
              <a:rPr lang="en-US" sz="1800" dirty="0">
                <a:solidFill>
                  <a:srgbClr val="002060"/>
                </a:solidFill>
              </a:rPr>
              <a:t> </a:t>
            </a:r>
            <a:r>
              <a:rPr lang="en-US" sz="1800" dirty="0" err="1">
                <a:solidFill>
                  <a:srgbClr val="002060"/>
                </a:solidFill>
              </a:rPr>
              <a:t>xương</a:t>
            </a:r>
            <a:r>
              <a:rPr lang="en-US" sz="1800" dirty="0">
                <a:solidFill>
                  <a:srgbClr val="002060"/>
                </a:solidFill>
              </a:rPr>
              <a:t>                                 </a:t>
            </a:r>
            <a:r>
              <a:rPr lang="en-US" sz="1800" dirty="0" err="1">
                <a:solidFill>
                  <a:srgbClr val="002060"/>
                </a:solidFill>
              </a:rPr>
              <a:t>Hình</a:t>
            </a:r>
            <a:r>
              <a:rPr lang="en-US" sz="1800" dirty="0">
                <a:solidFill>
                  <a:srgbClr val="002060"/>
                </a:solidFill>
              </a:rPr>
              <a:t> 9.5. </a:t>
            </a:r>
            <a:r>
              <a:rPr lang="en-US" sz="1800" dirty="0" err="1">
                <a:solidFill>
                  <a:srgbClr val="002060"/>
                </a:solidFill>
              </a:rPr>
              <a:t>Thông</a:t>
            </a:r>
            <a:r>
              <a:rPr lang="en-US" sz="1800" dirty="0">
                <a:solidFill>
                  <a:srgbClr val="002060"/>
                </a:solidFill>
              </a:rPr>
              <a:t> </a:t>
            </a:r>
            <a:r>
              <a:rPr lang="en-US" sz="1800" dirty="0" err="1">
                <a:solidFill>
                  <a:srgbClr val="002060"/>
                </a:solidFill>
              </a:rPr>
              <a:t>khí</a:t>
            </a:r>
            <a:r>
              <a:rPr lang="en-US" sz="1800" dirty="0">
                <a:solidFill>
                  <a:srgbClr val="002060"/>
                </a:solidFill>
              </a:rPr>
              <a:t> ở </a:t>
            </a:r>
            <a:r>
              <a:rPr lang="en-US" sz="1800" dirty="0" err="1">
                <a:solidFill>
                  <a:srgbClr val="002060"/>
                </a:solidFill>
              </a:rPr>
              <a:t>Cá</a:t>
            </a:r>
            <a:r>
              <a:rPr lang="en-US" sz="1800" dirty="0">
                <a:solidFill>
                  <a:srgbClr val="002060"/>
                </a:solidFill>
              </a:rPr>
              <a:t> </a:t>
            </a:r>
            <a:r>
              <a:rPr lang="en-US" sz="1800" dirty="0" err="1">
                <a:solidFill>
                  <a:srgbClr val="002060"/>
                </a:solidFill>
              </a:rPr>
              <a:t>xương</a:t>
            </a:r>
            <a:r>
              <a:rPr lang="en-US" sz="1800" dirty="0">
                <a:solidFill>
                  <a:srgbClr val="002060"/>
                </a:solidFill>
              </a:rPr>
              <a:t>  </a:t>
            </a:r>
            <a:endParaRPr lang="en-US" altLang="en-US" sz="1800" dirty="0">
              <a:solidFill>
                <a:srgbClr val="002060"/>
              </a:solidFill>
            </a:endParaRPr>
          </a:p>
          <a:p>
            <a:pPr marL="0" indent="0">
              <a:buNone/>
              <a:defRPr/>
            </a:pPr>
            <a:endParaRPr lang="en-US" sz="1800" dirty="0">
              <a:solidFill>
                <a:srgbClr val="002060"/>
              </a:solidFill>
            </a:endParaRPr>
          </a:p>
          <a:p>
            <a:pPr marL="0" indent="0">
              <a:buNone/>
              <a:defRPr/>
            </a:pPr>
            <a:endParaRPr lang="en-US" sz="1800" dirty="0">
              <a:solidFill>
                <a:srgbClr val="002060"/>
              </a:solidFill>
            </a:endParaRPr>
          </a:p>
          <a:p>
            <a:pPr marL="0" indent="0">
              <a:buNone/>
              <a:defRPr/>
            </a:pPr>
            <a:endParaRPr lang="en-US" sz="1800" dirty="0">
              <a:solidFill>
                <a:srgbClr val="002060"/>
              </a:solidFill>
            </a:endParaRPr>
          </a:p>
          <a:p>
            <a:pPr marL="0" indent="0">
              <a:buNone/>
              <a:defRPr/>
            </a:pPr>
            <a:endParaRPr lang="en-US" sz="1800" dirty="0">
              <a:solidFill>
                <a:srgbClr val="002060"/>
              </a:solidFill>
            </a:endParaRPr>
          </a:p>
          <a:p>
            <a:pPr marL="0" indent="0">
              <a:buNone/>
              <a:defRPr/>
            </a:pPr>
            <a:endParaRPr lang="en-US" sz="1800" dirty="0">
              <a:solidFill>
                <a:srgbClr val="002060"/>
              </a:solidFill>
            </a:endParaRPr>
          </a:p>
          <a:p>
            <a:pPr marL="0" indent="0">
              <a:buNone/>
              <a:defRPr/>
            </a:pPr>
            <a:r>
              <a:rPr lang="en-US" sz="1800" dirty="0">
                <a:solidFill>
                  <a:srgbClr val="002060"/>
                </a:solidFill>
              </a:rPr>
              <a:t>	</a:t>
            </a:r>
          </a:p>
          <a:p>
            <a:pPr>
              <a:defRPr/>
            </a:pPr>
            <a:endParaRPr lang="en-US" sz="1800" dirty="0">
              <a:solidFill>
                <a:srgbClr val="002060"/>
              </a:solidFill>
            </a:endParaRPr>
          </a:p>
        </p:txBody>
      </p:sp>
      <p:pic>
        <p:nvPicPr>
          <p:cNvPr id="3" name="Picture 2">
            <a:extLst>
              <a:ext uri="{FF2B5EF4-FFF2-40B4-BE49-F238E27FC236}">
                <a16:creationId xmlns:a16="http://schemas.microsoft.com/office/drawing/2014/main" id="{7A5AE47B-9C1A-36D7-2E61-D9F7ACDF72B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46" y="3575374"/>
            <a:ext cx="4996541" cy="2973137"/>
          </a:xfrm>
          <a:prstGeom prst="rect">
            <a:avLst/>
          </a:prstGeom>
          <a:noFill/>
        </p:spPr>
      </p:pic>
      <p:pic>
        <p:nvPicPr>
          <p:cNvPr id="7" name="Picture 6" descr="C:\Users\macbook\Desktop\mang cá xương.png">
            <a:extLst>
              <a:ext uri="{FF2B5EF4-FFF2-40B4-BE49-F238E27FC236}">
                <a16:creationId xmlns:a16="http://schemas.microsoft.com/office/drawing/2014/main" id="{F12489D1-725D-8EA2-5591-032EBBC0A37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207558" y="4142710"/>
            <a:ext cx="5455753" cy="1957965"/>
          </a:xfrm>
          <a:prstGeom prst="rect">
            <a:avLst/>
          </a:prstGeom>
          <a:noFill/>
          <a:ln>
            <a:noFill/>
          </a:ln>
        </p:spPr>
      </p:pic>
    </p:spTree>
    <p:extLst>
      <p:ext uri="{BB962C8B-B14F-4D97-AF65-F5344CB8AC3E}">
        <p14:creationId xmlns:p14="http://schemas.microsoft.com/office/powerpoint/2010/main" val="1880753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9" y="-55983"/>
            <a:ext cx="12200180" cy="6858000"/>
          </a:xfrm>
          <a:prstGeom prst="rect">
            <a:avLst/>
          </a:prstGeom>
        </p:spPr>
      </p:pic>
      <p:sp>
        <p:nvSpPr>
          <p:cNvPr id="9" name="TextBox 8">
            <a:extLst>
              <a:ext uri="{FF2B5EF4-FFF2-40B4-BE49-F238E27FC236}">
                <a16:creationId xmlns:a16="http://schemas.microsoft.com/office/drawing/2014/main" id="{0792538F-E87D-A988-88B2-89736A268B4C}"/>
              </a:ext>
            </a:extLst>
          </p:cNvPr>
          <p:cNvSpPr txBox="1"/>
          <p:nvPr/>
        </p:nvSpPr>
        <p:spPr>
          <a:xfrm>
            <a:off x="411905" y="1031271"/>
            <a:ext cx="9607884" cy="872034"/>
          </a:xfrm>
          <a:prstGeom prst="rect">
            <a:avLst/>
          </a:prstGeom>
          <a:noFill/>
        </p:spPr>
        <p:txBody>
          <a:bodyPr wrap="square">
            <a:spAutoFit/>
          </a:bodyPr>
          <a:lstStyle/>
          <a:p>
            <a:pPr marL="0" indent="0" algn="just" eaLnBrk="1" hangingPunct="1">
              <a:lnSpc>
                <a:spcPct val="150000"/>
              </a:lnSpc>
              <a:buNone/>
              <a:defRPr/>
            </a:pPr>
            <a:r>
              <a:rPr lang="en-US" sz="1800" b="1" dirty="0" err="1">
                <a:solidFill>
                  <a:srgbClr val="002060"/>
                </a:solidFill>
                <a:latin typeface="Arial" panose="020B0604020202020204" pitchFamily="34" charset="0"/>
                <a:cs typeface="Arial" panose="020B0604020202020204" pitchFamily="34" charset="0"/>
              </a:rPr>
              <a:t>Hệ</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thống</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câu</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hỏi</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giúp</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định</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hướng</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phát</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triển</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năng</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lực</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sinh</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học</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và</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năng</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lực</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chung</a:t>
            </a:r>
            <a:r>
              <a:rPr lang="en-US" sz="1800" b="1" dirty="0">
                <a:solidFill>
                  <a:srgbClr val="002060"/>
                </a:solidFill>
                <a:latin typeface="Arial" panose="020B0604020202020204" pitchFamily="34" charset="0"/>
                <a:cs typeface="Arial" panose="020B0604020202020204" pitchFamily="34" charset="0"/>
              </a:rPr>
              <a:t> ở HS: </a:t>
            </a:r>
            <a:r>
              <a:rPr lang="en-US" sz="1800" b="1" dirty="0" err="1">
                <a:solidFill>
                  <a:srgbClr val="002060"/>
                </a:solidFill>
                <a:latin typeface="Arial" panose="020B0604020202020204" pitchFamily="34" charset="0"/>
                <a:cs typeface="Arial" panose="020B0604020202020204" pitchFamily="34" charset="0"/>
              </a:rPr>
              <a:t>quan</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sát</a:t>
            </a:r>
            <a:r>
              <a:rPr lang="en-US" sz="1800" b="1" dirty="0">
                <a:solidFill>
                  <a:srgbClr val="002060"/>
                </a:solidFill>
                <a:latin typeface="Arial" panose="020B0604020202020204" pitchFamily="34" charset="0"/>
                <a:cs typeface="Arial" panose="020B0604020202020204" pitchFamily="34" charset="0"/>
              </a:rPr>
              <a:t>, so </a:t>
            </a:r>
            <a:r>
              <a:rPr lang="en-US" sz="1800" b="1" dirty="0" err="1">
                <a:solidFill>
                  <a:srgbClr val="002060"/>
                </a:solidFill>
                <a:latin typeface="Arial" panose="020B0604020202020204" pitchFamily="34" charset="0"/>
                <a:cs typeface="Arial" panose="020B0604020202020204" pitchFamily="34" charset="0"/>
              </a:rPr>
              <a:t>sánh</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suy</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luận</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phân</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tích</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và</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tổng</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hợp</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phát</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hiện</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và</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giải</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quyết</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vấn</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đề</a:t>
            </a:r>
            <a:endParaRPr lang="en-US" b="1" dirty="0">
              <a:latin typeface="Arial" panose="020B0604020202020204" pitchFamily="34" charset="0"/>
              <a:cs typeface="Arial" panose="020B0604020202020204" pitchFamily="34" charset="0"/>
            </a:endParaRPr>
          </a:p>
        </p:txBody>
      </p:sp>
      <p:sp>
        <p:nvSpPr>
          <p:cNvPr id="2" name="Subtitle 2">
            <a:extLst>
              <a:ext uri="{FF2B5EF4-FFF2-40B4-BE49-F238E27FC236}">
                <a16:creationId xmlns:a16="http://schemas.microsoft.com/office/drawing/2014/main" id="{A053D3CA-6FDF-A6B8-D61D-0637B308F6BD}"/>
              </a:ext>
            </a:extLst>
          </p:cNvPr>
          <p:cNvSpPr txBox="1">
            <a:spLocks/>
          </p:cNvSpPr>
          <p:nvPr/>
        </p:nvSpPr>
        <p:spPr bwMode="auto">
          <a:xfrm>
            <a:off x="267285" y="1921539"/>
            <a:ext cx="9607884" cy="381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Arial" pitchFamily="34" charset="0"/>
                <a:ea typeface="+mn-ea"/>
                <a:cs typeface="Arial" pitchFamily="34" charset="0"/>
              </a:defRPr>
            </a:lvl1pPr>
            <a:lvl2pPr marL="639763" indent="-273050" algn="l" rtl="0" eaLnBrk="1" fontAlgn="base" hangingPunct="1">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Arial" pitchFamily="34" charset="0"/>
                <a:ea typeface="+mn-ea"/>
                <a:cs typeface="Arial" pitchFamily="34" charset="0"/>
              </a:defRPr>
            </a:lvl2pPr>
            <a:lvl3pPr marL="914400" indent="-228600" algn="l" rtl="0" eaLnBrk="1" fontAlgn="base" hangingPunct="1">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Arial" pitchFamily="34" charset="0"/>
                <a:ea typeface="+mn-ea"/>
                <a:cs typeface="Arial" pitchFamily="34" charset="0"/>
              </a:defRPr>
            </a:lvl3pPr>
            <a:lvl4pPr marL="1371600" indent="-228600" algn="l" rtl="0" eaLnBrk="1" fontAlgn="base" hangingPunct="1">
              <a:spcBef>
                <a:spcPts val="400"/>
              </a:spcBef>
              <a:spcAft>
                <a:spcPct val="0"/>
              </a:spcAft>
              <a:buClr>
                <a:srgbClr val="A5AB81"/>
              </a:buClr>
              <a:buSzPct val="75000"/>
              <a:buFont typeface="Wingdings" panose="05000000000000000000" pitchFamily="2" charset="2"/>
              <a:buChar char=""/>
              <a:defRPr sz="2000" kern="1200">
                <a:solidFill>
                  <a:schemeClr val="tx1"/>
                </a:solidFill>
                <a:latin typeface="Arial" pitchFamily="34" charset="0"/>
                <a:ea typeface="+mn-ea"/>
                <a:cs typeface="Arial" pitchFamily="34" charset="0"/>
              </a:defRPr>
            </a:lvl4pPr>
            <a:lvl5pPr marL="1828800" indent="-228600" algn="l" rtl="0" eaLnBrk="1" fontAlgn="base" hangingPunct="1">
              <a:spcBef>
                <a:spcPts val="400"/>
              </a:spcBef>
              <a:spcAft>
                <a:spcPct val="0"/>
              </a:spcAft>
              <a:buClr>
                <a:srgbClr val="D8B25C"/>
              </a:buClr>
              <a:buSzPct val="65000"/>
              <a:buFont typeface="Wingdings" panose="05000000000000000000" pitchFamily="2" charset="2"/>
              <a:buChar char=""/>
              <a:defRPr sz="2000" kern="1200">
                <a:solidFill>
                  <a:schemeClr val="tx1"/>
                </a:solidFill>
                <a:latin typeface="Arial" pitchFamily="34" charset="0"/>
                <a:ea typeface="+mn-ea"/>
                <a:cs typeface="Arial" pitchFamily="34"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just">
              <a:lnSpc>
                <a:spcPct val="150000"/>
              </a:lnSpc>
              <a:buNone/>
            </a:pPr>
            <a:r>
              <a:rPr lang="en-US" sz="1800" dirty="0"/>
              <a:t>     </a:t>
            </a:r>
            <a:r>
              <a:rPr lang="en-US" altLang="en-US" sz="1800" dirty="0"/>
              <a:t> </a:t>
            </a:r>
            <a:r>
              <a:rPr lang="en-US" altLang="en-US" sz="1800" dirty="0" err="1">
                <a:solidFill>
                  <a:srgbClr val="0070C0"/>
                </a:solidFill>
              </a:rPr>
              <a:t>Câu</a:t>
            </a:r>
            <a:r>
              <a:rPr lang="en-US" altLang="en-US" sz="1800" dirty="0">
                <a:solidFill>
                  <a:srgbClr val="0070C0"/>
                </a:solidFill>
              </a:rPr>
              <a:t> </a:t>
            </a:r>
            <a:r>
              <a:rPr lang="en-US" altLang="en-US" sz="1800" dirty="0" err="1">
                <a:solidFill>
                  <a:srgbClr val="0070C0"/>
                </a:solidFill>
              </a:rPr>
              <a:t>hỏi</a:t>
            </a:r>
            <a:r>
              <a:rPr lang="en-US" altLang="en-US" sz="1800" dirty="0">
                <a:solidFill>
                  <a:srgbClr val="0070C0"/>
                </a:solidFill>
              </a:rPr>
              <a:t> 1 </a:t>
            </a:r>
            <a:r>
              <a:rPr lang="en-US" altLang="en-US" sz="1800" dirty="0" err="1">
                <a:solidFill>
                  <a:srgbClr val="0070C0"/>
                </a:solidFill>
              </a:rPr>
              <a:t>giúp</a:t>
            </a:r>
            <a:r>
              <a:rPr lang="en-US" altLang="en-US" sz="1800" dirty="0">
                <a:solidFill>
                  <a:srgbClr val="0070C0"/>
                </a:solidFill>
              </a:rPr>
              <a:t> HS </a:t>
            </a:r>
            <a:r>
              <a:rPr lang="en-US" altLang="en-US" sz="1800" dirty="0" err="1">
                <a:solidFill>
                  <a:srgbClr val="0070C0"/>
                </a:solidFill>
              </a:rPr>
              <a:t>hình</a:t>
            </a:r>
            <a:r>
              <a:rPr lang="en-US" altLang="en-US" sz="1800" dirty="0">
                <a:solidFill>
                  <a:srgbClr val="0070C0"/>
                </a:solidFill>
              </a:rPr>
              <a:t> </a:t>
            </a:r>
            <a:r>
              <a:rPr lang="en-US" altLang="en-US" sz="1800" dirty="0" err="1">
                <a:solidFill>
                  <a:srgbClr val="0070C0"/>
                </a:solidFill>
              </a:rPr>
              <a:t>thành</a:t>
            </a:r>
            <a:r>
              <a:rPr lang="en-US" altLang="en-US" sz="1800" dirty="0">
                <a:solidFill>
                  <a:srgbClr val="0070C0"/>
                </a:solidFill>
              </a:rPr>
              <a:t> </a:t>
            </a:r>
            <a:r>
              <a:rPr lang="en-US" altLang="en-US" sz="1800" dirty="0" err="1">
                <a:solidFill>
                  <a:srgbClr val="0070C0"/>
                </a:solidFill>
              </a:rPr>
              <a:t>kiến</a:t>
            </a:r>
            <a:r>
              <a:rPr lang="en-US" altLang="en-US" sz="1800" dirty="0">
                <a:solidFill>
                  <a:srgbClr val="0070C0"/>
                </a:solidFill>
              </a:rPr>
              <a:t> </a:t>
            </a:r>
            <a:r>
              <a:rPr lang="en-US" altLang="en-US" sz="1800" dirty="0" err="1">
                <a:solidFill>
                  <a:srgbClr val="0070C0"/>
                </a:solidFill>
              </a:rPr>
              <a:t>thức</a:t>
            </a:r>
            <a:r>
              <a:rPr lang="en-US" altLang="en-US" sz="1800" dirty="0">
                <a:solidFill>
                  <a:srgbClr val="0070C0"/>
                </a:solidFill>
              </a:rPr>
              <a:t> </a:t>
            </a:r>
            <a:r>
              <a:rPr lang="en-US" altLang="en-US" sz="1800" dirty="0" err="1">
                <a:solidFill>
                  <a:srgbClr val="0070C0"/>
                </a:solidFill>
              </a:rPr>
              <a:t>mới</a:t>
            </a:r>
            <a:r>
              <a:rPr lang="en-US" altLang="en-US" sz="1800" dirty="0">
                <a:solidFill>
                  <a:srgbClr val="0070C0"/>
                </a:solidFill>
              </a:rPr>
              <a:t> qua </a:t>
            </a:r>
            <a:r>
              <a:rPr lang="en-US" altLang="en-US" sz="1800" dirty="0" err="1">
                <a:solidFill>
                  <a:srgbClr val="0070C0"/>
                </a:solidFill>
              </a:rPr>
              <a:t>kết</a:t>
            </a:r>
            <a:r>
              <a:rPr lang="en-US" altLang="en-US" sz="1800" dirty="0">
                <a:solidFill>
                  <a:srgbClr val="0070C0"/>
                </a:solidFill>
              </a:rPr>
              <a:t> </a:t>
            </a:r>
            <a:r>
              <a:rPr lang="en-US" altLang="en-US" sz="1800" dirty="0" err="1">
                <a:solidFill>
                  <a:srgbClr val="0070C0"/>
                </a:solidFill>
              </a:rPr>
              <a:t>hợp</a:t>
            </a:r>
            <a:r>
              <a:rPr lang="en-US" altLang="en-US" sz="1800" dirty="0">
                <a:solidFill>
                  <a:srgbClr val="0070C0"/>
                </a:solidFill>
              </a:rPr>
              <a:t> </a:t>
            </a:r>
            <a:r>
              <a:rPr lang="en-US" altLang="en-US" sz="1800" b="1" dirty="0" err="1">
                <a:solidFill>
                  <a:srgbClr val="0070C0"/>
                </a:solidFill>
              </a:rPr>
              <a:t>đọc</a:t>
            </a:r>
            <a:r>
              <a:rPr lang="en-US" altLang="en-US" sz="1800" b="1" dirty="0">
                <a:solidFill>
                  <a:srgbClr val="0070C0"/>
                </a:solidFill>
              </a:rPr>
              <a:t> </a:t>
            </a:r>
            <a:r>
              <a:rPr lang="en-US" altLang="en-US" sz="1800" b="1" dirty="0" err="1">
                <a:solidFill>
                  <a:srgbClr val="0070C0"/>
                </a:solidFill>
              </a:rPr>
              <a:t>hiểu</a:t>
            </a:r>
            <a:r>
              <a:rPr lang="en-US" altLang="en-US" sz="1800" b="1" dirty="0">
                <a:solidFill>
                  <a:srgbClr val="0070C0"/>
                </a:solidFill>
              </a:rPr>
              <a:t>, </a:t>
            </a:r>
            <a:r>
              <a:rPr lang="en-US" altLang="en-US" sz="1800" b="1" dirty="0" err="1">
                <a:solidFill>
                  <a:srgbClr val="0070C0"/>
                </a:solidFill>
              </a:rPr>
              <a:t>quan</a:t>
            </a:r>
            <a:r>
              <a:rPr lang="en-US" altLang="en-US" sz="1800" b="1" dirty="0">
                <a:solidFill>
                  <a:srgbClr val="0070C0"/>
                </a:solidFill>
              </a:rPr>
              <a:t> </a:t>
            </a:r>
            <a:r>
              <a:rPr lang="en-US" altLang="en-US" sz="1800" b="1" dirty="0" err="1">
                <a:solidFill>
                  <a:srgbClr val="0070C0"/>
                </a:solidFill>
              </a:rPr>
              <a:t>sát</a:t>
            </a:r>
            <a:r>
              <a:rPr lang="en-US" altLang="en-US" sz="1800" b="1" dirty="0">
                <a:solidFill>
                  <a:srgbClr val="0070C0"/>
                </a:solidFill>
              </a:rPr>
              <a:t> </a:t>
            </a:r>
            <a:r>
              <a:rPr lang="en-US" altLang="en-US" sz="1800" b="1" dirty="0" err="1">
                <a:solidFill>
                  <a:srgbClr val="0070C0"/>
                </a:solidFill>
              </a:rPr>
              <a:t>hình</a:t>
            </a:r>
            <a:r>
              <a:rPr lang="en-US" altLang="en-US" sz="1800" b="1" dirty="0">
                <a:solidFill>
                  <a:srgbClr val="0070C0"/>
                </a:solidFill>
              </a:rPr>
              <a:t> </a:t>
            </a:r>
            <a:r>
              <a:rPr lang="en-US" altLang="en-US" sz="1800" b="1" dirty="0" err="1">
                <a:solidFill>
                  <a:srgbClr val="0070C0"/>
                </a:solidFill>
              </a:rPr>
              <a:t>ảnh</a:t>
            </a:r>
            <a:r>
              <a:rPr lang="en-US" altLang="en-US" sz="1800" b="1" dirty="0">
                <a:solidFill>
                  <a:srgbClr val="0070C0"/>
                </a:solidFill>
              </a:rPr>
              <a:t>, </a:t>
            </a:r>
            <a:r>
              <a:rPr lang="en-US" altLang="en-US" sz="1800" b="1" dirty="0" err="1">
                <a:solidFill>
                  <a:srgbClr val="0070C0"/>
                </a:solidFill>
              </a:rPr>
              <a:t>từ</a:t>
            </a:r>
            <a:r>
              <a:rPr lang="en-US" altLang="en-US" sz="1800" b="1" dirty="0">
                <a:solidFill>
                  <a:srgbClr val="0070C0"/>
                </a:solidFill>
              </a:rPr>
              <a:t> </a:t>
            </a:r>
            <a:r>
              <a:rPr lang="en-US" altLang="en-US" sz="1800" b="1" dirty="0" err="1">
                <a:solidFill>
                  <a:srgbClr val="0070C0"/>
                </a:solidFill>
              </a:rPr>
              <a:t>đó</a:t>
            </a:r>
            <a:r>
              <a:rPr lang="en-US" altLang="en-US" sz="1800" b="1" dirty="0">
                <a:solidFill>
                  <a:srgbClr val="0070C0"/>
                </a:solidFill>
              </a:rPr>
              <a:t> </a:t>
            </a:r>
            <a:r>
              <a:rPr lang="en-US" altLang="en-US" sz="1800" b="1" dirty="0" err="1">
                <a:solidFill>
                  <a:srgbClr val="0070C0"/>
                </a:solidFill>
              </a:rPr>
              <a:t>tổng</a:t>
            </a:r>
            <a:r>
              <a:rPr lang="en-US" altLang="en-US" sz="1800" b="1" dirty="0">
                <a:solidFill>
                  <a:srgbClr val="0070C0"/>
                </a:solidFill>
              </a:rPr>
              <a:t> </a:t>
            </a:r>
            <a:r>
              <a:rPr lang="en-US" altLang="en-US" sz="1800" b="1" dirty="0" err="1">
                <a:solidFill>
                  <a:srgbClr val="0070C0"/>
                </a:solidFill>
              </a:rPr>
              <a:t>hợp</a:t>
            </a:r>
            <a:r>
              <a:rPr lang="en-US" altLang="en-US" sz="1800" b="1" dirty="0">
                <a:solidFill>
                  <a:srgbClr val="0070C0"/>
                </a:solidFill>
              </a:rPr>
              <a:t> </a:t>
            </a:r>
            <a:r>
              <a:rPr lang="en-US" altLang="en-US" sz="1800" dirty="0">
                <a:solidFill>
                  <a:srgbClr val="0070C0"/>
                </a:solidFill>
              </a:rPr>
              <a:t>3 </a:t>
            </a:r>
            <a:r>
              <a:rPr lang="en-US" altLang="en-US" sz="1800" dirty="0" err="1">
                <a:solidFill>
                  <a:srgbClr val="0070C0"/>
                </a:solidFill>
              </a:rPr>
              <a:t>yếu</a:t>
            </a:r>
            <a:r>
              <a:rPr lang="en-US" altLang="en-US" sz="1800" dirty="0">
                <a:solidFill>
                  <a:srgbClr val="0070C0"/>
                </a:solidFill>
              </a:rPr>
              <a:t> </a:t>
            </a:r>
            <a:r>
              <a:rPr lang="en-US" altLang="en-US" sz="1800" dirty="0" err="1">
                <a:solidFill>
                  <a:srgbClr val="0070C0"/>
                </a:solidFill>
              </a:rPr>
              <a:t>tố</a:t>
            </a:r>
            <a:r>
              <a:rPr lang="en-US" altLang="en-US" sz="1800" dirty="0">
                <a:solidFill>
                  <a:srgbClr val="0070C0"/>
                </a:solidFill>
              </a:rPr>
              <a:t> </a:t>
            </a:r>
            <a:r>
              <a:rPr lang="en-US" altLang="en-US" sz="1800" dirty="0" err="1">
                <a:solidFill>
                  <a:srgbClr val="0070C0"/>
                </a:solidFill>
              </a:rPr>
              <a:t>giúp</a:t>
            </a:r>
            <a:r>
              <a:rPr lang="en-US" altLang="en-US" sz="1800" dirty="0">
                <a:solidFill>
                  <a:srgbClr val="0070C0"/>
                </a:solidFill>
              </a:rPr>
              <a:t> </a:t>
            </a:r>
            <a:r>
              <a:rPr lang="en-US" altLang="en-US" sz="1800" dirty="0" err="1">
                <a:solidFill>
                  <a:srgbClr val="0070C0"/>
                </a:solidFill>
              </a:rPr>
              <a:t>cá</a:t>
            </a:r>
            <a:r>
              <a:rPr lang="en-US" altLang="en-US" sz="1800" dirty="0">
                <a:solidFill>
                  <a:srgbClr val="0070C0"/>
                </a:solidFill>
              </a:rPr>
              <a:t> </a:t>
            </a:r>
            <a:r>
              <a:rPr lang="en-US" altLang="en-US" sz="1800" dirty="0" err="1">
                <a:solidFill>
                  <a:srgbClr val="0070C0"/>
                </a:solidFill>
              </a:rPr>
              <a:t>trao</a:t>
            </a:r>
            <a:r>
              <a:rPr lang="en-US" altLang="en-US" sz="1800" dirty="0">
                <a:solidFill>
                  <a:srgbClr val="0070C0"/>
                </a:solidFill>
              </a:rPr>
              <a:t> </a:t>
            </a:r>
            <a:r>
              <a:rPr lang="en-US" altLang="en-US" sz="1800" dirty="0" err="1">
                <a:solidFill>
                  <a:srgbClr val="0070C0"/>
                </a:solidFill>
              </a:rPr>
              <a:t>đổi</a:t>
            </a:r>
            <a:r>
              <a:rPr lang="en-US" altLang="en-US" sz="1800" dirty="0">
                <a:solidFill>
                  <a:srgbClr val="0070C0"/>
                </a:solidFill>
              </a:rPr>
              <a:t> </a:t>
            </a:r>
            <a:r>
              <a:rPr lang="en-US" altLang="en-US" sz="1800" dirty="0" err="1">
                <a:solidFill>
                  <a:srgbClr val="0070C0"/>
                </a:solidFill>
              </a:rPr>
              <a:t>hiệu</a:t>
            </a:r>
            <a:r>
              <a:rPr lang="en-US" altLang="en-US" sz="1800" dirty="0">
                <a:solidFill>
                  <a:srgbClr val="0070C0"/>
                </a:solidFill>
              </a:rPr>
              <a:t> </a:t>
            </a:r>
            <a:r>
              <a:rPr lang="en-US" altLang="en-US" sz="1800" dirty="0" err="1">
                <a:solidFill>
                  <a:srgbClr val="0070C0"/>
                </a:solidFill>
              </a:rPr>
              <a:t>quả</a:t>
            </a:r>
            <a:r>
              <a:rPr lang="en-US" altLang="en-US" sz="1800" dirty="0">
                <a:solidFill>
                  <a:srgbClr val="0070C0"/>
                </a:solidFill>
              </a:rPr>
              <a:t>, </a:t>
            </a:r>
            <a:r>
              <a:rPr lang="en-US" altLang="en-US" sz="1800" dirty="0" err="1">
                <a:solidFill>
                  <a:srgbClr val="0070C0"/>
                </a:solidFill>
              </a:rPr>
              <a:t>đó</a:t>
            </a:r>
            <a:r>
              <a:rPr lang="en-US" altLang="en-US" sz="1800" dirty="0">
                <a:solidFill>
                  <a:srgbClr val="0070C0"/>
                </a:solidFill>
              </a:rPr>
              <a:t> </a:t>
            </a:r>
            <a:r>
              <a:rPr lang="en-US" altLang="en-US" sz="1800" dirty="0" err="1">
                <a:solidFill>
                  <a:srgbClr val="0070C0"/>
                </a:solidFill>
              </a:rPr>
              <a:t>là</a:t>
            </a:r>
            <a:r>
              <a:rPr lang="en-US" altLang="en-US" sz="1800" dirty="0">
                <a:solidFill>
                  <a:srgbClr val="0070C0"/>
                </a:solidFill>
              </a:rPr>
              <a:t>:</a:t>
            </a:r>
          </a:p>
          <a:p>
            <a:pPr marL="0" indent="0" algn="just">
              <a:lnSpc>
                <a:spcPct val="150000"/>
              </a:lnSpc>
              <a:buNone/>
            </a:pPr>
            <a:r>
              <a:rPr lang="en-US" altLang="en-US" sz="1800" dirty="0">
                <a:solidFill>
                  <a:srgbClr val="0070C0"/>
                </a:solidFill>
              </a:rPr>
              <a:t>     - </a:t>
            </a:r>
            <a:r>
              <a:rPr lang="en-US" altLang="en-US" sz="1800" dirty="0" err="1">
                <a:solidFill>
                  <a:srgbClr val="0070C0"/>
                </a:solidFill>
              </a:rPr>
              <a:t>Diện</a:t>
            </a:r>
            <a:r>
              <a:rPr lang="en-US" altLang="en-US" sz="1800" dirty="0">
                <a:solidFill>
                  <a:srgbClr val="0070C0"/>
                </a:solidFill>
              </a:rPr>
              <a:t> </a:t>
            </a:r>
            <a:r>
              <a:rPr lang="en-US" altLang="en-US" sz="1800" dirty="0" err="1">
                <a:solidFill>
                  <a:srgbClr val="0070C0"/>
                </a:solidFill>
              </a:rPr>
              <a:t>tích</a:t>
            </a:r>
            <a:r>
              <a:rPr lang="en-US" altLang="en-US" sz="1800" dirty="0">
                <a:solidFill>
                  <a:srgbClr val="0070C0"/>
                </a:solidFill>
              </a:rPr>
              <a:t> </a:t>
            </a:r>
            <a:r>
              <a:rPr lang="en-US" altLang="en-US" sz="1800" dirty="0" err="1">
                <a:solidFill>
                  <a:srgbClr val="0070C0"/>
                </a:solidFill>
              </a:rPr>
              <a:t>bề</a:t>
            </a:r>
            <a:r>
              <a:rPr lang="en-US" altLang="en-US" sz="1800" dirty="0">
                <a:solidFill>
                  <a:srgbClr val="0070C0"/>
                </a:solidFill>
              </a:rPr>
              <a:t> </a:t>
            </a:r>
            <a:r>
              <a:rPr lang="en-US" altLang="en-US" sz="1800" dirty="0" err="1">
                <a:solidFill>
                  <a:srgbClr val="0070C0"/>
                </a:solidFill>
              </a:rPr>
              <a:t>mặt</a:t>
            </a:r>
            <a:r>
              <a:rPr lang="en-US" altLang="en-US" sz="1800" dirty="0">
                <a:solidFill>
                  <a:srgbClr val="0070C0"/>
                </a:solidFill>
              </a:rPr>
              <a:t> </a:t>
            </a:r>
            <a:r>
              <a:rPr lang="en-US" altLang="en-US" sz="1800" dirty="0" err="1">
                <a:solidFill>
                  <a:srgbClr val="0070C0"/>
                </a:solidFill>
              </a:rPr>
              <a:t>trao</a:t>
            </a:r>
            <a:r>
              <a:rPr lang="en-US" altLang="en-US" sz="1800" dirty="0">
                <a:solidFill>
                  <a:srgbClr val="0070C0"/>
                </a:solidFill>
              </a:rPr>
              <a:t> </a:t>
            </a:r>
            <a:r>
              <a:rPr lang="en-US" altLang="en-US" sz="1800" dirty="0" err="1">
                <a:solidFill>
                  <a:srgbClr val="0070C0"/>
                </a:solidFill>
              </a:rPr>
              <a:t>đổi</a:t>
            </a:r>
            <a:r>
              <a:rPr lang="en-US" altLang="en-US" sz="1800" dirty="0">
                <a:solidFill>
                  <a:srgbClr val="0070C0"/>
                </a:solidFill>
              </a:rPr>
              <a:t> </a:t>
            </a:r>
            <a:r>
              <a:rPr lang="en-US" altLang="en-US" sz="1800" dirty="0" err="1">
                <a:solidFill>
                  <a:srgbClr val="0070C0"/>
                </a:solidFill>
              </a:rPr>
              <a:t>khí</a:t>
            </a:r>
            <a:r>
              <a:rPr lang="en-US" altLang="en-US" sz="1800" dirty="0">
                <a:solidFill>
                  <a:srgbClr val="0070C0"/>
                </a:solidFill>
              </a:rPr>
              <a:t> </a:t>
            </a:r>
            <a:r>
              <a:rPr lang="en-US" altLang="en-US" sz="1800" dirty="0" err="1">
                <a:solidFill>
                  <a:srgbClr val="0070C0"/>
                </a:solidFill>
              </a:rPr>
              <a:t>rộng</a:t>
            </a:r>
            <a:r>
              <a:rPr lang="en-US" altLang="en-US" sz="1800" dirty="0">
                <a:solidFill>
                  <a:srgbClr val="0070C0"/>
                </a:solidFill>
              </a:rPr>
              <a:t> do </a:t>
            </a:r>
            <a:r>
              <a:rPr lang="en-US" altLang="en-US" sz="1800" dirty="0" err="1">
                <a:solidFill>
                  <a:srgbClr val="0070C0"/>
                </a:solidFill>
              </a:rPr>
              <a:t>mang</a:t>
            </a:r>
            <a:r>
              <a:rPr lang="en-US" altLang="en-US" sz="1800" dirty="0">
                <a:solidFill>
                  <a:srgbClr val="0070C0"/>
                </a:solidFill>
              </a:rPr>
              <a:t> </a:t>
            </a:r>
            <a:r>
              <a:rPr lang="en-US" altLang="en-US" sz="1800" dirty="0" err="1">
                <a:solidFill>
                  <a:srgbClr val="0070C0"/>
                </a:solidFill>
              </a:rPr>
              <a:t>cấu</a:t>
            </a:r>
            <a:r>
              <a:rPr lang="en-US" altLang="en-US" sz="1800" dirty="0">
                <a:solidFill>
                  <a:srgbClr val="0070C0"/>
                </a:solidFill>
              </a:rPr>
              <a:t> </a:t>
            </a:r>
            <a:r>
              <a:rPr lang="en-US" altLang="en-US" sz="1800" dirty="0" err="1">
                <a:solidFill>
                  <a:srgbClr val="0070C0"/>
                </a:solidFill>
              </a:rPr>
              <a:t>tạo</a:t>
            </a:r>
            <a:r>
              <a:rPr lang="en-US" altLang="en-US" sz="1800" dirty="0">
                <a:solidFill>
                  <a:srgbClr val="0070C0"/>
                </a:solidFill>
              </a:rPr>
              <a:t> </a:t>
            </a:r>
            <a:r>
              <a:rPr lang="en-US" altLang="en-US" sz="1800" dirty="0" err="1">
                <a:solidFill>
                  <a:srgbClr val="0070C0"/>
                </a:solidFill>
              </a:rPr>
              <a:t>từ</a:t>
            </a:r>
            <a:r>
              <a:rPr lang="en-US" altLang="en-US" sz="1800" dirty="0">
                <a:solidFill>
                  <a:srgbClr val="0070C0"/>
                </a:solidFill>
              </a:rPr>
              <a:t> </a:t>
            </a:r>
            <a:r>
              <a:rPr lang="en-US" altLang="en-US" sz="1800" dirty="0" err="1">
                <a:solidFill>
                  <a:srgbClr val="0070C0"/>
                </a:solidFill>
              </a:rPr>
              <a:t>nhiều</a:t>
            </a:r>
            <a:r>
              <a:rPr lang="en-US" altLang="en-US" sz="1800" dirty="0">
                <a:solidFill>
                  <a:srgbClr val="0070C0"/>
                </a:solidFill>
              </a:rPr>
              <a:t> </a:t>
            </a:r>
            <a:r>
              <a:rPr lang="en-US" altLang="en-US" sz="1800" dirty="0" err="1">
                <a:solidFill>
                  <a:srgbClr val="0070C0"/>
                </a:solidFill>
              </a:rPr>
              <a:t>cung</a:t>
            </a:r>
            <a:r>
              <a:rPr lang="en-US" altLang="en-US" sz="1800" dirty="0">
                <a:solidFill>
                  <a:srgbClr val="0070C0"/>
                </a:solidFill>
              </a:rPr>
              <a:t> </a:t>
            </a:r>
            <a:r>
              <a:rPr lang="en-US" altLang="en-US" sz="1800" dirty="0" err="1">
                <a:solidFill>
                  <a:srgbClr val="0070C0"/>
                </a:solidFill>
              </a:rPr>
              <a:t>mang</a:t>
            </a:r>
            <a:r>
              <a:rPr lang="en-US" altLang="en-US" sz="1800" dirty="0">
                <a:solidFill>
                  <a:srgbClr val="0070C0"/>
                </a:solidFill>
              </a:rPr>
              <a:t>, </a:t>
            </a:r>
            <a:r>
              <a:rPr lang="en-US" altLang="en-US" sz="1800" dirty="0" err="1">
                <a:solidFill>
                  <a:srgbClr val="0070C0"/>
                </a:solidFill>
              </a:rPr>
              <a:t>sợi</a:t>
            </a:r>
            <a:r>
              <a:rPr lang="en-US" altLang="en-US" sz="1800" dirty="0">
                <a:solidFill>
                  <a:srgbClr val="0070C0"/>
                </a:solidFill>
              </a:rPr>
              <a:t> </a:t>
            </a:r>
            <a:r>
              <a:rPr lang="en-US" altLang="en-US" sz="1800" dirty="0" err="1">
                <a:solidFill>
                  <a:srgbClr val="0070C0"/>
                </a:solidFill>
              </a:rPr>
              <a:t>mang</a:t>
            </a:r>
            <a:r>
              <a:rPr lang="en-US" altLang="en-US" sz="1800" dirty="0">
                <a:solidFill>
                  <a:srgbClr val="0070C0"/>
                </a:solidFill>
              </a:rPr>
              <a:t> </a:t>
            </a:r>
            <a:r>
              <a:rPr lang="en-US" altLang="en-US" sz="1800" dirty="0" err="1">
                <a:solidFill>
                  <a:srgbClr val="0070C0"/>
                </a:solidFill>
              </a:rPr>
              <a:t>và</a:t>
            </a:r>
            <a:r>
              <a:rPr lang="en-US" altLang="en-US" sz="1800" dirty="0">
                <a:solidFill>
                  <a:srgbClr val="0070C0"/>
                </a:solidFill>
              </a:rPr>
              <a:t> </a:t>
            </a:r>
            <a:r>
              <a:rPr lang="en-US" altLang="en-US" sz="1800" dirty="0" err="1">
                <a:solidFill>
                  <a:srgbClr val="0070C0"/>
                </a:solidFill>
              </a:rPr>
              <a:t>phiến</a:t>
            </a:r>
            <a:r>
              <a:rPr lang="en-US" altLang="en-US" sz="1800" dirty="0">
                <a:solidFill>
                  <a:srgbClr val="0070C0"/>
                </a:solidFill>
              </a:rPr>
              <a:t> </a:t>
            </a:r>
            <a:r>
              <a:rPr lang="en-US" altLang="en-US" sz="1800" dirty="0" err="1">
                <a:solidFill>
                  <a:srgbClr val="0070C0"/>
                </a:solidFill>
              </a:rPr>
              <a:t>mang</a:t>
            </a:r>
            <a:r>
              <a:rPr lang="en-US" altLang="en-US" sz="1800" dirty="0">
                <a:solidFill>
                  <a:srgbClr val="0070C0"/>
                </a:solidFill>
              </a:rPr>
              <a:t>.</a:t>
            </a:r>
          </a:p>
          <a:p>
            <a:pPr marL="0" indent="0" algn="just">
              <a:lnSpc>
                <a:spcPct val="150000"/>
              </a:lnSpc>
              <a:buNone/>
            </a:pPr>
            <a:r>
              <a:rPr lang="en-US" altLang="en-US" sz="1800" dirty="0">
                <a:solidFill>
                  <a:srgbClr val="0070C0"/>
                </a:solidFill>
              </a:rPr>
              <a:t>     - </a:t>
            </a:r>
            <a:r>
              <a:rPr lang="en-US" altLang="en-US" sz="1800" dirty="0" err="1">
                <a:solidFill>
                  <a:srgbClr val="0070C0"/>
                </a:solidFill>
              </a:rPr>
              <a:t>Đặc</a:t>
            </a:r>
            <a:r>
              <a:rPr lang="en-US" altLang="en-US" sz="1800" dirty="0">
                <a:solidFill>
                  <a:srgbClr val="0070C0"/>
                </a:solidFill>
              </a:rPr>
              <a:t> </a:t>
            </a:r>
            <a:r>
              <a:rPr lang="en-US" altLang="en-US" sz="1800" dirty="0" err="1">
                <a:solidFill>
                  <a:srgbClr val="0070C0"/>
                </a:solidFill>
              </a:rPr>
              <a:t>điểm</a:t>
            </a:r>
            <a:r>
              <a:rPr lang="en-US" altLang="en-US" sz="1800" dirty="0">
                <a:solidFill>
                  <a:srgbClr val="0070C0"/>
                </a:solidFill>
              </a:rPr>
              <a:t> </a:t>
            </a:r>
            <a:r>
              <a:rPr lang="en-US" altLang="en-US" sz="1800" dirty="0" err="1">
                <a:solidFill>
                  <a:srgbClr val="0070C0"/>
                </a:solidFill>
              </a:rPr>
              <a:t>thông</a:t>
            </a:r>
            <a:r>
              <a:rPr lang="en-US" altLang="en-US" sz="1800" dirty="0">
                <a:solidFill>
                  <a:srgbClr val="0070C0"/>
                </a:solidFill>
              </a:rPr>
              <a:t> </a:t>
            </a:r>
            <a:r>
              <a:rPr lang="en-US" altLang="en-US" sz="1800" dirty="0" err="1">
                <a:solidFill>
                  <a:srgbClr val="0070C0"/>
                </a:solidFill>
              </a:rPr>
              <a:t>khí</a:t>
            </a:r>
            <a:r>
              <a:rPr lang="en-US" altLang="en-US" sz="1800" dirty="0">
                <a:solidFill>
                  <a:srgbClr val="0070C0"/>
                </a:solidFill>
              </a:rPr>
              <a:t> </a:t>
            </a:r>
            <a:r>
              <a:rPr lang="en-US" altLang="en-US" sz="1800" dirty="0" err="1">
                <a:solidFill>
                  <a:srgbClr val="0070C0"/>
                </a:solidFill>
              </a:rPr>
              <a:t>giúp</a:t>
            </a:r>
            <a:r>
              <a:rPr lang="en-US" altLang="en-US" sz="1800" dirty="0">
                <a:solidFill>
                  <a:srgbClr val="0070C0"/>
                </a:solidFill>
              </a:rPr>
              <a:t> </a:t>
            </a:r>
            <a:r>
              <a:rPr lang="en-US" altLang="en-US" sz="1800" dirty="0" err="1">
                <a:solidFill>
                  <a:srgbClr val="0070C0"/>
                </a:solidFill>
              </a:rPr>
              <a:t>dòng</a:t>
            </a:r>
            <a:r>
              <a:rPr lang="en-US" altLang="en-US" sz="1800" dirty="0">
                <a:solidFill>
                  <a:srgbClr val="0070C0"/>
                </a:solidFill>
              </a:rPr>
              <a:t> </a:t>
            </a:r>
            <a:r>
              <a:rPr lang="en-US" altLang="en-US" sz="1800" dirty="0" err="1">
                <a:solidFill>
                  <a:srgbClr val="0070C0"/>
                </a:solidFill>
              </a:rPr>
              <a:t>nước</a:t>
            </a:r>
            <a:r>
              <a:rPr lang="en-US" altLang="en-US" sz="1800" dirty="0">
                <a:solidFill>
                  <a:srgbClr val="0070C0"/>
                </a:solidFill>
              </a:rPr>
              <a:t> </a:t>
            </a:r>
            <a:r>
              <a:rPr lang="en-US" altLang="en-US" sz="1800" dirty="0" err="1">
                <a:solidFill>
                  <a:srgbClr val="0070C0"/>
                </a:solidFill>
              </a:rPr>
              <a:t>giàu</a:t>
            </a:r>
            <a:r>
              <a:rPr lang="en-US" altLang="en-US" sz="1800" dirty="0">
                <a:solidFill>
                  <a:srgbClr val="0070C0"/>
                </a:solidFill>
              </a:rPr>
              <a:t> O2 </a:t>
            </a:r>
            <a:r>
              <a:rPr lang="en-US" altLang="en-US" sz="1800" dirty="0" err="1">
                <a:solidFill>
                  <a:srgbClr val="0070C0"/>
                </a:solidFill>
              </a:rPr>
              <a:t>đi</a:t>
            </a:r>
            <a:r>
              <a:rPr lang="en-US" altLang="en-US" sz="1800" dirty="0">
                <a:solidFill>
                  <a:srgbClr val="0070C0"/>
                </a:solidFill>
              </a:rPr>
              <a:t> </a:t>
            </a:r>
            <a:r>
              <a:rPr lang="en-US" altLang="en-US" sz="1800" dirty="0" err="1">
                <a:solidFill>
                  <a:srgbClr val="0070C0"/>
                </a:solidFill>
              </a:rPr>
              <a:t>liên</a:t>
            </a:r>
            <a:r>
              <a:rPr lang="en-US" altLang="en-US" sz="1800" dirty="0">
                <a:solidFill>
                  <a:srgbClr val="0070C0"/>
                </a:solidFill>
              </a:rPr>
              <a:t> </a:t>
            </a:r>
            <a:r>
              <a:rPr lang="en-US" altLang="en-US" sz="1800" dirty="0" err="1">
                <a:solidFill>
                  <a:srgbClr val="0070C0"/>
                </a:solidFill>
              </a:rPr>
              <a:t>tục</a:t>
            </a:r>
            <a:r>
              <a:rPr lang="en-US" altLang="en-US" sz="1800" dirty="0">
                <a:solidFill>
                  <a:srgbClr val="0070C0"/>
                </a:solidFill>
              </a:rPr>
              <a:t>, </a:t>
            </a:r>
            <a:r>
              <a:rPr lang="en-US" altLang="en-US" sz="1800" dirty="0" err="1">
                <a:solidFill>
                  <a:srgbClr val="0070C0"/>
                </a:solidFill>
              </a:rPr>
              <a:t>không</a:t>
            </a:r>
            <a:r>
              <a:rPr lang="en-US" altLang="en-US" sz="1800" dirty="0">
                <a:solidFill>
                  <a:srgbClr val="0070C0"/>
                </a:solidFill>
              </a:rPr>
              <a:t> </a:t>
            </a:r>
            <a:r>
              <a:rPr lang="en-US" altLang="en-US" sz="1800" dirty="0" err="1">
                <a:solidFill>
                  <a:srgbClr val="0070C0"/>
                </a:solidFill>
              </a:rPr>
              <a:t>bị</a:t>
            </a:r>
            <a:r>
              <a:rPr lang="en-US" altLang="en-US" sz="1800" dirty="0">
                <a:solidFill>
                  <a:srgbClr val="0070C0"/>
                </a:solidFill>
              </a:rPr>
              <a:t> </a:t>
            </a:r>
            <a:r>
              <a:rPr lang="en-US" altLang="en-US" sz="1800" dirty="0" err="1">
                <a:solidFill>
                  <a:srgbClr val="0070C0"/>
                </a:solidFill>
              </a:rPr>
              <a:t>ngắt</a:t>
            </a:r>
            <a:r>
              <a:rPr lang="en-US" altLang="en-US" sz="1800" dirty="0">
                <a:solidFill>
                  <a:srgbClr val="0070C0"/>
                </a:solidFill>
              </a:rPr>
              <a:t> </a:t>
            </a:r>
            <a:r>
              <a:rPr lang="en-US" altLang="en-US" sz="1800" dirty="0" err="1">
                <a:solidFill>
                  <a:srgbClr val="0070C0"/>
                </a:solidFill>
              </a:rPr>
              <a:t>quãng</a:t>
            </a:r>
            <a:r>
              <a:rPr lang="en-US" altLang="en-US" sz="1800" dirty="0">
                <a:solidFill>
                  <a:srgbClr val="0070C0"/>
                </a:solidFill>
              </a:rPr>
              <a:t> </a:t>
            </a:r>
            <a:r>
              <a:rPr lang="en-US" altLang="en-US" sz="1800" dirty="0" err="1">
                <a:solidFill>
                  <a:srgbClr val="0070C0"/>
                </a:solidFill>
              </a:rPr>
              <a:t>từ</a:t>
            </a:r>
            <a:r>
              <a:rPr lang="en-US" altLang="en-US" sz="1800" dirty="0">
                <a:solidFill>
                  <a:srgbClr val="0070C0"/>
                </a:solidFill>
              </a:rPr>
              <a:t> </a:t>
            </a:r>
            <a:r>
              <a:rPr lang="en-US" altLang="en-US" sz="1800" dirty="0" err="1">
                <a:solidFill>
                  <a:srgbClr val="0070C0"/>
                </a:solidFill>
              </a:rPr>
              <a:t>miệng</a:t>
            </a:r>
            <a:r>
              <a:rPr lang="en-US" altLang="en-US" sz="1800" dirty="0">
                <a:solidFill>
                  <a:srgbClr val="0070C0"/>
                </a:solidFill>
              </a:rPr>
              <a:t> qua </a:t>
            </a:r>
            <a:r>
              <a:rPr lang="en-US" altLang="en-US" sz="1800" dirty="0" err="1">
                <a:solidFill>
                  <a:srgbClr val="0070C0"/>
                </a:solidFill>
              </a:rPr>
              <a:t>mang</a:t>
            </a:r>
            <a:r>
              <a:rPr lang="en-US" altLang="en-US" sz="1800" dirty="0">
                <a:solidFill>
                  <a:srgbClr val="0070C0"/>
                </a:solidFill>
              </a:rPr>
              <a:t>.</a:t>
            </a:r>
          </a:p>
          <a:p>
            <a:pPr marL="0" indent="0" algn="just">
              <a:lnSpc>
                <a:spcPct val="150000"/>
              </a:lnSpc>
              <a:buNone/>
            </a:pPr>
            <a:r>
              <a:rPr lang="en-US" altLang="en-US" sz="1800" dirty="0">
                <a:solidFill>
                  <a:srgbClr val="0070C0"/>
                </a:solidFill>
              </a:rPr>
              <a:t>     - </a:t>
            </a:r>
            <a:r>
              <a:rPr lang="en-US" altLang="en-US" sz="1800" dirty="0" err="1">
                <a:solidFill>
                  <a:srgbClr val="0070C0"/>
                </a:solidFill>
              </a:rPr>
              <a:t>Hiện</a:t>
            </a:r>
            <a:r>
              <a:rPr lang="en-US" altLang="en-US" sz="1800" dirty="0">
                <a:solidFill>
                  <a:srgbClr val="0070C0"/>
                </a:solidFill>
              </a:rPr>
              <a:t> </a:t>
            </a:r>
            <a:r>
              <a:rPr lang="en-US" altLang="en-US" sz="1800" dirty="0" err="1">
                <a:solidFill>
                  <a:srgbClr val="0070C0"/>
                </a:solidFill>
              </a:rPr>
              <a:t>tượng</a:t>
            </a:r>
            <a:r>
              <a:rPr lang="en-US" altLang="en-US" sz="1800" dirty="0">
                <a:solidFill>
                  <a:srgbClr val="0070C0"/>
                </a:solidFill>
              </a:rPr>
              <a:t> </a:t>
            </a:r>
            <a:r>
              <a:rPr lang="en-US" altLang="en-US" sz="1800" dirty="0" err="1">
                <a:solidFill>
                  <a:srgbClr val="0070C0"/>
                </a:solidFill>
              </a:rPr>
              <a:t>dòng</a:t>
            </a:r>
            <a:r>
              <a:rPr lang="en-US" altLang="en-US" sz="1800" dirty="0">
                <a:solidFill>
                  <a:srgbClr val="0070C0"/>
                </a:solidFill>
              </a:rPr>
              <a:t> </a:t>
            </a:r>
            <a:r>
              <a:rPr lang="en-US" altLang="en-US" sz="1800" dirty="0" err="1">
                <a:solidFill>
                  <a:srgbClr val="0070C0"/>
                </a:solidFill>
              </a:rPr>
              <a:t>chảy</a:t>
            </a:r>
            <a:r>
              <a:rPr lang="en-US" altLang="en-US" sz="1800" dirty="0">
                <a:solidFill>
                  <a:srgbClr val="0070C0"/>
                </a:solidFill>
              </a:rPr>
              <a:t> song </a:t>
            </a:r>
            <a:r>
              <a:rPr lang="en-US" altLang="en-US" sz="1800" dirty="0" err="1">
                <a:solidFill>
                  <a:srgbClr val="0070C0"/>
                </a:solidFill>
              </a:rPr>
              <a:t>song</a:t>
            </a:r>
            <a:r>
              <a:rPr lang="en-US" altLang="en-US" sz="1800" dirty="0">
                <a:solidFill>
                  <a:srgbClr val="0070C0"/>
                </a:solidFill>
              </a:rPr>
              <a:t> </a:t>
            </a:r>
            <a:r>
              <a:rPr lang="en-US" altLang="en-US" sz="1800" dirty="0" err="1">
                <a:solidFill>
                  <a:srgbClr val="0070C0"/>
                </a:solidFill>
              </a:rPr>
              <a:t>và</a:t>
            </a:r>
            <a:r>
              <a:rPr lang="en-US" altLang="en-US" sz="1800" dirty="0">
                <a:solidFill>
                  <a:srgbClr val="0070C0"/>
                </a:solidFill>
              </a:rPr>
              <a:t> </a:t>
            </a:r>
            <a:r>
              <a:rPr lang="en-US" altLang="en-US" sz="1800" dirty="0" err="1">
                <a:solidFill>
                  <a:srgbClr val="0070C0"/>
                </a:solidFill>
              </a:rPr>
              <a:t>ngược</a:t>
            </a:r>
            <a:r>
              <a:rPr lang="en-US" altLang="en-US" sz="1800" dirty="0">
                <a:solidFill>
                  <a:srgbClr val="0070C0"/>
                </a:solidFill>
              </a:rPr>
              <a:t> </a:t>
            </a:r>
            <a:r>
              <a:rPr lang="en-US" altLang="en-US" sz="1800" dirty="0" err="1">
                <a:solidFill>
                  <a:srgbClr val="0070C0"/>
                </a:solidFill>
              </a:rPr>
              <a:t>chiều</a:t>
            </a:r>
            <a:r>
              <a:rPr lang="en-US" altLang="en-US" sz="1800" dirty="0">
                <a:solidFill>
                  <a:srgbClr val="0070C0"/>
                </a:solidFill>
              </a:rPr>
              <a:t>.</a:t>
            </a:r>
            <a:endParaRPr lang="en-US" sz="1800" dirty="0"/>
          </a:p>
        </p:txBody>
      </p:sp>
    </p:spTree>
    <p:extLst>
      <p:ext uri="{BB962C8B-B14F-4D97-AF65-F5344CB8AC3E}">
        <p14:creationId xmlns:p14="http://schemas.microsoft.com/office/powerpoint/2010/main" val="177540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9" y="-55983"/>
            <a:ext cx="12200180" cy="6858000"/>
          </a:xfrm>
          <a:prstGeom prst="rect">
            <a:avLst/>
          </a:prstGeom>
        </p:spPr>
      </p:pic>
      <p:sp>
        <p:nvSpPr>
          <p:cNvPr id="9" name="TextBox 8">
            <a:extLst>
              <a:ext uri="{FF2B5EF4-FFF2-40B4-BE49-F238E27FC236}">
                <a16:creationId xmlns:a16="http://schemas.microsoft.com/office/drawing/2014/main" id="{0792538F-E87D-A988-88B2-89736A268B4C}"/>
              </a:ext>
            </a:extLst>
          </p:cNvPr>
          <p:cNvSpPr txBox="1"/>
          <p:nvPr/>
        </p:nvSpPr>
        <p:spPr>
          <a:xfrm>
            <a:off x="411905" y="896343"/>
            <a:ext cx="9607884" cy="872034"/>
          </a:xfrm>
          <a:prstGeom prst="rect">
            <a:avLst/>
          </a:prstGeom>
          <a:noFill/>
        </p:spPr>
        <p:txBody>
          <a:bodyPr wrap="square">
            <a:spAutoFit/>
          </a:bodyPr>
          <a:lstStyle/>
          <a:p>
            <a:pPr marL="0" indent="0" algn="just" eaLnBrk="1" hangingPunct="1">
              <a:lnSpc>
                <a:spcPct val="150000"/>
              </a:lnSpc>
              <a:buNone/>
              <a:defRPr/>
            </a:pPr>
            <a:r>
              <a:rPr lang="en-US" sz="1800" b="1" dirty="0" err="1">
                <a:solidFill>
                  <a:srgbClr val="002060"/>
                </a:solidFill>
                <a:latin typeface="Arial" panose="020B0604020202020204" pitchFamily="34" charset="0"/>
                <a:cs typeface="Arial" panose="020B0604020202020204" pitchFamily="34" charset="0"/>
              </a:rPr>
              <a:t>Hệ</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thống</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câu</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hỏi</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giúp</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định</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hướng</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phát</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triển</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năng</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lực</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sinh</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học</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và</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năng</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lực</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chung</a:t>
            </a:r>
            <a:r>
              <a:rPr lang="en-US" sz="1800" b="1" dirty="0">
                <a:solidFill>
                  <a:srgbClr val="002060"/>
                </a:solidFill>
                <a:latin typeface="Arial" panose="020B0604020202020204" pitchFamily="34" charset="0"/>
                <a:cs typeface="Arial" panose="020B0604020202020204" pitchFamily="34" charset="0"/>
              </a:rPr>
              <a:t> ở HS: </a:t>
            </a:r>
            <a:r>
              <a:rPr lang="en-US" sz="1800" b="1" dirty="0" err="1">
                <a:solidFill>
                  <a:srgbClr val="002060"/>
                </a:solidFill>
                <a:latin typeface="Arial" panose="020B0604020202020204" pitchFamily="34" charset="0"/>
                <a:cs typeface="Arial" panose="020B0604020202020204" pitchFamily="34" charset="0"/>
              </a:rPr>
              <a:t>quan</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sát</a:t>
            </a:r>
            <a:r>
              <a:rPr lang="en-US" sz="1800" b="1" dirty="0">
                <a:solidFill>
                  <a:srgbClr val="002060"/>
                </a:solidFill>
                <a:latin typeface="Arial" panose="020B0604020202020204" pitchFamily="34" charset="0"/>
                <a:cs typeface="Arial" panose="020B0604020202020204" pitchFamily="34" charset="0"/>
              </a:rPr>
              <a:t>, so </a:t>
            </a:r>
            <a:r>
              <a:rPr lang="en-US" sz="1800" b="1" dirty="0" err="1">
                <a:solidFill>
                  <a:srgbClr val="002060"/>
                </a:solidFill>
                <a:latin typeface="Arial" panose="020B0604020202020204" pitchFamily="34" charset="0"/>
                <a:cs typeface="Arial" panose="020B0604020202020204" pitchFamily="34" charset="0"/>
              </a:rPr>
              <a:t>sánh</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suy</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luận</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phân</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tích</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và</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tổng</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hợp</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phát</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hiện</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và</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giải</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quyết</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vấn</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đề</a:t>
            </a:r>
            <a:endParaRPr lang="en-US" b="1" dirty="0">
              <a:latin typeface="Arial" panose="020B0604020202020204" pitchFamily="34" charset="0"/>
              <a:cs typeface="Arial" panose="020B0604020202020204" pitchFamily="34" charset="0"/>
            </a:endParaRPr>
          </a:p>
        </p:txBody>
      </p:sp>
      <p:sp>
        <p:nvSpPr>
          <p:cNvPr id="2" name="Subtitle 2">
            <a:extLst>
              <a:ext uri="{FF2B5EF4-FFF2-40B4-BE49-F238E27FC236}">
                <a16:creationId xmlns:a16="http://schemas.microsoft.com/office/drawing/2014/main" id="{A053D3CA-6FDF-A6B8-D61D-0637B308F6BD}"/>
              </a:ext>
            </a:extLst>
          </p:cNvPr>
          <p:cNvSpPr txBox="1">
            <a:spLocks/>
          </p:cNvSpPr>
          <p:nvPr/>
        </p:nvSpPr>
        <p:spPr bwMode="auto">
          <a:xfrm>
            <a:off x="211017" y="1768377"/>
            <a:ext cx="10916528" cy="381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Arial" pitchFamily="34" charset="0"/>
                <a:ea typeface="+mn-ea"/>
                <a:cs typeface="Arial" pitchFamily="34" charset="0"/>
              </a:defRPr>
            </a:lvl1pPr>
            <a:lvl2pPr marL="639763" indent="-273050" algn="l" rtl="0" eaLnBrk="1" fontAlgn="base" hangingPunct="1">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Arial" pitchFamily="34" charset="0"/>
                <a:ea typeface="+mn-ea"/>
                <a:cs typeface="Arial" pitchFamily="34" charset="0"/>
              </a:defRPr>
            </a:lvl2pPr>
            <a:lvl3pPr marL="914400" indent="-228600" algn="l" rtl="0" eaLnBrk="1" fontAlgn="base" hangingPunct="1">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Arial" pitchFamily="34" charset="0"/>
                <a:ea typeface="+mn-ea"/>
                <a:cs typeface="Arial" pitchFamily="34" charset="0"/>
              </a:defRPr>
            </a:lvl3pPr>
            <a:lvl4pPr marL="1371600" indent="-228600" algn="l" rtl="0" eaLnBrk="1" fontAlgn="base" hangingPunct="1">
              <a:spcBef>
                <a:spcPts val="400"/>
              </a:spcBef>
              <a:spcAft>
                <a:spcPct val="0"/>
              </a:spcAft>
              <a:buClr>
                <a:srgbClr val="A5AB81"/>
              </a:buClr>
              <a:buSzPct val="75000"/>
              <a:buFont typeface="Wingdings" panose="05000000000000000000" pitchFamily="2" charset="2"/>
              <a:buChar char=""/>
              <a:defRPr sz="2000" kern="1200">
                <a:solidFill>
                  <a:schemeClr val="tx1"/>
                </a:solidFill>
                <a:latin typeface="Arial" pitchFamily="34" charset="0"/>
                <a:ea typeface="+mn-ea"/>
                <a:cs typeface="Arial" pitchFamily="34" charset="0"/>
              </a:defRPr>
            </a:lvl4pPr>
            <a:lvl5pPr marL="1828800" indent="-228600" algn="l" rtl="0" eaLnBrk="1" fontAlgn="base" hangingPunct="1">
              <a:spcBef>
                <a:spcPts val="400"/>
              </a:spcBef>
              <a:spcAft>
                <a:spcPct val="0"/>
              </a:spcAft>
              <a:buClr>
                <a:srgbClr val="D8B25C"/>
              </a:buClr>
              <a:buSzPct val="65000"/>
              <a:buFont typeface="Wingdings" panose="05000000000000000000" pitchFamily="2" charset="2"/>
              <a:buChar char=""/>
              <a:defRPr sz="2000" kern="1200">
                <a:solidFill>
                  <a:schemeClr val="tx1"/>
                </a:solidFill>
                <a:latin typeface="Arial" pitchFamily="34" charset="0"/>
                <a:ea typeface="+mn-ea"/>
                <a:cs typeface="Arial" pitchFamily="34"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just">
              <a:buNone/>
              <a:defRPr/>
            </a:pPr>
            <a:r>
              <a:rPr lang="en-US" sz="1800" dirty="0" err="1">
                <a:solidFill>
                  <a:srgbClr val="7030A0"/>
                </a:solidFill>
              </a:rPr>
              <a:t>Câu</a:t>
            </a:r>
            <a:r>
              <a:rPr lang="en-US" sz="1800" dirty="0">
                <a:solidFill>
                  <a:srgbClr val="7030A0"/>
                </a:solidFill>
              </a:rPr>
              <a:t> </a:t>
            </a:r>
            <a:r>
              <a:rPr lang="en-US" sz="1800" dirty="0" err="1">
                <a:solidFill>
                  <a:srgbClr val="7030A0"/>
                </a:solidFill>
              </a:rPr>
              <a:t>hỏi</a:t>
            </a:r>
            <a:r>
              <a:rPr lang="en-US" sz="1800" dirty="0">
                <a:solidFill>
                  <a:srgbClr val="7030A0"/>
                </a:solidFill>
              </a:rPr>
              <a:t> </a:t>
            </a:r>
            <a:r>
              <a:rPr lang="en-US" sz="1800" dirty="0" err="1">
                <a:solidFill>
                  <a:srgbClr val="7030A0"/>
                </a:solidFill>
              </a:rPr>
              <a:t>phát</a:t>
            </a:r>
            <a:r>
              <a:rPr lang="en-US" sz="1800" dirty="0">
                <a:solidFill>
                  <a:srgbClr val="7030A0"/>
                </a:solidFill>
              </a:rPr>
              <a:t> </a:t>
            </a:r>
            <a:r>
              <a:rPr lang="en-US" sz="1800" dirty="0" err="1">
                <a:solidFill>
                  <a:srgbClr val="7030A0"/>
                </a:solidFill>
              </a:rPr>
              <a:t>triển</a:t>
            </a:r>
            <a:r>
              <a:rPr lang="en-US" sz="1800" dirty="0">
                <a:solidFill>
                  <a:srgbClr val="7030A0"/>
                </a:solidFill>
              </a:rPr>
              <a:t> </a:t>
            </a:r>
            <a:r>
              <a:rPr lang="en-US" sz="1800" dirty="0" err="1">
                <a:solidFill>
                  <a:srgbClr val="7030A0"/>
                </a:solidFill>
              </a:rPr>
              <a:t>khả</a:t>
            </a:r>
            <a:r>
              <a:rPr lang="en-US" sz="1800" dirty="0">
                <a:solidFill>
                  <a:srgbClr val="7030A0"/>
                </a:solidFill>
              </a:rPr>
              <a:t> </a:t>
            </a:r>
            <a:r>
              <a:rPr lang="en-US" sz="1800" dirty="0" err="1">
                <a:solidFill>
                  <a:srgbClr val="7030A0"/>
                </a:solidFill>
              </a:rPr>
              <a:t>năng</a:t>
            </a:r>
            <a:r>
              <a:rPr lang="en-US" sz="1800" dirty="0">
                <a:solidFill>
                  <a:srgbClr val="7030A0"/>
                </a:solidFill>
              </a:rPr>
              <a:t> </a:t>
            </a:r>
            <a:r>
              <a:rPr lang="en-US" sz="1800" b="1" dirty="0" err="1">
                <a:solidFill>
                  <a:srgbClr val="7030A0"/>
                </a:solidFill>
              </a:rPr>
              <a:t>quan</a:t>
            </a:r>
            <a:r>
              <a:rPr lang="en-US" sz="1800" b="1" dirty="0">
                <a:solidFill>
                  <a:srgbClr val="7030A0"/>
                </a:solidFill>
              </a:rPr>
              <a:t> </a:t>
            </a:r>
            <a:r>
              <a:rPr lang="en-US" sz="1800" b="1" dirty="0" err="1">
                <a:solidFill>
                  <a:srgbClr val="7030A0"/>
                </a:solidFill>
              </a:rPr>
              <a:t>sát</a:t>
            </a:r>
            <a:r>
              <a:rPr lang="en-US" sz="1800" b="1" dirty="0">
                <a:solidFill>
                  <a:srgbClr val="7030A0"/>
                </a:solidFill>
              </a:rPr>
              <a:t> </a:t>
            </a:r>
            <a:r>
              <a:rPr lang="en-US" sz="1800" b="1" dirty="0" err="1">
                <a:solidFill>
                  <a:srgbClr val="7030A0"/>
                </a:solidFill>
              </a:rPr>
              <a:t>và</a:t>
            </a:r>
            <a:r>
              <a:rPr lang="en-US" sz="1800" b="1" dirty="0">
                <a:solidFill>
                  <a:srgbClr val="7030A0"/>
                </a:solidFill>
              </a:rPr>
              <a:t> </a:t>
            </a:r>
            <a:r>
              <a:rPr lang="en-US" sz="1800" b="1" dirty="0" err="1">
                <a:solidFill>
                  <a:srgbClr val="7030A0"/>
                </a:solidFill>
              </a:rPr>
              <a:t>suy</a:t>
            </a:r>
            <a:r>
              <a:rPr lang="en-US" sz="1800" b="1" dirty="0">
                <a:solidFill>
                  <a:srgbClr val="7030A0"/>
                </a:solidFill>
              </a:rPr>
              <a:t> </a:t>
            </a:r>
            <a:r>
              <a:rPr lang="en-US" sz="1800" b="1" dirty="0" err="1">
                <a:solidFill>
                  <a:srgbClr val="7030A0"/>
                </a:solidFill>
              </a:rPr>
              <a:t>luận</a:t>
            </a:r>
            <a:r>
              <a:rPr lang="en-US" sz="1800" dirty="0">
                <a:solidFill>
                  <a:srgbClr val="7030A0"/>
                </a:solidFill>
              </a:rPr>
              <a:t> </a:t>
            </a:r>
            <a:r>
              <a:rPr lang="en-US" sz="1800" b="1" dirty="0">
                <a:solidFill>
                  <a:srgbClr val="7030A0"/>
                </a:solidFill>
              </a:rPr>
              <a:t>qua </a:t>
            </a:r>
            <a:r>
              <a:rPr lang="en-US" sz="1800" b="1" dirty="0" err="1">
                <a:solidFill>
                  <a:srgbClr val="7030A0"/>
                </a:solidFill>
              </a:rPr>
              <a:t>biểu</a:t>
            </a:r>
            <a:r>
              <a:rPr lang="en-US" sz="1800" b="1" dirty="0">
                <a:solidFill>
                  <a:srgbClr val="7030A0"/>
                </a:solidFill>
              </a:rPr>
              <a:t> </a:t>
            </a:r>
            <a:r>
              <a:rPr lang="en-US" sz="1800" b="1" dirty="0" err="1">
                <a:solidFill>
                  <a:srgbClr val="7030A0"/>
                </a:solidFill>
              </a:rPr>
              <a:t>đồ</a:t>
            </a:r>
            <a:r>
              <a:rPr lang="en-US" sz="1800" dirty="0">
                <a:solidFill>
                  <a:srgbClr val="7030A0"/>
                </a:solidFill>
              </a:rPr>
              <a:t>:</a:t>
            </a:r>
          </a:p>
          <a:p>
            <a:pPr marL="0" indent="0" algn="just">
              <a:buNone/>
              <a:defRPr/>
            </a:pPr>
            <a:r>
              <a:rPr lang="pt-BR" sz="1600" i="1" dirty="0">
                <a:solidFill>
                  <a:srgbClr val="0070C0"/>
                </a:solidFill>
              </a:rPr>
              <a:t>  </a:t>
            </a:r>
            <a:r>
              <a:rPr lang="pt-BR" sz="1600" dirty="0">
                <a:solidFill>
                  <a:srgbClr val="0070C0"/>
                </a:solidFill>
              </a:rPr>
              <a:t> 1. Quan sát Hình 10.7, giải thích sự biến động huyết áp trong hệ thống mạch máu.</a:t>
            </a:r>
          </a:p>
          <a:p>
            <a:pPr marL="0" indent="0" algn="just">
              <a:buNone/>
              <a:defRPr/>
            </a:pPr>
            <a:endParaRPr lang="en-US" sz="1600" dirty="0"/>
          </a:p>
          <a:p>
            <a:pPr marL="0" indent="0" algn="just" eaLnBrk="1" hangingPunct="1">
              <a:buNone/>
              <a:defRPr/>
            </a:pPr>
            <a:r>
              <a:rPr lang="en-US" sz="1800" dirty="0"/>
              <a:t>          </a:t>
            </a:r>
            <a:r>
              <a:rPr lang="en-US" sz="1600" dirty="0"/>
              <a:t> </a:t>
            </a:r>
          </a:p>
          <a:p>
            <a:pPr eaLnBrk="1" hangingPunct="1">
              <a:defRPr/>
            </a:pPr>
            <a:endParaRPr lang="en-US" sz="1800" dirty="0"/>
          </a:p>
        </p:txBody>
      </p:sp>
      <p:pic>
        <p:nvPicPr>
          <p:cNvPr id="6" name="Picture 5" descr="C:\Users\macbook\Desktop\Huyết áp.png">
            <a:extLst>
              <a:ext uri="{FF2B5EF4-FFF2-40B4-BE49-F238E27FC236}">
                <a16:creationId xmlns:a16="http://schemas.microsoft.com/office/drawing/2014/main" id="{AAD257B7-DC17-39C7-F6C4-962F09BB982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11017" y="2520693"/>
            <a:ext cx="4615543" cy="4155864"/>
          </a:xfrm>
          <a:prstGeom prst="rect">
            <a:avLst/>
          </a:prstGeom>
          <a:noFill/>
          <a:ln>
            <a:noFill/>
          </a:ln>
        </p:spPr>
      </p:pic>
      <p:sp>
        <p:nvSpPr>
          <p:cNvPr id="8" name="Rectangle 1">
            <a:extLst>
              <a:ext uri="{FF2B5EF4-FFF2-40B4-BE49-F238E27FC236}">
                <a16:creationId xmlns:a16="http://schemas.microsoft.com/office/drawing/2014/main" id="{4F669411-9D06-5668-1A24-5A1A26484D18}"/>
              </a:ext>
            </a:extLst>
          </p:cNvPr>
          <p:cNvSpPr>
            <a:spLocks noChangeArrowheads="1"/>
          </p:cNvSpPr>
          <p:nvPr/>
        </p:nvSpPr>
        <p:spPr bwMode="auto">
          <a:xfrm>
            <a:off x="3956323" y="4183780"/>
            <a:ext cx="68182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US" sz="1600" b="0" i="0" u="none" strike="noStrike" cap="none" normalizeH="0" baseline="0" dirty="0">
              <a:ln>
                <a:noFill/>
              </a:ln>
              <a:solidFill>
                <a:schemeClr val="tx1"/>
              </a:solidFill>
              <a:effectLst/>
              <a:latin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sz="1600" b="0" i="0" u="none" strike="noStrike" cap="none" normalizeH="0" baseline="0" dirty="0" err="1">
                <a:ln>
                  <a:noFill/>
                </a:ln>
                <a:solidFill>
                  <a:srgbClr val="0070C0"/>
                </a:solidFill>
                <a:effectLst/>
                <a:latin typeface="Arial" panose="020B0604020202020204" pitchFamily="34" charset="0"/>
                <a:ea typeface="Times New Roman" panose="02020603050405020304" pitchFamily="18" charset="0"/>
              </a:rPr>
              <a:t>Hình</a:t>
            </a:r>
            <a:r>
              <a:rPr kumimoji="0" lang="en-US" sz="1600" b="0" i="0" u="none" strike="noStrike" cap="none" normalizeH="0" dirty="0">
                <a:ln>
                  <a:noFill/>
                </a:ln>
                <a:solidFill>
                  <a:srgbClr val="0070C0"/>
                </a:solidFill>
                <a:effectLst/>
                <a:latin typeface="Arial" panose="020B0604020202020204" pitchFamily="34" charset="0"/>
                <a:ea typeface="Times New Roman" panose="02020603050405020304" pitchFamily="18" charset="0"/>
              </a:rPr>
              <a:t> 10.7.</a:t>
            </a:r>
            <a:r>
              <a:rPr lang="en-US" sz="1600" dirty="0">
                <a:solidFill>
                  <a:srgbClr val="0070C0"/>
                </a:solidFill>
                <a:latin typeface="Arial" panose="020B0604020202020204" pitchFamily="34" charset="0"/>
                <a:ea typeface="Times New Roman" panose="02020603050405020304" pitchFamily="18" charset="0"/>
              </a:rPr>
              <a:t> </a:t>
            </a:r>
            <a:r>
              <a:rPr kumimoji="0" lang="en-US" sz="1600" b="0" i="0" u="none" strike="noStrike" cap="none" normalizeH="0" baseline="0" dirty="0" err="1">
                <a:ln>
                  <a:noFill/>
                </a:ln>
                <a:solidFill>
                  <a:srgbClr val="0070C0"/>
                </a:solidFill>
                <a:effectLst/>
                <a:latin typeface="Arial" panose="020B0604020202020204" pitchFamily="34" charset="0"/>
                <a:ea typeface="Times New Roman" panose="02020603050405020304" pitchFamily="18" charset="0"/>
              </a:rPr>
              <a:t>Biến</a:t>
            </a:r>
            <a:r>
              <a:rPr kumimoji="0" lang="en-US" sz="1600" b="0" i="0" u="none" strike="noStrike" cap="none" normalizeH="0" baseline="0" dirty="0">
                <a:ln>
                  <a:noFill/>
                </a:ln>
                <a:solidFill>
                  <a:srgbClr val="0070C0"/>
                </a:solidFill>
                <a:effectLst/>
                <a:latin typeface="Arial" panose="020B0604020202020204" pitchFamily="34" charset="0"/>
                <a:ea typeface="Times New Roman" panose="02020603050405020304" pitchFamily="18" charset="0"/>
              </a:rPr>
              <a:t> </a:t>
            </a:r>
            <a:r>
              <a:rPr kumimoji="0" lang="en-US" sz="1600" b="0" i="0" u="none" strike="noStrike" cap="none" normalizeH="0" baseline="0" dirty="0" err="1">
                <a:ln>
                  <a:noFill/>
                </a:ln>
                <a:solidFill>
                  <a:srgbClr val="0070C0"/>
                </a:solidFill>
                <a:effectLst/>
                <a:latin typeface="Arial" panose="020B0604020202020204" pitchFamily="34" charset="0"/>
                <a:ea typeface="Times New Roman" panose="02020603050405020304" pitchFamily="18" charset="0"/>
              </a:rPr>
              <a:t>động</a:t>
            </a:r>
            <a:r>
              <a:rPr kumimoji="0" lang="en-US" sz="1600" b="0" i="0" u="none" strike="noStrike" cap="none" normalizeH="0" baseline="0" dirty="0">
                <a:ln>
                  <a:noFill/>
                </a:ln>
                <a:solidFill>
                  <a:srgbClr val="0070C0"/>
                </a:solidFill>
                <a:effectLst/>
                <a:latin typeface="Arial" panose="020B0604020202020204" pitchFamily="34" charset="0"/>
                <a:ea typeface="Times New Roman" panose="02020603050405020304" pitchFamily="18" charset="0"/>
              </a:rPr>
              <a:t> </a:t>
            </a:r>
            <a:r>
              <a:rPr kumimoji="0" lang="en-US" sz="1600" b="0" i="0" u="none" strike="noStrike" cap="none" normalizeH="0" baseline="0" dirty="0" err="1">
                <a:ln>
                  <a:noFill/>
                </a:ln>
                <a:solidFill>
                  <a:srgbClr val="0070C0"/>
                </a:solidFill>
                <a:effectLst/>
                <a:latin typeface="Arial" panose="020B0604020202020204" pitchFamily="34" charset="0"/>
                <a:ea typeface="Times New Roman" panose="02020603050405020304" pitchFamily="18" charset="0"/>
              </a:rPr>
              <a:t>huyết</a:t>
            </a:r>
            <a:r>
              <a:rPr kumimoji="0" lang="en-US" sz="1600" b="0" i="0" u="none" strike="noStrike" cap="none" normalizeH="0" baseline="0" dirty="0">
                <a:ln>
                  <a:noFill/>
                </a:ln>
                <a:solidFill>
                  <a:srgbClr val="0070C0"/>
                </a:solidFill>
                <a:effectLst/>
                <a:latin typeface="Arial" panose="020B0604020202020204" pitchFamily="34" charset="0"/>
                <a:ea typeface="Times New Roman" panose="02020603050405020304" pitchFamily="18" charset="0"/>
              </a:rPr>
              <a:t> </a:t>
            </a:r>
            <a:r>
              <a:rPr kumimoji="0" lang="en-US" sz="1600" b="0" i="0" u="none" strike="noStrike" cap="none" normalizeH="0" baseline="0" dirty="0" err="1">
                <a:ln>
                  <a:noFill/>
                </a:ln>
                <a:solidFill>
                  <a:srgbClr val="0070C0"/>
                </a:solidFill>
                <a:effectLst/>
                <a:latin typeface="Arial" panose="020B0604020202020204" pitchFamily="34" charset="0"/>
                <a:ea typeface="Times New Roman" panose="02020603050405020304" pitchFamily="18" charset="0"/>
              </a:rPr>
              <a:t>áp</a:t>
            </a:r>
            <a:r>
              <a:rPr kumimoji="0" lang="en-US" sz="1600" b="0" i="0" u="none" strike="noStrike" cap="none" normalizeH="0" baseline="0" dirty="0">
                <a:ln>
                  <a:noFill/>
                </a:ln>
                <a:solidFill>
                  <a:srgbClr val="0070C0"/>
                </a:solidFill>
                <a:effectLst/>
                <a:latin typeface="Arial" panose="020B0604020202020204" pitchFamily="34" charset="0"/>
                <a:ea typeface="Times New Roman" panose="02020603050405020304" pitchFamily="18" charset="0"/>
              </a:rPr>
              <a:t> </a:t>
            </a:r>
            <a:r>
              <a:rPr kumimoji="0" lang="en-US" sz="1600" b="0" i="0" u="none" strike="noStrike" cap="none" normalizeH="0" baseline="0" dirty="0" err="1">
                <a:ln>
                  <a:noFill/>
                </a:ln>
                <a:solidFill>
                  <a:srgbClr val="0070C0"/>
                </a:solidFill>
                <a:effectLst/>
                <a:latin typeface="Arial" panose="020B0604020202020204" pitchFamily="34" charset="0"/>
                <a:ea typeface="Times New Roman" panose="02020603050405020304" pitchFamily="18" charset="0"/>
              </a:rPr>
              <a:t>trong</a:t>
            </a:r>
            <a:r>
              <a:rPr kumimoji="0" lang="en-US" sz="1600" b="0" i="0" u="none" strike="noStrike" cap="none" normalizeH="0" baseline="0" dirty="0">
                <a:ln>
                  <a:noFill/>
                </a:ln>
                <a:solidFill>
                  <a:srgbClr val="0070C0"/>
                </a:solidFill>
                <a:effectLst/>
                <a:latin typeface="Arial" panose="020B0604020202020204" pitchFamily="34" charset="0"/>
                <a:ea typeface="Times New Roman" panose="02020603050405020304" pitchFamily="18" charset="0"/>
              </a:rPr>
              <a:t> </a:t>
            </a:r>
            <a:r>
              <a:rPr kumimoji="0" lang="en-US" sz="1600" b="0" i="0" u="none" strike="noStrike" cap="none" normalizeH="0" baseline="0" dirty="0" err="1">
                <a:ln>
                  <a:noFill/>
                </a:ln>
                <a:solidFill>
                  <a:srgbClr val="0070C0"/>
                </a:solidFill>
                <a:effectLst/>
                <a:latin typeface="Arial" panose="020B0604020202020204" pitchFamily="34" charset="0"/>
                <a:ea typeface="Times New Roman" panose="02020603050405020304" pitchFamily="18" charset="0"/>
              </a:rPr>
              <a:t>hệ</a:t>
            </a:r>
            <a:r>
              <a:rPr kumimoji="0" lang="en-US" sz="1600" b="0" i="0" u="none" strike="noStrike" cap="none" normalizeH="0" baseline="0" dirty="0">
                <a:ln>
                  <a:noFill/>
                </a:ln>
                <a:solidFill>
                  <a:srgbClr val="0070C0"/>
                </a:solidFill>
                <a:effectLst/>
                <a:latin typeface="Arial" panose="020B0604020202020204" pitchFamily="34" charset="0"/>
                <a:ea typeface="Times New Roman" panose="02020603050405020304" pitchFamily="18" charset="0"/>
              </a:rPr>
              <a:t> </a:t>
            </a:r>
            <a:r>
              <a:rPr kumimoji="0" lang="en-US" sz="1600" b="0" i="0" u="none" strike="noStrike" cap="none" normalizeH="0" baseline="0" dirty="0" err="1">
                <a:ln>
                  <a:noFill/>
                </a:ln>
                <a:solidFill>
                  <a:srgbClr val="0070C0"/>
                </a:solidFill>
                <a:effectLst/>
                <a:latin typeface="Arial" panose="020B0604020202020204" pitchFamily="34" charset="0"/>
                <a:ea typeface="Times New Roman" panose="02020603050405020304" pitchFamily="18" charset="0"/>
              </a:rPr>
              <a:t>thống</a:t>
            </a:r>
            <a:r>
              <a:rPr kumimoji="0" lang="en-US" sz="1600" b="0" i="0" u="none" strike="noStrike" cap="none" normalizeH="0" baseline="0" dirty="0">
                <a:ln>
                  <a:noFill/>
                </a:ln>
                <a:solidFill>
                  <a:srgbClr val="0070C0"/>
                </a:solidFill>
                <a:effectLst/>
                <a:latin typeface="Arial" panose="020B0604020202020204" pitchFamily="34" charset="0"/>
                <a:ea typeface="Times New Roman" panose="02020603050405020304" pitchFamily="18" charset="0"/>
              </a:rPr>
              <a:t> </a:t>
            </a:r>
            <a:r>
              <a:rPr kumimoji="0" lang="en-US" sz="1600" b="0" i="0" u="none" strike="noStrike" cap="none" normalizeH="0" baseline="0" dirty="0" err="1">
                <a:ln>
                  <a:noFill/>
                </a:ln>
                <a:solidFill>
                  <a:srgbClr val="0070C0"/>
                </a:solidFill>
                <a:effectLst/>
                <a:latin typeface="Arial" panose="020B0604020202020204" pitchFamily="34" charset="0"/>
                <a:ea typeface="Times New Roman" panose="02020603050405020304" pitchFamily="18" charset="0"/>
              </a:rPr>
              <a:t>mạch</a:t>
            </a:r>
            <a:r>
              <a:rPr kumimoji="0" lang="en-US" sz="1600" b="0" i="0" u="none" strike="noStrike" cap="none" normalizeH="0" baseline="0" dirty="0">
                <a:ln>
                  <a:noFill/>
                </a:ln>
                <a:solidFill>
                  <a:srgbClr val="0070C0"/>
                </a:solidFill>
                <a:effectLst/>
                <a:latin typeface="Arial" panose="020B0604020202020204" pitchFamily="34" charset="0"/>
                <a:ea typeface="Times New Roman" panose="02020603050405020304" pitchFamily="18" charset="0"/>
              </a:rPr>
              <a:t> </a:t>
            </a:r>
            <a:r>
              <a:rPr kumimoji="0" lang="en-US" sz="1600" b="0" i="0" u="none" strike="noStrike" cap="none" normalizeH="0" baseline="0" dirty="0" err="1">
                <a:ln>
                  <a:noFill/>
                </a:ln>
                <a:solidFill>
                  <a:srgbClr val="0070C0"/>
                </a:solidFill>
                <a:effectLst/>
                <a:latin typeface="Arial" panose="020B0604020202020204" pitchFamily="34" charset="0"/>
                <a:ea typeface="Times New Roman" panose="02020603050405020304" pitchFamily="18" charset="0"/>
              </a:rPr>
              <a:t>máu</a:t>
            </a:r>
            <a:r>
              <a:rPr kumimoji="0" 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US" sz="16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                                           </a:t>
            </a:r>
            <a:endParaRPr kumimoji="0" lang="en-US"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19463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9" y="-55983"/>
            <a:ext cx="12200180" cy="6858000"/>
          </a:xfrm>
          <a:prstGeom prst="rect">
            <a:avLst/>
          </a:prstGeom>
        </p:spPr>
      </p:pic>
      <p:sp>
        <p:nvSpPr>
          <p:cNvPr id="9" name="TextBox 8">
            <a:extLst>
              <a:ext uri="{FF2B5EF4-FFF2-40B4-BE49-F238E27FC236}">
                <a16:creationId xmlns:a16="http://schemas.microsoft.com/office/drawing/2014/main" id="{0792538F-E87D-A988-88B2-89736A268B4C}"/>
              </a:ext>
            </a:extLst>
          </p:cNvPr>
          <p:cNvSpPr txBox="1"/>
          <p:nvPr/>
        </p:nvSpPr>
        <p:spPr>
          <a:xfrm>
            <a:off x="411905" y="1031271"/>
            <a:ext cx="9607884" cy="872034"/>
          </a:xfrm>
          <a:prstGeom prst="rect">
            <a:avLst/>
          </a:prstGeom>
          <a:noFill/>
        </p:spPr>
        <p:txBody>
          <a:bodyPr wrap="square">
            <a:spAutoFit/>
          </a:bodyPr>
          <a:lstStyle/>
          <a:p>
            <a:pPr marL="0" indent="0" algn="just" eaLnBrk="1" hangingPunct="1">
              <a:lnSpc>
                <a:spcPct val="150000"/>
              </a:lnSpc>
              <a:buNone/>
              <a:defRPr/>
            </a:pPr>
            <a:r>
              <a:rPr lang="en-US" sz="1800" b="1" dirty="0" err="1">
                <a:solidFill>
                  <a:srgbClr val="002060"/>
                </a:solidFill>
                <a:latin typeface="Arial" panose="020B0604020202020204" pitchFamily="34" charset="0"/>
                <a:cs typeface="Arial" panose="020B0604020202020204" pitchFamily="34" charset="0"/>
              </a:rPr>
              <a:t>Hệ</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thống</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câu</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hỏi</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giúp</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định</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hướng</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phát</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triển</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năng</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lực</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sinh</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học</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và</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năng</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lực</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chung</a:t>
            </a:r>
            <a:r>
              <a:rPr lang="en-US" sz="1800" b="1" dirty="0">
                <a:solidFill>
                  <a:srgbClr val="002060"/>
                </a:solidFill>
                <a:latin typeface="Arial" panose="020B0604020202020204" pitchFamily="34" charset="0"/>
                <a:cs typeface="Arial" panose="020B0604020202020204" pitchFamily="34" charset="0"/>
              </a:rPr>
              <a:t> ở HS: </a:t>
            </a:r>
            <a:r>
              <a:rPr lang="en-US" sz="1800" b="1" dirty="0" err="1">
                <a:solidFill>
                  <a:srgbClr val="002060"/>
                </a:solidFill>
                <a:latin typeface="Arial" panose="020B0604020202020204" pitchFamily="34" charset="0"/>
                <a:cs typeface="Arial" panose="020B0604020202020204" pitchFamily="34" charset="0"/>
              </a:rPr>
              <a:t>quan</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sát</a:t>
            </a:r>
            <a:r>
              <a:rPr lang="en-US" sz="1800" b="1" dirty="0">
                <a:solidFill>
                  <a:srgbClr val="002060"/>
                </a:solidFill>
                <a:latin typeface="Arial" panose="020B0604020202020204" pitchFamily="34" charset="0"/>
                <a:cs typeface="Arial" panose="020B0604020202020204" pitchFamily="34" charset="0"/>
              </a:rPr>
              <a:t>, so </a:t>
            </a:r>
            <a:r>
              <a:rPr lang="en-US" sz="1800" b="1" dirty="0" err="1">
                <a:solidFill>
                  <a:srgbClr val="002060"/>
                </a:solidFill>
                <a:latin typeface="Arial" panose="020B0604020202020204" pitchFamily="34" charset="0"/>
                <a:cs typeface="Arial" panose="020B0604020202020204" pitchFamily="34" charset="0"/>
              </a:rPr>
              <a:t>sánh</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suy</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luận</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phân</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tích</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và</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tổng</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hợp</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phát</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hiện</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và</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giải</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quyết</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vấn</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đề</a:t>
            </a:r>
            <a:endParaRPr lang="en-US" b="1" dirty="0">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507FC5B0-F295-25DC-AB44-755981589AF3}"/>
              </a:ext>
            </a:extLst>
          </p:cNvPr>
          <p:cNvSpPr>
            <a:spLocks noGrp="1"/>
          </p:cNvSpPr>
          <p:nvPr>
            <p:ph idx="1"/>
          </p:nvPr>
        </p:nvSpPr>
        <p:spPr>
          <a:xfrm>
            <a:off x="636637" y="2089819"/>
            <a:ext cx="9383152" cy="5017612"/>
          </a:xfrm>
        </p:spPr>
        <p:txBody>
          <a:bodyPr>
            <a:normAutofit/>
          </a:bodyPr>
          <a:lstStyle/>
          <a:p>
            <a:pPr marL="0" indent="0">
              <a:lnSpc>
                <a:spcPct val="150000"/>
              </a:lnSpc>
              <a:buNone/>
            </a:pPr>
            <a:r>
              <a:rPr lang="en-US" altLang="en-US" sz="1400" dirty="0">
                <a:solidFill>
                  <a:srgbClr val="7030A0"/>
                </a:solidFill>
                <a:latin typeface="Arial" panose="020B0604020202020204" pitchFamily="34" charset="0"/>
                <a:cs typeface="Arial" panose="020B0604020202020204" pitchFamily="34" charset="0"/>
              </a:rPr>
              <a:t>      </a:t>
            </a:r>
            <a:r>
              <a:rPr lang="en-US" altLang="en-US" sz="1400" b="1" dirty="0" err="1">
                <a:solidFill>
                  <a:srgbClr val="7030A0"/>
                </a:solidFill>
                <a:latin typeface="Arial" panose="020B0604020202020204" pitchFamily="34" charset="0"/>
                <a:cs typeface="Arial" panose="020B0604020202020204" pitchFamily="34" charset="0"/>
              </a:rPr>
              <a:t>Câu</a:t>
            </a:r>
            <a:r>
              <a:rPr lang="en-US" altLang="en-US" sz="1400" b="1" dirty="0">
                <a:solidFill>
                  <a:srgbClr val="7030A0"/>
                </a:solidFill>
                <a:latin typeface="Arial" panose="020B0604020202020204" pitchFamily="34" charset="0"/>
                <a:cs typeface="Arial" panose="020B0604020202020204" pitchFamily="34" charset="0"/>
              </a:rPr>
              <a:t> </a:t>
            </a:r>
            <a:r>
              <a:rPr lang="en-US" altLang="en-US" sz="1400" b="1" dirty="0" err="1">
                <a:solidFill>
                  <a:srgbClr val="7030A0"/>
                </a:solidFill>
                <a:latin typeface="Arial" panose="020B0604020202020204" pitchFamily="34" charset="0"/>
                <a:cs typeface="Arial" panose="020B0604020202020204" pitchFamily="34" charset="0"/>
              </a:rPr>
              <a:t>hỏi</a:t>
            </a:r>
            <a:r>
              <a:rPr lang="en-US" altLang="en-US" sz="1400" b="1" dirty="0">
                <a:solidFill>
                  <a:srgbClr val="7030A0"/>
                </a:solidFill>
                <a:latin typeface="Arial" panose="020B0604020202020204" pitchFamily="34" charset="0"/>
                <a:cs typeface="Arial" panose="020B0604020202020204" pitchFamily="34" charset="0"/>
              </a:rPr>
              <a:t> </a:t>
            </a:r>
            <a:r>
              <a:rPr lang="en-US" altLang="en-US" sz="1400" b="1" dirty="0" err="1">
                <a:solidFill>
                  <a:srgbClr val="7030A0"/>
                </a:solidFill>
                <a:latin typeface="Arial" panose="020B0604020202020204" pitchFamily="34" charset="0"/>
                <a:cs typeface="Arial" panose="020B0604020202020204" pitchFamily="34" charset="0"/>
              </a:rPr>
              <a:t>nhận</a:t>
            </a:r>
            <a:r>
              <a:rPr lang="en-US" altLang="en-US" sz="1400" b="1" dirty="0">
                <a:solidFill>
                  <a:srgbClr val="7030A0"/>
                </a:solidFill>
                <a:latin typeface="Arial" panose="020B0604020202020204" pitchFamily="34" charset="0"/>
                <a:cs typeface="Arial" panose="020B0604020202020204" pitchFamily="34" charset="0"/>
              </a:rPr>
              <a:t> </a:t>
            </a:r>
            <a:r>
              <a:rPr lang="en-US" altLang="en-US" sz="1400" b="1" dirty="0" err="1">
                <a:solidFill>
                  <a:srgbClr val="7030A0"/>
                </a:solidFill>
                <a:latin typeface="Arial" panose="020B0604020202020204" pitchFamily="34" charset="0"/>
                <a:cs typeface="Arial" panose="020B0604020202020204" pitchFamily="34" charset="0"/>
              </a:rPr>
              <a:t>biết</a:t>
            </a:r>
            <a:r>
              <a:rPr lang="en-US" altLang="en-US" sz="1400" b="1" dirty="0">
                <a:solidFill>
                  <a:srgbClr val="7030A0"/>
                </a:solidFill>
                <a:latin typeface="Arial" panose="020B0604020202020204" pitchFamily="34" charset="0"/>
                <a:cs typeface="Arial" panose="020B0604020202020204" pitchFamily="34" charset="0"/>
              </a:rPr>
              <a:t> </a:t>
            </a:r>
            <a:r>
              <a:rPr lang="en-US" altLang="en-US" sz="1400" b="1" dirty="0" err="1">
                <a:solidFill>
                  <a:srgbClr val="7030A0"/>
                </a:solidFill>
                <a:latin typeface="Arial" panose="020B0604020202020204" pitchFamily="34" charset="0"/>
                <a:cs typeface="Arial" panose="020B0604020202020204" pitchFamily="34" charset="0"/>
              </a:rPr>
              <a:t>và</a:t>
            </a:r>
            <a:r>
              <a:rPr lang="en-US" altLang="en-US" sz="1400" b="1" dirty="0">
                <a:solidFill>
                  <a:srgbClr val="7030A0"/>
                </a:solidFill>
                <a:latin typeface="Arial" panose="020B0604020202020204" pitchFamily="34" charset="0"/>
                <a:cs typeface="Arial" panose="020B0604020202020204" pitchFamily="34" charset="0"/>
              </a:rPr>
              <a:t> </a:t>
            </a:r>
            <a:r>
              <a:rPr lang="en-US" altLang="en-US" sz="1400" b="1" dirty="0" err="1">
                <a:solidFill>
                  <a:srgbClr val="7030A0"/>
                </a:solidFill>
                <a:latin typeface="Arial" panose="020B0604020202020204" pitchFamily="34" charset="0"/>
                <a:cs typeface="Arial" panose="020B0604020202020204" pitchFamily="34" charset="0"/>
              </a:rPr>
              <a:t>giải</a:t>
            </a:r>
            <a:r>
              <a:rPr lang="en-US" altLang="en-US" sz="1400" b="1" dirty="0">
                <a:solidFill>
                  <a:srgbClr val="7030A0"/>
                </a:solidFill>
                <a:latin typeface="Arial" panose="020B0604020202020204" pitchFamily="34" charset="0"/>
                <a:cs typeface="Arial" panose="020B0604020202020204" pitchFamily="34" charset="0"/>
              </a:rPr>
              <a:t> </a:t>
            </a:r>
            <a:r>
              <a:rPr lang="en-US" altLang="en-US" sz="1400" b="1" dirty="0" err="1">
                <a:solidFill>
                  <a:srgbClr val="7030A0"/>
                </a:solidFill>
                <a:latin typeface="Arial" panose="020B0604020202020204" pitchFamily="34" charset="0"/>
                <a:cs typeface="Arial" panose="020B0604020202020204" pitchFamily="34" charset="0"/>
              </a:rPr>
              <a:t>quyết</a:t>
            </a:r>
            <a:r>
              <a:rPr lang="en-US" altLang="en-US" sz="1400" b="1" dirty="0">
                <a:solidFill>
                  <a:srgbClr val="7030A0"/>
                </a:solidFill>
                <a:latin typeface="Arial" panose="020B0604020202020204" pitchFamily="34" charset="0"/>
                <a:cs typeface="Arial" panose="020B0604020202020204" pitchFamily="34" charset="0"/>
              </a:rPr>
              <a:t> </a:t>
            </a:r>
            <a:r>
              <a:rPr lang="en-US" altLang="en-US" sz="1400" b="1" dirty="0" err="1">
                <a:solidFill>
                  <a:srgbClr val="7030A0"/>
                </a:solidFill>
                <a:latin typeface="Arial" panose="020B0604020202020204" pitchFamily="34" charset="0"/>
                <a:cs typeface="Arial" panose="020B0604020202020204" pitchFamily="34" charset="0"/>
              </a:rPr>
              <a:t>vấn</a:t>
            </a:r>
            <a:r>
              <a:rPr lang="en-US" altLang="en-US" sz="1400" b="1" dirty="0">
                <a:solidFill>
                  <a:srgbClr val="7030A0"/>
                </a:solidFill>
                <a:latin typeface="Arial" panose="020B0604020202020204" pitchFamily="34" charset="0"/>
                <a:cs typeface="Arial" panose="020B0604020202020204" pitchFamily="34" charset="0"/>
              </a:rPr>
              <a:t> </a:t>
            </a:r>
            <a:r>
              <a:rPr lang="en-US" altLang="en-US" sz="1400" b="1" dirty="0" err="1">
                <a:solidFill>
                  <a:srgbClr val="7030A0"/>
                </a:solidFill>
                <a:latin typeface="Arial" panose="020B0604020202020204" pitchFamily="34" charset="0"/>
                <a:cs typeface="Arial" panose="020B0604020202020204" pitchFamily="34" charset="0"/>
              </a:rPr>
              <a:t>đề</a:t>
            </a:r>
            <a:r>
              <a:rPr lang="en-US" altLang="en-US" sz="1400" b="1" dirty="0">
                <a:solidFill>
                  <a:srgbClr val="7030A0"/>
                </a:solidFill>
                <a:latin typeface="Arial" panose="020B0604020202020204" pitchFamily="34" charset="0"/>
                <a:cs typeface="Arial" panose="020B0604020202020204" pitchFamily="34" charset="0"/>
              </a:rPr>
              <a:t> qua </a:t>
            </a:r>
            <a:r>
              <a:rPr lang="en-US" altLang="en-US" sz="1400" b="1" dirty="0" err="1">
                <a:solidFill>
                  <a:srgbClr val="7030A0"/>
                </a:solidFill>
                <a:latin typeface="Arial" panose="020B0604020202020204" pitchFamily="34" charset="0"/>
                <a:cs typeface="Arial" panose="020B0604020202020204" pitchFamily="34" charset="0"/>
              </a:rPr>
              <a:t>bảng</a:t>
            </a:r>
            <a:r>
              <a:rPr lang="en-US" altLang="en-US" sz="1400" b="1" dirty="0">
                <a:solidFill>
                  <a:srgbClr val="7030A0"/>
                </a:solidFill>
                <a:latin typeface="Arial" panose="020B0604020202020204" pitchFamily="34" charset="0"/>
                <a:cs typeface="Arial" panose="020B0604020202020204" pitchFamily="34" charset="0"/>
              </a:rPr>
              <a:t> </a:t>
            </a:r>
            <a:r>
              <a:rPr lang="en-US" altLang="en-US" sz="1400" b="1" dirty="0" err="1">
                <a:solidFill>
                  <a:srgbClr val="7030A0"/>
                </a:solidFill>
                <a:latin typeface="Arial" panose="020B0604020202020204" pitchFamily="34" charset="0"/>
                <a:cs typeface="Arial" panose="020B0604020202020204" pitchFamily="34" charset="0"/>
              </a:rPr>
              <a:t>số</a:t>
            </a:r>
            <a:r>
              <a:rPr lang="en-US" altLang="en-US" sz="1400" b="1" dirty="0">
                <a:solidFill>
                  <a:srgbClr val="7030A0"/>
                </a:solidFill>
                <a:latin typeface="Arial" panose="020B0604020202020204" pitchFamily="34" charset="0"/>
                <a:cs typeface="Arial" panose="020B0604020202020204" pitchFamily="34" charset="0"/>
              </a:rPr>
              <a:t> </a:t>
            </a:r>
            <a:r>
              <a:rPr lang="en-US" altLang="en-US" sz="1400" b="1" dirty="0" err="1">
                <a:solidFill>
                  <a:srgbClr val="7030A0"/>
                </a:solidFill>
                <a:latin typeface="Arial" panose="020B0604020202020204" pitchFamily="34" charset="0"/>
                <a:cs typeface="Arial" panose="020B0604020202020204" pitchFamily="34" charset="0"/>
              </a:rPr>
              <a:t>liệu</a:t>
            </a:r>
            <a:endParaRPr lang="en-US" altLang="en-US" sz="1400" b="1" dirty="0">
              <a:solidFill>
                <a:srgbClr val="7030A0"/>
              </a:solidFill>
              <a:latin typeface="Arial" panose="020B0604020202020204" pitchFamily="34" charset="0"/>
              <a:cs typeface="Arial" panose="020B0604020202020204" pitchFamily="34" charset="0"/>
            </a:endParaRPr>
          </a:p>
          <a:p>
            <a:pPr marL="0" indent="0">
              <a:lnSpc>
                <a:spcPct val="150000"/>
              </a:lnSpc>
              <a:buNone/>
            </a:pP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Câu</a:t>
            </a:r>
            <a:r>
              <a:rPr lang="en-US" altLang="en-US" sz="1400" dirty="0">
                <a:solidFill>
                  <a:srgbClr val="002060"/>
                </a:solidFill>
                <a:latin typeface="Arial" panose="020B0604020202020204" pitchFamily="34" charset="0"/>
                <a:cs typeface="Arial" panose="020B0604020202020204" pitchFamily="34" charset="0"/>
              </a:rPr>
              <a:t> 1. </a:t>
            </a:r>
            <a:r>
              <a:rPr lang="en-US" altLang="en-US" sz="1400" dirty="0" err="1">
                <a:solidFill>
                  <a:srgbClr val="002060"/>
                </a:solidFill>
                <a:latin typeface="Arial" panose="020B0604020202020204" pitchFamily="34" charset="0"/>
                <a:cs typeface="Arial" panose="020B0604020202020204" pitchFamily="34" charset="0"/>
              </a:rPr>
              <a:t>Bảng</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dưới</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đây</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cho</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thấy</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nhịp</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tim</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của</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một</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số</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động</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vật</a:t>
            </a:r>
            <a:r>
              <a:rPr lang="en-US" altLang="en-US" sz="1400" dirty="0">
                <a:solidFill>
                  <a:srgbClr val="002060"/>
                </a:solidFill>
                <a:latin typeface="Arial" panose="020B0604020202020204" pitchFamily="34" charset="0"/>
                <a:cs typeface="Arial" panose="020B0604020202020204" pitchFamily="34" charset="0"/>
              </a:rPr>
              <a:t>. Cho </a:t>
            </a:r>
            <a:r>
              <a:rPr lang="en-US" altLang="en-US" sz="1400" dirty="0" err="1">
                <a:solidFill>
                  <a:srgbClr val="002060"/>
                </a:solidFill>
                <a:latin typeface="Arial" panose="020B0604020202020204" pitchFamily="34" charset="0"/>
                <a:cs typeface="Arial" panose="020B0604020202020204" pitchFamily="34" charset="0"/>
              </a:rPr>
              <a:t>nhận</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xét</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về</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mối</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liên</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quan</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giữa</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nhịp</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tim</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và</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kích</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thước</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cơ</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thể</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động</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vật</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Tại</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sao</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nhịp</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tim</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lại</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khác</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nhau</a:t>
            </a:r>
            <a:r>
              <a:rPr lang="en-US" altLang="en-US" sz="1400" dirty="0">
                <a:solidFill>
                  <a:srgbClr val="002060"/>
                </a:solidFill>
                <a:latin typeface="Arial" panose="020B0604020202020204" pitchFamily="34" charset="0"/>
                <a:cs typeface="Arial" panose="020B0604020202020204" pitchFamily="34" charset="0"/>
              </a:rPr>
              <a:t> ở </a:t>
            </a:r>
            <a:r>
              <a:rPr lang="en-US" altLang="en-US" sz="1400" dirty="0" err="1">
                <a:solidFill>
                  <a:srgbClr val="002060"/>
                </a:solidFill>
                <a:latin typeface="Arial" panose="020B0604020202020204" pitchFamily="34" charset="0"/>
                <a:cs typeface="Arial" panose="020B0604020202020204" pitchFamily="34" charset="0"/>
              </a:rPr>
              <a:t>các</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loài</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động</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vật</a:t>
            </a:r>
            <a:r>
              <a:rPr lang="en-US" altLang="en-US" sz="1400" dirty="0">
                <a:solidFill>
                  <a:srgbClr val="002060"/>
                </a:solidFill>
                <a:latin typeface="Arial" panose="020B0604020202020204" pitchFamily="34" charset="0"/>
                <a:cs typeface="Arial" panose="020B0604020202020204" pitchFamily="34" charset="0"/>
              </a:rPr>
              <a:t>?      </a:t>
            </a:r>
          </a:p>
          <a:p>
            <a:pPr marL="0" indent="0">
              <a:lnSpc>
                <a:spcPct val="150000"/>
              </a:lnSpc>
              <a:buNone/>
            </a:pPr>
            <a:endParaRPr lang="en-US" altLang="en-US" sz="1400" dirty="0">
              <a:solidFill>
                <a:srgbClr val="002060"/>
              </a:solidFill>
              <a:latin typeface="Arial" panose="020B0604020202020204" pitchFamily="34" charset="0"/>
              <a:cs typeface="Arial" panose="020B0604020202020204" pitchFamily="34" charset="0"/>
            </a:endParaRPr>
          </a:p>
          <a:p>
            <a:pPr marL="0" indent="0">
              <a:lnSpc>
                <a:spcPct val="150000"/>
              </a:lnSpc>
              <a:buNone/>
            </a:pPr>
            <a:endParaRPr lang="en-US" altLang="en-US" sz="1400" dirty="0">
              <a:solidFill>
                <a:srgbClr val="002060"/>
              </a:solidFill>
              <a:latin typeface="Arial" panose="020B0604020202020204" pitchFamily="34" charset="0"/>
              <a:cs typeface="Arial" panose="020B0604020202020204" pitchFamily="34" charset="0"/>
            </a:endParaRPr>
          </a:p>
          <a:p>
            <a:pPr marL="0" indent="0">
              <a:lnSpc>
                <a:spcPct val="150000"/>
              </a:lnSpc>
              <a:buNone/>
            </a:pPr>
            <a:endParaRPr lang="vi-VN" altLang="en-US" sz="1400" dirty="0">
              <a:solidFill>
                <a:srgbClr val="002060"/>
              </a:solidFill>
              <a:latin typeface="Arial" panose="020B0604020202020204" pitchFamily="34" charset="0"/>
              <a:cs typeface="Arial" panose="020B0604020202020204" pitchFamily="34" charset="0"/>
            </a:endParaRPr>
          </a:p>
          <a:p>
            <a:pPr marL="0" indent="0">
              <a:lnSpc>
                <a:spcPct val="150000"/>
              </a:lnSpc>
              <a:buNone/>
            </a:pPr>
            <a:endParaRPr lang="en-US" altLang="en-US" sz="1400" dirty="0">
              <a:solidFill>
                <a:srgbClr val="002060"/>
              </a:solidFill>
              <a:latin typeface="Arial" panose="020B0604020202020204" pitchFamily="34" charset="0"/>
              <a:cs typeface="Arial" panose="020B0604020202020204" pitchFamily="34" charset="0"/>
            </a:endParaRPr>
          </a:p>
          <a:p>
            <a:pPr marL="0" indent="0">
              <a:lnSpc>
                <a:spcPct val="150000"/>
              </a:lnSpc>
              <a:buNone/>
            </a:pPr>
            <a:r>
              <a:rPr lang="en-US" altLang="en-US" sz="1400" dirty="0">
                <a:solidFill>
                  <a:srgbClr val="002060"/>
                </a:solidFill>
                <a:latin typeface="Arial" panose="020B0604020202020204" pitchFamily="34" charset="0"/>
                <a:cs typeface="Arial" panose="020B0604020202020204" pitchFamily="34" charset="0"/>
              </a:rPr>
              <a:t>    HS </a:t>
            </a:r>
            <a:r>
              <a:rPr lang="en-US" altLang="en-US" sz="1400" dirty="0" err="1">
                <a:solidFill>
                  <a:srgbClr val="002060"/>
                </a:solidFill>
                <a:latin typeface="Arial" panose="020B0604020202020204" pitchFamily="34" charset="0"/>
                <a:cs typeface="Arial" panose="020B0604020202020204" pitchFamily="34" charset="0"/>
              </a:rPr>
              <a:t>phải</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nhận</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biết</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nhịp</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tim</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tỉ</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lệ</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nghịch</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với</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kích</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thước</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cơ</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thể</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và</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vận</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dụng</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nguyên</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lí</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sinh</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học</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đã</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biết</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đó</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là</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tốc</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độ</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chuyển</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hóa</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liên</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quan</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đến</a:t>
            </a:r>
            <a:r>
              <a:rPr lang="en-US" altLang="en-US" sz="1400" dirty="0">
                <a:solidFill>
                  <a:srgbClr val="002060"/>
                </a:solidFill>
                <a:latin typeface="Arial" panose="020B0604020202020204" pitchFamily="34" charset="0"/>
                <a:cs typeface="Arial" panose="020B0604020202020204" pitchFamily="34" charset="0"/>
              </a:rPr>
              <a:t> S / V </a:t>
            </a:r>
            <a:r>
              <a:rPr lang="en-US" altLang="en-US" sz="1400" dirty="0" err="1">
                <a:solidFill>
                  <a:srgbClr val="002060"/>
                </a:solidFill>
                <a:latin typeface="Arial" panose="020B0604020202020204" pitchFamily="34" charset="0"/>
                <a:cs typeface="Arial" panose="020B0604020202020204" pitchFamily="34" charset="0"/>
              </a:rPr>
              <a:t>để</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trả</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lời</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câu</a:t>
            </a:r>
            <a:r>
              <a:rPr lang="en-US" altLang="en-US" sz="1400" dirty="0">
                <a:solidFill>
                  <a:srgbClr val="002060"/>
                </a:solidFill>
                <a:latin typeface="Arial" panose="020B0604020202020204" pitchFamily="34" charset="0"/>
                <a:cs typeface="Arial" panose="020B0604020202020204" pitchFamily="34" charset="0"/>
              </a:rPr>
              <a:t> </a:t>
            </a:r>
            <a:r>
              <a:rPr lang="en-US" altLang="en-US" sz="1400" dirty="0" err="1">
                <a:solidFill>
                  <a:srgbClr val="002060"/>
                </a:solidFill>
                <a:latin typeface="Arial" panose="020B0604020202020204" pitchFamily="34" charset="0"/>
                <a:cs typeface="Arial" panose="020B0604020202020204" pitchFamily="34" charset="0"/>
              </a:rPr>
              <a:t>hỏi</a:t>
            </a:r>
            <a:endParaRPr lang="en-US" altLang="en-US" sz="1400" dirty="0">
              <a:solidFill>
                <a:srgbClr val="002060"/>
              </a:solidFill>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98A6EC32-DE70-9622-E0D4-F49697D4DA11}"/>
              </a:ext>
            </a:extLst>
          </p:cNvPr>
          <p:cNvGraphicFramePr>
            <a:graphicFrameLocks noGrp="1"/>
          </p:cNvGraphicFramePr>
          <p:nvPr/>
        </p:nvGraphicFramePr>
        <p:xfrm>
          <a:off x="1039670" y="3373017"/>
          <a:ext cx="6402139" cy="1472184"/>
        </p:xfrm>
        <a:graphic>
          <a:graphicData uri="http://schemas.openxmlformats.org/drawingml/2006/table">
            <a:tbl>
              <a:tblPr firstRow="1" firstCol="1" lastRow="1" lastCol="1" bandRow="1" bandCol="1">
                <a:tableStyleId>{5C22544A-7EE6-4342-B048-85BDC9FD1C3A}</a:tableStyleId>
              </a:tblPr>
              <a:tblGrid>
                <a:gridCol w="3447193">
                  <a:extLst>
                    <a:ext uri="{9D8B030D-6E8A-4147-A177-3AD203B41FA5}">
                      <a16:colId xmlns:a16="http://schemas.microsoft.com/office/drawing/2014/main" val="20000"/>
                    </a:ext>
                  </a:extLst>
                </a:gridCol>
                <a:gridCol w="2954946">
                  <a:extLst>
                    <a:ext uri="{9D8B030D-6E8A-4147-A177-3AD203B41FA5}">
                      <a16:colId xmlns:a16="http://schemas.microsoft.com/office/drawing/2014/main" val="20001"/>
                    </a:ext>
                  </a:extLst>
                </a:gridCol>
              </a:tblGrid>
              <a:tr h="214630">
                <a:tc>
                  <a:txBody>
                    <a:bodyPr/>
                    <a:lstStyle/>
                    <a:p>
                      <a:pPr marL="0" marR="0" algn="ctr">
                        <a:lnSpc>
                          <a:spcPct val="115000"/>
                        </a:lnSpc>
                        <a:spcBef>
                          <a:spcPts val="0"/>
                        </a:spcBef>
                        <a:spcAft>
                          <a:spcPts val="0"/>
                        </a:spcAft>
                      </a:pPr>
                      <a:r>
                        <a:rPr lang="en-US" sz="1400" dirty="0" err="1">
                          <a:solidFill>
                            <a:srgbClr val="002060"/>
                          </a:solidFill>
                          <a:effectLst/>
                          <a:latin typeface="Arial" panose="020B0604020202020204" pitchFamily="34" charset="0"/>
                          <a:cs typeface="Arial" panose="020B0604020202020204" pitchFamily="34" charset="0"/>
                        </a:rPr>
                        <a:t>Động</a:t>
                      </a:r>
                      <a:r>
                        <a:rPr lang="en-US" sz="1400" dirty="0">
                          <a:solidFill>
                            <a:srgbClr val="002060"/>
                          </a:solidFill>
                          <a:effectLst/>
                          <a:latin typeface="Arial" panose="020B0604020202020204" pitchFamily="34" charset="0"/>
                          <a:cs typeface="Arial" panose="020B0604020202020204" pitchFamily="34" charset="0"/>
                        </a:rPr>
                        <a:t> </a:t>
                      </a:r>
                      <a:r>
                        <a:rPr lang="en-US" sz="1400" dirty="0" err="1">
                          <a:solidFill>
                            <a:srgbClr val="002060"/>
                          </a:solidFill>
                          <a:effectLst/>
                          <a:latin typeface="Arial" panose="020B0604020202020204" pitchFamily="34" charset="0"/>
                          <a:cs typeface="Arial" panose="020B0604020202020204" pitchFamily="34" charset="0"/>
                        </a:rPr>
                        <a:t>vật</a:t>
                      </a:r>
                      <a:endParaRPr lang="en-US"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5825" marR="65825" marT="0" marB="0"/>
                </a:tc>
                <a:tc>
                  <a:txBody>
                    <a:bodyPr/>
                    <a:lstStyle/>
                    <a:p>
                      <a:pPr marL="0" marR="0" algn="ctr">
                        <a:lnSpc>
                          <a:spcPct val="115000"/>
                        </a:lnSpc>
                        <a:spcBef>
                          <a:spcPts val="0"/>
                        </a:spcBef>
                        <a:spcAft>
                          <a:spcPts val="0"/>
                        </a:spcAft>
                      </a:pPr>
                      <a:r>
                        <a:rPr lang="en-US" sz="1400" dirty="0" err="1">
                          <a:solidFill>
                            <a:srgbClr val="002060"/>
                          </a:solidFill>
                          <a:effectLst/>
                          <a:latin typeface="Arial" panose="020B0604020202020204" pitchFamily="34" charset="0"/>
                          <a:cs typeface="Arial" panose="020B0604020202020204" pitchFamily="34" charset="0"/>
                        </a:rPr>
                        <a:t>Nhịp</a:t>
                      </a:r>
                      <a:r>
                        <a:rPr lang="en-US" sz="1400" dirty="0">
                          <a:solidFill>
                            <a:srgbClr val="002060"/>
                          </a:solidFill>
                          <a:effectLst/>
                          <a:latin typeface="Arial" panose="020B0604020202020204" pitchFamily="34" charset="0"/>
                          <a:cs typeface="Arial" panose="020B0604020202020204" pitchFamily="34" charset="0"/>
                        </a:rPr>
                        <a:t> </a:t>
                      </a:r>
                      <a:r>
                        <a:rPr lang="en-US" sz="1400" dirty="0" err="1">
                          <a:solidFill>
                            <a:srgbClr val="002060"/>
                          </a:solidFill>
                          <a:effectLst/>
                          <a:latin typeface="Arial" panose="020B0604020202020204" pitchFamily="34" charset="0"/>
                          <a:cs typeface="Arial" panose="020B0604020202020204" pitchFamily="34" charset="0"/>
                        </a:rPr>
                        <a:t>tim</a:t>
                      </a:r>
                      <a:r>
                        <a:rPr lang="en-US" sz="1400" dirty="0">
                          <a:solidFill>
                            <a:srgbClr val="002060"/>
                          </a:solidFill>
                          <a:effectLst/>
                          <a:latin typeface="Arial" panose="020B0604020202020204" pitchFamily="34" charset="0"/>
                          <a:cs typeface="Arial" panose="020B0604020202020204" pitchFamily="34" charset="0"/>
                        </a:rPr>
                        <a:t> / </a:t>
                      </a:r>
                      <a:r>
                        <a:rPr lang="en-US" sz="1400" dirty="0" err="1">
                          <a:solidFill>
                            <a:srgbClr val="002060"/>
                          </a:solidFill>
                          <a:effectLst/>
                          <a:latin typeface="Arial" panose="020B0604020202020204" pitchFamily="34" charset="0"/>
                          <a:cs typeface="Arial" panose="020B0604020202020204" pitchFamily="34" charset="0"/>
                        </a:rPr>
                        <a:t>phút</a:t>
                      </a:r>
                      <a:endParaRPr lang="en-US"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5825" marR="65825" marT="0" marB="0"/>
                </a:tc>
                <a:extLst>
                  <a:ext uri="{0D108BD9-81ED-4DB2-BD59-A6C34878D82A}">
                    <a16:rowId xmlns:a16="http://schemas.microsoft.com/office/drawing/2014/main" val="10000"/>
                  </a:ext>
                </a:extLst>
              </a:tr>
              <a:tr h="1153049">
                <a:tc>
                  <a:txBody>
                    <a:bodyPr/>
                    <a:lstStyle/>
                    <a:p>
                      <a:pPr marL="0" marR="0" algn="just">
                        <a:lnSpc>
                          <a:spcPct val="115000"/>
                        </a:lnSpc>
                        <a:spcBef>
                          <a:spcPts val="0"/>
                        </a:spcBef>
                        <a:spcAft>
                          <a:spcPts val="0"/>
                        </a:spcAft>
                      </a:pPr>
                      <a:r>
                        <a:rPr lang="en-US" sz="1400" dirty="0">
                          <a:solidFill>
                            <a:srgbClr val="002060"/>
                          </a:solidFill>
                          <a:effectLst/>
                          <a:latin typeface="Arial" panose="020B0604020202020204" pitchFamily="34" charset="0"/>
                          <a:cs typeface="Arial" panose="020B0604020202020204" pitchFamily="34" charset="0"/>
                        </a:rPr>
                        <a:t>              </a:t>
                      </a:r>
                      <a:r>
                        <a:rPr lang="en-US" sz="1400" dirty="0" err="1">
                          <a:solidFill>
                            <a:srgbClr val="002060"/>
                          </a:solidFill>
                          <a:effectLst/>
                          <a:latin typeface="Arial" panose="020B0604020202020204" pitchFamily="34" charset="0"/>
                          <a:cs typeface="Arial" panose="020B0604020202020204" pitchFamily="34" charset="0"/>
                        </a:rPr>
                        <a:t>Voi</a:t>
                      </a:r>
                      <a:r>
                        <a:rPr lang="en-US" sz="1400" dirty="0">
                          <a:solidFill>
                            <a:srgbClr val="002060"/>
                          </a:solidFill>
                          <a:effectLst/>
                          <a:latin typeface="Arial" panose="020B0604020202020204" pitchFamily="34" charset="0"/>
                          <a:cs typeface="Arial" panose="020B0604020202020204" pitchFamily="34" charset="0"/>
                        </a:rPr>
                        <a:t>           </a:t>
                      </a:r>
                    </a:p>
                    <a:p>
                      <a:pPr marL="0" marR="0" algn="just">
                        <a:lnSpc>
                          <a:spcPct val="115000"/>
                        </a:lnSpc>
                        <a:spcBef>
                          <a:spcPts val="0"/>
                        </a:spcBef>
                        <a:spcAft>
                          <a:spcPts val="0"/>
                        </a:spcAft>
                      </a:pPr>
                      <a:r>
                        <a:rPr lang="en-US" sz="1400" dirty="0">
                          <a:solidFill>
                            <a:srgbClr val="002060"/>
                          </a:solidFill>
                          <a:effectLst/>
                          <a:latin typeface="Arial" panose="020B0604020202020204" pitchFamily="34" charset="0"/>
                          <a:cs typeface="Arial" panose="020B0604020202020204" pitchFamily="34" charset="0"/>
                        </a:rPr>
                        <a:t>              </a:t>
                      </a:r>
                      <a:r>
                        <a:rPr lang="en-US" sz="1400" dirty="0" err="1">
                          <a:solidFill>
                            <a:srgbClr val="002060"/>
                          </a:solidFill>
                          <a:effectLst/>
                          <a:latin typeface="Arial" panose="020B0604020202020204" pitchFamily="34" charset="0"/>
                          <a:cs typeface="Arial" panose="020B0604020202020204" pitchFamily="34" charset="0"/>
                        </a:rPr>
                        <a:t>Trâu</a:t>
                      </a:r>
                      <a:endParaRPr lang="en-US" sz="1400" dirty="0">
                        <a:solidFill>
                          <a:srgbClr val="002060"/>
                        </a:solidFill>
                        <a:effectLst/>
                        <a:latin typeface="Arial" panose="020B0604020202020204" pitchFamily="34" charset="0"/>
                        <a:cs typeface="Arial" panose="020B0604020202020204" pitchFamily="34" charset="0"/>
                      </a:endParaRPr>
                    </a:p>
                    <a:p>
                      <a:pPr marL="0" marR="0" algn="just">
                        <a:lnSpc>
                          <a:spcPct val="115000"/>
                        </a:lnSpc>
                        <a:spcBef>
                          <a:spcPts val="0"/>
                        </a:spcBef>
                        <a:spcAft>
                          <a:spcPts val="0"/>
                        </a:spcAft>
                      </a:pPr>
                      <a:r>
                        <a:rPr lang="en-US" sz="1400" dirty="0">
                          <a:solidFill>
                            <a:srgbClr val="002060"/>
                          </a:solidFill>
                          <a:effectLst/>
                          <a:latin typeface="Arial" panose="020B0604020202020204" pitchFamily="34" charset="0"/>
                          <a:cs typeface="Arial" panose="020B0604020202020204" pitchFamily="34" charset="0"/>
                        </a:rPr>
                        <a:t>              </a:t>
                      </a:r>
                      <a:r>
                        <a:rPr lang="en-US" sz="1400" dirty="0" err="1">
                          <a:solidFill>
                            <a:srgbClr val="002060"/>
                          </a:solidFill>
                          <a:effectLst/>
                          <a:latin typeface="Arial" panose="020B0604020202020204" pitchFamily="34" charset="0"/>
                          <a:cs typeface="Arial" panose="020B0604020202020204" pitchFamily="34" charset="0"/>
                        </a:rPr>
                        <a:t>Lợn</a:t>
                      </a:r>
                      <a:endParaRPr lang="en-US" sz="1400" dirty="0">
                        <a:solidFill>
                          <a:srgbClr val="002060"/>
                        </a:solidFill>
                        <a:effectLst/>
                        <a:latin typeface="Arial" panose="020B0604020202020204" pitchFamily="34" charset="0"/>
                        <a:cs typeface="Arial" panose="020B0604020202020204" pitchFamily="34" charset="0"/>
                      </a:endParaRPr>
                    </a:p>
                    <a:p>
                      <a:pPr marL="0" marR="0" algn="just">
                        <a:lnSpc>
                          <a:spcPct val="115000"/>
                        </a:lnSpc>
                        <a:spcBef>
                          <a:spcPts val="0"/>
                        </a:spcBef>
                        <a:spcAft>
                          <a:spcPts val="0"/>
                        </a:spcAft>
                      </a:pPr>
                      <a:r>
                        <a:rPr lang="pt-BR" sz="1400" dirty="0">
                          <a:solidFill>
                            <a:srgbClr val="002060"/>
                          </a:solidFill>
                          <a:effectLst/>
                          <a:latin typeface="Arial" panose="020B0604020202020204" pitchFamily="34" charset="0"/>
                          <a:cs typeface="Arial" panose="020B0604020202020204" pitchFamily="34" charset="0"/>
                        </a:rPr>
                        <a:t>              Mèo</a:t>
                      </a:r>
                      <a:endParaRPr lang="en-US" sz="1400" dirty="0">
                        <a:solidFill>
                          <a:srgbClr val="002060"/>
                        </a:solidFill>
                        <a:effectLst/>
                        <a:latin typeface="Arial" panose="020B0604020202020204" pitchFamily="34" charset="0"/>
                        <a:cs typeface="Arial" panose="020B0604020202020204" pitchFamily="34" charset="0"/>
                      </a:endParaRPr>
                    </a:p>
                    <a:p>
                      <a:pPr marL="0" marR="0" algn="l">
                        <a:lnSpc>
                          <a:spcPct val="115000"/>
                        </a:lnSpc>
                        <a:spcBef>
                          <a:spcPts val="0"/>
                        </a:spcBef>
                        <a:spcAft>
                          <a:spcPts val="0"/>
                        </a:spcAft>
                      </a:pPr>
                      <a:r>
                        <a:rPr lang="pt-BR" sz="1400" dirty="0">
                          <a:solidFill>
                            <a:srgbClr val="002060"/>
                          </a:solidFill>
                          <a:effectLst/>
                          <a:latin typeface="Arial" panose="020B0604020202020204" pitchFamily="34" charset="0"/>
                          <a:cs typeface="Arial" panose="020B0604020202020204" pitchFamily="34" charset="0"/>
                        </a:rPr>
                        <a:t>             Chuột</a:t>
                      </a:r>
                      <a:endParaRPr lang="en-US"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5825" marR="65825" marT="0" marB="0"/>
                </a:tc>
                <a:tc>
                  <a:txBody>
                    <a:bodyPr/>
                    <a:lstStyle/>
                    <a:p>
                      <a:pPr marL="0" marR="0" algn="ctr">
                        <a:lnSpc>
                          <a:spcPct val="115000"/>
                        </a:lnSpc>
                        <a:spcBef>
                          <a:spcPts val="0"/>
                        </a:spcBef>
                        <a:spcAft>
                          <a:spcPts val="0"/>
                        </a:spcAft>
                      </a:pPr>
                      <a:r>
                        <a:rPr lang="en-US" sz="1400" dirty="0">
                          <a:solidFill>
                            <a:srgbClr val="002060"/>
                          </a:solidFill>
                          <a:effectLst/>
                          <a:latin typeface="Arial" panose="020B0604020202020204" pitchFamily="34" charset="0"/>
                          <a:cs typeface="Arial" panose="020B0604020202020204" pitchFamily="34" charset="0"/>
                        </a:rPr>
                        <a:t>25 - 40</a:t>
                      </a:r>
                    </a:p>
                    <a:p>
                      <a:pPr marL="0" marR="0" algn="ctr">
                        <a:lnSpc>
                          <a:spcPct val="115000"/>
                        </a:lnSpc>
                        <a:spcBef>
                          <a:spcPts val="0"/>
                        </a:spcBef>
                        <a:spcAft>
                          <a:spcPts val="0"/>
                        </a:spcAft>
                      </a:pPr>
                      <a:r>
                        <a:rPr lang="en-US" sz="1400" dirty="0">
                          <a:solidFill>
                            <a:srgbClr val="002060"/>
                          </a:solidFill>
                          <a:effectLst/>
                          <a:latin typeface="Arial" panose="020B0604020202020204" pitchFamily="34" charset="0"/>
                          <a:cs typeface="Arial" panose="020B0604020202020204" pitchFamily="34" charset="0"/>
                        </a:rPr>
                        <a:t>40 - 50</a:t>
                      </a:r>
                    </a:p>
                    <a:p>
                      <a:pPr marL="0" marR="0" algn="ctr">
                        <a:lnSpc>
                          <a:spcPct val="115000"/>
                        </a:lnSpc>
                        <a:spcBef>
                          <a:spcPts val="0"/>
                        </a:spcBef>
                        <a:spcAft>
                          <a:spcPts val="0"/>
                        </a:spcAft>
                      </a:pPr>
                      <a:r>
                        <a:rPr lang="en-US" sz="1400" dirty="0">
                          <a:solidFill>
                            <a:srgbClr val="002060"/>
                          </a:solidFill>
                          <a:effectLst/>
                          <a:latin typeface="Arial" panose="020B0604020202020204" pitchFamily="34" charset="0"/>
                          <a:cs typeface="Arial" panose="020B0604020202020204" pitchFamily="34" charset="0"/>
                        </a:rPr>
                        <a:t>60 - 90</a:t>
                      </a:r>
                    </a:p>
                    <a:p>
                      <a:pPr marL="0" marR="0" algn="ctr">
                        <a:lnSpc>
                          <a:spcPct val="115000"/>
                        </a:lnSpc>
                        <a:spcBef>
                          <a:spcPts val="0"/>
                        </a:spcBef>
                        <a:spcAft>
                          <a:spcPts val="0"/>
                        </a:spcAft>
                      </a:pPr>
                      <a:r>
                        <a:rPr lang="en-US" sz="1400" dirty="0">
                          <a:solidFill>
                            <a:srgbClr val="002060"/>
                          </a:solidFill>
                          <a:effectLst/>
                          <a:latin typeface="Arial" panose="020B0604020202020204" pitchFamily="34" charset="0"/>
                          <a:cs typeface="Arial" panose="020B0604020202020204" pitchFamily="34" charset="0"/>
                        </a:rPr>
                        <a:t>110 - 130</a:t>
                      </a:r>
                    </a:p>
                    <a:p>
                      <a:pPr marL="0" marR="0" algn="ctr">
                        <a:lnSpc>
                          <a:spcPct val="115000"/>
                        </a:lnSpc>
                        <a:spcBef>
                          <a:spcPts val="0"/>
                        </a:spcBef>
                        <a:spcAft>
                          <a:spcPts val="0"/>
                        </a:spcAft>
                      </a:pPr>
                      <a:r>
                        <a:rPr lang="en-US" sz="1400" dirty="0">
                          <a:solidFill>
                            <a:srgbClr val="002060"/>
                          </a:solidFill>
                          <a:effectLst/>
                          <a:latin typeface="Arial" panose="020B0604020202020204" pitchFamily="34" charset="0"/>
                          <a:cs typeface="Arial" panose="020B0604020202020204" pitchFamily="34" charset="0"/>
                        </a:rPr>
                        <a:t>720 - 780</a:t>
                      </a:r>
                      <a:endParaRPr lang="en-US"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5825" marR="65825"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27452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9" y="-55983"/>
            <a:ext cx="12200180" cy="6858000"/>
          </a:xfrm>
          <a:prstGeom prst="rect">
            <a:avLst/>
          </a:prstGeom>
        </p:spPr>
      </p:pic>
      <p:sp>
        <p:nvSpPr>
          <p:cNvPr id="6" name="TextBox 5">
            <a:extLst>
              <a:ext uri="{FF2B5EF4-FFF2-40B4-BE49-F238E27FC236}">
                <a16:creationId xmlns:a16="http://schemas.microsoft.com/office/drawing/2014/main" id="{3597D30C-7927-8DF1-A3D1-794B5A41DDE0}"/>
              </a:ext>
            </a:extLst>
          </p:cNvPr>
          <p:cNvSpPr txBox="1"/>
          <p:nvPr/>
        </p:nvSpPr>
        <p:spPr>
          <a:xfrm>
            <a:off x="492368" y="1095493"/>
            <a:ext cx="8144281" cy="707886"/>
          </a:xfrm>
          <a:prstGeom prst="rect">
            <a:avLst/>
          </a:prstGeom>
          <a:noFill/>
        </p:spPr>
        <p:txBody>
          <a:bodyPr wrap="square">
            <a:spAutoFit/>
          </a:bodyPr>
          <a:lstStyle/>
          <a:p>
            <a:r>
              <a:rPr lang="en-US" sz="4000" b="1" dirty="0">
                <a:solidFill>
                  <a:srgbClr val="0070C0"/>
                </a:solidFill>
                <a:latin typeface="Bahnschrift Light SemiCondensed" panose="020B0502040204020203" pitchFamily="34" charset="0"/>
              </a:rPr>
              <a:t> </a:t>
            </a:r>
            <a:r>
              <a:rPr lang="en-US" sz="3600" b="1" dirty="0" err="1">
                <a:solidFill>
                  <a:srgbClr val="002060"/>
                </a:solidFill>
              </a:rPr>
              <a:t>Những</a:t>
            </a:r>
            <a:r>
              <a:rPr lang="en-US" sz="3600" b="1" dirty="0">
                <a:solidFill>
                  <a:srgbClr val="002060"/>
                </a:solidFill>
              </a:rPr>
              <a:t> </a:t>
            </a:r>
            <a:r>
              <a:rPr lang="en-US" sz="3600" b="1" dirty="0" err="1">
                <a:solidFill>
                  <a:srgbClr val="002060"/>
                </a:solidFill>
              </a:rPr>
              <a:t>điểm</a:t>
            </a:r>
            <a:r>
              <a:rPr lang="en-US" sz="3600" b="1" dirty="0">
                <a:solidFill>
                  <a:srgbClr val="002060"/>
                </a:solidFill>
              </a:rPr>
              <a:t> </a:t>
            </a:r>
            <a:r>
              <a:rPr lang="en-US" sz="3600" b="1" dirty="0" err="1">
                <a:solidFill>
                  <a:srgbClr val="002060"/>
                </a:solidFill>
              </a:rPr>
              <a:t>mới</a:t>
            </a:r>
            <a:r>
              <a:rPr lang="en-US" sz="3600" b="1" dirty="0">
                <a:solidFill>
                  <a:srgbClr val="002060"/>
                </a:solidFill>
              </a:rPr>
              <a:t>: </a:t>
            </a:r>
            <a:r>
              <a:rPr lang="en-US" sz="3600" b="1" dirty="0" err="1">
                <a:solidFill>
                  <a:srgbClr val="002060"/>
                </a:solidFill>
              </a:rPr>
              <a:t>Hình</a:t>
            </a:r>
            <a:r>
              <a:rPr lang="en-US" sz="3600" b="1" dirty="0">
                <a:solidFill>
                  <a:srgbClr val="002060"/>
                </a:solidFill>
              </a:rPr>
              <a:t> </a:t>
            </a:r>
            <a:r>
              <a:rPr lang="en-US" sz="3600" b="1" dirty="0" err="1">
                <a:solidFill>
                  <a:srgbClr val="002060"/>
                </a:solidFill>
              </a:rPr>
              <a:t>thức</a:t>
            </a:r>
            <a:r>
              <a:rPr lang="en-US" sz="3600" b="1" dirty="0">
                <a:solidFill>
                  <a:srgbClr val="002060"/>
                </a:solidFill>
              </a:rPr>
              <a:t> </a:t>
            </a:r>
            <a:r>
              <a:rPr lang="en-US" sz="3600" b="1" dirty="0" err="1">
                <a:solidFill>
                  <a:srgbClr val="002060"/>
                </a:solidFill>
              </a:rPr>
              <a:t>trình</a:t>
            </a:r>
            <a:r>
              <a:rPr lang="en-US" sz="3600" b="1" dirty="0">
                <a:solidFill>
                  <a:srgbClr val="002060"/>
                </a:solidFill>
              </a:rPr>
              <a:t> </a:t>
            </a:r>
            <a:r>
              <a:rPr lang="en-US" sz="3600" b="1" dirty="0" err="1">
                <a:solidFill>
                  <a:srgbClr val="002060"/>
                </a:solidFill>
              </a:rPr>
              <a:t>bày</a:t>
            </a:r>
            <a:endParaRPr lang="en-US" sz="3600" dirty="0"/>
          </a:p>
        </p:txBody>
      </p:sp>
      <p:sp>
        <p:nvSpPr>
          <p:cNvPr id="9" name="TextBox 8">
            <a:extLst>
              <a:ext uri="{FF2B5EF4-FFF2-40B4-BE49-F238E27FC236}">
                <a16:creationId xmlns:a16="http://schemas.microsoft.com/office/drawing/2014/main" id="{0792538F-E87D-A988-88B2-89736A268B4C}"/>
              </a:ext>
            </a:extLst>
          </p:cNvPr>
          <p:cNvSpPr txBox="1"/>
          <p:nvPr/>
        </p:nvSpPr>
        <p:spPr>
          <a:xfrm>
            <a:off x="390647" y="1464825"/>
            <a:ext cx="8947392" cy="5207066"/>
          </a:xfrm>
          <a:prstGeom prst="rect">
            <a:avLst/>
          </a:prstGeom>
          <a:noFill/>
        </p:spPr>
        <p:txBody>
          <a:bodyPr wrap="square">
            <a:spAutoFit/>
          </a:bodyPr>
          <a:lstStyle/>
          <a:p>
            <a:pPr marL="0" indent="0" algn="just">
              <a:lnSpc>
                <a:spcPct val="150000"/>
              </a:lnSpc>
              <a:buClr>
                <a:srgbClr val="DD8047"/>
              </a:buClr>
              <a:buNone/>
              <a:defRPr/>
            </a:pPr>
            <a:endParaRPr lang="en-US" sz="1600" dirty="0">
              <a:latin typeface="Arial" panose="020B0604020202020204" pitchFamily="34" charset="0"/>
              <a:cs typeface="Arial" panose="020B0604020202020204" pitchFamily="34" charset="0"/>
            </a:endParaRPr>
          </a:p>
          <a:p>
            <a:pPr marL="319088" marR="0" lvl="0" indent="-319088" algn="just" defTabSz="914400" rtl="0" eaLnBrk="1" fontAlgn="base" latinLnBrk="0" hangingPunct="1">
              <a:lnSpc>
                <a:spcPct val="150000"/>
              </a:lnSpc>
              <a:spcBef>
                <a:spcPts val="700"/>
              </a:spcBef>
              <a:spcAft>
                <a:spcPct val="0"/>
              </a:spcAft>
              <a:buClr>
                <a:srgbClr val="DD8047"/>
              </a:buClr>
              <a:buSzPct val="60000"/>
              <a:buFont typeface="Wingdings" panose="05000000000000000000" pitchFamily="2" charset="2"/>
              <a:buChar char=""/>
              <a:tabLst/>
              <a:defRPr/>
            </a:pPr>
            <a:r>
              <a:rPr lang="en-US" sz="1600" dirty="0" err="1">
                <a:solidFill>
                  <a:srgbClr val="7030A0"/>
                </a:solidFill>
                <a:latin typeface="Arial" panose="020B0604020202020204" pitchFamily="34" charset="0"/>
                <a:cs typeface="Arial" panose="020B0604020202020204" pitchFamily="34" charset="0"/>
              </a:rPr>
              <a:t>Đa</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dạng</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cách</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thể</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hiện</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cấu</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tạo</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chức</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năng</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cơ</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chế</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và</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quá</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trình</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sinh</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lí</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thể</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hiện</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trên</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hình</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ảnh</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sơ</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đồ</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biểu</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đồ</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giúp</a:t>
            </a:r>
            <a:r>
              <a:rPr lang="en-US" sz="1600" dirty="0">
                <a:solidFill>
                  <a:srgbClr val="7030A0"/>
                </a:solidFill>
                <a:latin typeface="Arial" panose="020B0604020202020204" pitchFamily="34" charset="0"/>
                <a:cs typeface="Arial" panose="020B0604020202020204" pitchFamily="34" charset="0"/>
              </a:rPr>
              <a:t> HS </a:t>
            </a:r>
            <a:r>
              <a:rPr lang="en-US" sz="1600" dirty="0" err="1">
                <a:solidFill>
                  <a:srgbClr val="7030A0"/>
                </a:solidFill>
                <a:latin typeface="Arial" panose="020B0604020202020204" pitchFamily="34" charset="0"/>
                <a:cs typeface="Arial" panose="020B0604020202020204" pitchFamily="34" charset="0"/>
              </a:rPr>
              <a:t>hứng</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thú</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và</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thuận</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lợi</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trong</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hình</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thành</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kiến</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thức</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mới</a:t>
            </a:r>
            <a:r>
              <a:rPr lang="en-US" sz="1600" dirty="0">
                <a:solidFill>
                  <a:srgbClr val="7030A0"/>
                </a:solidFill>
                <a:latin typeface="Arial" panose="020B0604020202020204" pitchFamily="34" charset="0"/>
                <a:cs typeface="Arial" panose="020B0604020202020204" pitchFamily="34" charset="0"/>
              </a:rPr>
              <a:t>.</a:t>
            </a:r>
          </a:p>
          <a:p>
            <a:pPr marL="319088" marR="0" lvl="0" indent="-319088" algn="just" defTabSz="914400" rtl="0" eaLnBrk="1" fontAlgn="base" latinLnBrk="0" hangingPunct="1">
              <a:lnSpc>
                <a:spcPct val="150000"/>
              </a:lnSpc>
              <a:spcBef>
                <a:spcPts val="700"/>
              </a:spcBef>
              <a:spcAft>
                <a:spcPct val="0"/>
              </a:spcAft>
              <a:buClr>
                <a:srgbClr val="DD8047"/>
              </a:buClr>
              <a:buSzPct val="60000"/>
              <a:buFont typeface="Wingdings" panose="05000000000000000000" pitchFamily="2" charset="2"/>
              <a:buChar char=""/>
              <a:tabLst/>
              <a:defRPr/>
            </a:pPr>
            <a:r>
              <a:rPr kumimoji="0" lang="en-US" sz="1600" b="0" i="0" strike="noStrike" kern="1200" cap="none" spc="0" normalizeH="0" baseline="0" noProof="0" dirty="0" err="1">
                <a:ln>
                  <a:noFill/>
                </a:ln>
                <a:solidFill>
                  <a:srgbClr val="7030A0"/>
                </a:solidFill>
                <a:effectLst/>
                <a:uLnTx/>
                <a:uFillTx/>
                <a:latin typeface="Arial" panose="020B0604020202020204" pitchFamily="34" charset="0"/>
                <a:cs typeface="Arial" panose="020B0604020202020204" pitchFamily="34" charset="0"/>
              </a:rPr>
              <a:t>Viết</a:t>
            </a:r>
            <a:r>
              <a:rPr kumimoji="0" lang="en-US" sz="1600" b="0" i="0"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1600" b="0" i="0"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ngắn</a:t>
            </a:r>
            <a:r>
              <a:rPr kumimoji="0" lang="en-US" sz="1600" b="0" i="0"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1600" b="0" i="0"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gọn</a:t>
            </a:r>
            <a:r>
              <a:rPr kumimoji="0" lang="en-US" sz="1600" b="0" i="0"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1600" b="0" i="0"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rõ</a:t>
            </a:r>
            <a:r>
              <a:rPr kumimoji="0" lang="en-US" sz="1600" b="0" i="0"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ràng</a:t>
            </a:r>
            <a:r>
              <a:rPr lang="en-US" sz="1600" dirty="0">
                <a:solidFill>
                  <a:srgbClr val="7030A0"/>
                </a:solidFill>
                <a:latin typeface="Arial" panose="020B0604020202020204" pitchFamily="34" charset="0"/>
                <a:cs typeface="Arial" panose="020B0604020202020204" pitchFamily="34" charset="0"/>
              </a:rPr>
              <a:t>, </a:t>
            </a:r>
            <a:r>
              <a:rPr kumimoji="0" lang="en-US" sz="1600" b="0" i="0"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cô</a:t>
            </a:r>
            <a:r>
              <a:rPr kumimoji="0" lang="en-US" sz="1600" b="0" i="0"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1600" b="0" i="0"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đọng</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các</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kiến</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thức</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cốt</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lõi</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nhưng</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vẫn</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đảm</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bảo</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được</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yêu</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cầu</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cần</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đạt</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của</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bài</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học</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Nhờ</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đó</a:t>
            </a:r>
            <a:r>
              <a:rPr lang="en-US" sz="1600" dirty="0">
                <a:solidFill>
                  <a:srgbClr val="7030A0"/>
                </a:solidFill>
                <a:latin typeface="Arial" panose="020B0604020202020204" pitchFamily="34" charset="0"/>
                <a:cs typeface="Arial" panose="020B0604020202020204" pitchFamily="34" charset="0"/>
              </a:rPr>
              <a:t>, HS </a:t>
            </a:r>
            <a:r>
              <a:rPr lang="en-US" sz="1600" dirty="0" err="1">
                <a:solidFill>
                  <a:srgbClr val="7030A0"/>
                </a:solidFill>
                <a:latin typeface="Arial" panose="020B0604020202020204" pitchFamily="34" charset="0"/>
                <a:cs typeface="Arial" panose="020B0604020202020204" pitchFamily="34" charset="0"/>
              </a:rPr>
              <a:t>dễ</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dàng</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trong</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tự</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học</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hình</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thành</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kiến</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thức</a:t>
            </a:r>
            <a:r>
              <a:rPr lang="en-US" sz="1600" dirty="0">
                <a:solidFill>
                  <a:srgbClr val="7030A0"/>
                </a:solidFill>
                <a:latin typeface="Arial" panose="020B0604020202020204" pitchFamily="34" charset="0"/>
                <a:cs typeface="Arial" panose="020B0604020202020204" pitchFamily="34" charset="0"/>
              </a:rPr>
              <a:t> qua </a:t>
            </a:r>
            <a:r>
              <a:rPr lang="en-US" sz="1600" dirty="0" err="1">
                <a:solidFill>
                  <a:srgbClr val="7030A0"/>
                </a:solidFill>
                <a:latin typeface="Arial" panose="020B0604020202020204" pitchFamily="34" charset="0"/>
                <a:cs typeface="Arial" panose="020B0604020202020204" pitchFamily="34" charset="0"/>
              </a:rPr>
              <a:t>đọc</a:t>
            </a:r>
            <a:r>
              <a:rPr lang="en-US" sz="1600" dirty="0">
                <a:solidFill>
                  <a:srgbClr val="7030A0"/>
                </a:solidFill>
                <a:latin typeface="Arial" panose="020B0604020202020204" pitchFamily="34" charset="0"/>
                <a:cs typeface="Arial" panose="020B0604020202020204" pitchFamily="34" charset="0"/>
              </a:rPr>
              <a:t> SGK.</a:t>
            </a:r>
          </a:p>
          <a:p>
            <a:pPr marL="319088" marR="0" lvl="0" indent="-319088" algn="just" defTabSz="914400" rtl="0" eaLnBrk="1" fontAlgn="base" latinLnBrk="0" hangingPunct="1">
              <a:lnSpc>
                <a:spcPct val="150000"/>
              </a:lnSpc>
              <a:spcBef>
                <a:spcPts val="700"/>
              </a:spcBef>
              <a:spcAft>
                <a:spcPct val="0"/>
              </a:spcAft>
              <a:buClr>
                <a:srgbClr val="DD8047"/>
              </a:buClr>
              <a:buSzPct val="60000"/>
              <a:buFont typeface="Wingdings" panose="05000000000000000000" pitchFamily="2" charset="2"/>
              <a:buChar char=""/>
              <a:tabLst/>
              <a:defRPr/>
            </a:pPr>
            <a:r>
              <a:rPr lang="en-US" sz="1600" dirty="0" err="1">
                <a:solidFill>
                  <a:srgbClr val="7030A0"/>
                </a:solidFill>
                <a:latin typeface="Arial" panose="020B0604020202020204" pitchFamily="34" charset="0"/>
                <a:cs typeface="Arial" panose="020B0604020202020204" pitchFamily="34" charset="0"/>
              </a:rPr>
              <a:t>Kết</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hợp</a:t>
            </a:r>
            <a:r>
              <a:rPr kumimoji="0" lang="en-US" sz="1600" b="0"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kênh</a:t>
            </a:r>
            <a:r>
              <a:rPr kumimoji="0" lang="en-US" sz="1600" b="0"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chữ</a:t>
            </a:r>
            <a:r>
              <a:rPr kumimoji="0" lang="en-US" sz="1600" b="0"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và</a:t>
            </a:r>
            <a:r>
              <a:rPr kumimoji="0" lang="en-US" sz="1600" b="0"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kênh</a:t>
            </a:r>
            <a:r>
              <a:rPr kumimoji="0" lang="en-US" sz="1600" b="0"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hình</a:t>
            </a:r>
            <a:r>
              <a:rPr kumimoji="0" lang="en-US" sz="1600" b="0"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hợp</a:t>
            </a:r>
            <a:r>
              <a:rPr kumimoji="0" lang="en-US" sz="1600" b="0"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lí</a:t>
            </a:r>
            <a:r>
              <a:rPr kumimoji="0" lang="en-US" sz="1600" b="0"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nhằm</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cung</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cấp</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thông</a:t>
            </a:r>
            <a:r>
              <a:rPr lang="en-US" sz="1600" dirty="0">
                <a:solidFill>
                  <a:srgbClr val="7030A0"/>
                </a:solidFill>
                <a:latin typeface="Arial" panose="020B0604020202020204" pitchFamily="34" charset="0"/>
                <a:cs typeface="Arial" panose="020B0604020202020204" pitchFamily="34" charset="0"/>
              </a:rPr>
              <a:t> tin</a:t>
            </a:r>
            <a:r>
              <a:rPr kumimoji="0" lang="en-US" sz="1600" b="0"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để</a:t>
            </a:r>
            <a:r>
              <a:rPr kumimoji="0" lang="en-US" sz="1600" b="0"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HS </a:t>
            </a:r>
            <a:r>
              <a:rPr kumimoji="0" lang="en-US" sz="1600" b="0"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dựa</a:t>
            </a:r>
            <a:r>
              <a:rPr kumimoji="0" lang="en-US" sz="1600" b="0"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vào</a:t>
            </a:r>
            <a:r>
              <a:rPr kumimoji="0" lang="en-US" sz="1600" b="0"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đó</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xử</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lí</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thông</a:t>
            </a:r>
            <a:r>
              <a:rPr lang="en-US" sz="1600" dirty="0">
                <a:solidFill>
                  <a:srgbClr val="7030A0"/>
                </a:solidFill>
                <a:latin typeface="Arial" panose="020B0604020202020204" pitchFamily="34" charset="0"/>
                <a:cs typeface="Arial" panose="020B0604020202020204" pitchFamily="34" charset="0"/>
              </a:rPr>
              <a:t> tin, </a:t>
            </a:r>
            <a:r>
              <a:rPr lang="en-US" sz="1600" dirty="0" err="1">
                <a:solidFill>
                  <a:srgbClr val="7030A0"/>
                </a:solidFill>
                <a:latin typeface="Arial" panose="020B0604020202020204" pitchFamily="34" charset="0"/>
                <a:cs typeface="Arial" panose="020B0604020202020204" pitchFamily="34" charset="0"/>
              </a:rPr>
              <a:t>thực</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hiện</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các</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hoạt</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động</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nhiệm</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vụ</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được</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yêu</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cầu</a:t>
            </a:r>
            <a:r>
              <a:rPr lang="en-US" sz="1600" dirty="0">
                <a:solidFill>
                  <a:srgbClr val="7030A0"/>
                </a:solidFill>
                <a:latin typeface="Arial" panose="020B0604020202020204" pitchFamily="34" charset="0"/>
                <a:cs typeface="Arial" panose="020B0604020202020204" pitchFamily="34" charset="0"/>
              </a:rPr>
              <a:t>, </a:t>
            </a:r>
            <a:r>
              <a:rPr kumimoji="0" lang="en-US" sz="1600" b="0"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HS </a:t>
            </a:r>
            <a:r>
              <a:rPr kumimoji="0" lang="en-US" sz="1600" b="0"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thuận</a:t>
            </a:r>
            <a:r>
              <a:rPr kumimoji="0" lang="en-US" sz="1600" b="0"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lợi</a:t>
            </a:r>
            <a:r>
              <a:rPr kumimoji="0" lang="en-US" sz="1600" b="0"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trong</a:t>
            </a:r>
            <a:r>
              <a:rPr kumimoji="0" lang="en-US" sz="1600" b="0"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hình</a:t>
            </a:r>
            <a:r>
              <a:rPr kumimoji="0" lang="en-US" sz="1600" b="0"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thành</a:t>
            </a:r>
            <a:r>
              <a:rPr kumimoji="0" lang="en-US" sz="1600" b="0"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kiến</a:t>
            </a:r>
            <a:r>
              <a:rPr kumimoji="0" lang="en-US" sz="1600" b="0"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thức</a:t>
            </a:r>
            <a:r>
              <a:rPr kumimoji="0" lang="en-US" sz="1600" b="0"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mới</a:t>
            </a:r>
            <a:r>
              <a:rPr kumimoji="0" lang="en-US" sz="1600" b="0"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và</a:t>
            </a:r>
            <a:r>
              <a:rPr kumimoji="0" lang="en-US" sz="1600" b="0"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phát</a:t>
            </a:r>
            <a:r>
              <a:rPr kumimoji="0" lang="en-US" sz="1600" b="0"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triển</a:t>
            </a:r>
            <a:r>
              <a:rPr kumimoji="0" lang="en-US" sz="1600" b="0"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các</a:t>
            </a:r>
            <a:r>
              <a:rPr kumimoji="0" lang="en-US" sz="1600" b="0"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năng</a:t>
            </a:r>
            <a:r>
              <a:rPr kumimoji="0" lang="en-US" sz="1600" b="0"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lực</a:t>
            </a:r>
            <a:r>
              <a:rPr kumimoji="0" lang="en-US" sz="1600" b="0"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endParaRPr kumimoji="0" lang="en-US" sz="1600" b="0"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endParaRPr>
          </a:p>
          <a:p>
            <a:pPr marL="0" indent="0" algn="just">
              <a:lnSpc>
                <a:spcPct val="150000"/>
              </a:lnSpc>
              <a:buClr>
                <a:srgbClr val="DD8047"/>
              </a:buClr>
              <a:buNone/>
              <a:defRPr/>
            </a:pP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Một</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số</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ví</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dụ</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dưới</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đây</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về</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hình</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thức</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trình</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bày</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giúp</a:t>
            </a:r>
            <a:r>
              <a:rPr lang="en-US" sz="1600" dirty="0">
                <a:solidFill>
                  <a:srgbClr val="7030A0"/>
                </a:solidFill>
                <a:latin typeface="Arial" panose="020B0604020202020204" pitchFamily="34" charset="0"/>
                <a:cs typeface="Arial" panose="020B0604020202020204" pitchFamily="34" charset="0"/>
              </a:rPr>
              <a:t> HS </a:t>
            </a:r>
            <a:r>
              <a:rPr lang="en-US" sz="1600" dirty="0" err="1">
                <a:solidFill>
                  <a:srgbClr val="7030A0"/>
                </a:solidFill>
                <a:latin typeface="Arial" panose="020B0604020202020204" pitchFamily="34" charset="0"/>
                <a:cs typeface="Arial" panose="020B0604020202020204" pitchFamily="34" charset="0"/>
              </a:rPr>
              <a:t>dễ</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dàng</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trong</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tự</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học</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và</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giúp</a:t>
            </a:r>
            <a:r>
              <a:rPr lang="en-US" sz="1600" dirty="0">
                <a:solidFill>
                  <a:srgbClr val="7030A0"/>
                </a:solidFill>
                <a:latin typeface="Arial" panose="020B0604020202020204" pitchFamily="34" charset="0"/>
                <a:cs typeface="Arial" panose="020B0604020202020204" pitchFamily="34" charset="0"/>
              </a:rPr>
              <a:t> GV </a:t>
            </a:r>
            <a:r>
              <a:rPr lang="en-US" sz="1600" dirty="0" err="1">
                <a:solidFill>
                  <a:srgbClr val="7030A0"/>
                </a:solidFill>
                <a:latin typeface="Arial" panose="020B0604020202020204" pitchFamily="34" charset="0"/>
                <a:cs typeface="Arial" panose="020B0604020202020204" pitchFamily="34" charset="0"/>
              </a:rPr>
              <a:t>thuận</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lợi</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trong</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sử</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dụng</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phương</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pháp</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dạy</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học</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kĩ</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thuật</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dạy</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học</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phát</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triển</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năng</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lực</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Sinh</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học</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và</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năng</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lực</a:t>
            </a:r>
            <a:r>
              <a:rPr lang="en-US" sz="1600" dirty="0">
                <a:solidFill>
                  <a:srgbClr val="7030A0"/>
                </a:solidFill>
                <a:latin typeface="Arial" panose="020B0604020202020204" pitchFamily="34" charset="0"/>
                <a:cs typeface="Arial" panose="020B0604020202020204" pitchFamily="34" charset="0"/>
              </a:rPr>
              <a:t> </a:t>
            </a:r>
            <a:r>
              <a:rPr lang="en-US" sz="1600" dirty="0" err="1">
                <a:solidFill>
                  <a:srgbClr val="7030A0"/>
                </a:solidFill>
                <a:latin typeface="Arial" panose="020B0604020202020204" pitchFamily="34" charset="0"/>
                <a:cs typeface="Arial" panose="020B0604020202020204" pitchFamily="34" charset="0"/>
              </a:rPr>
              <a:t>chung</a:t>
            </a:r>
            <a:r>
              <a:rPr lang="en-US" sz="1600" dirty="0">
                <a:solidFill>
                  <a:srgbClr val="7030A0"/>
                </a:solidFill>
                <a:latin typeface="Arial" panose="020B0604020202020204" pitchFamily="34" charset="0"/>
                <a:cs typeface="Arial" panose="020B0604020202020204" pitchFamily="34" charset="0"/>
              </a:rPr>
              <a:t>.</a:t>
            </a:r>
          </a:p>
          <a:p>
            <a:pPr marL="0" indent="0" algn="just">
              <a:lnSpc>
                <a:spcPct val="150000"/>
              </a:lnSpc>
              <a:buClr>
                <a:srgbClr val="DD8047"/>
              </a:buClr>
              <a:buNone/>
              <a:defRPr/>
            </a:pPr>
            <a:r>
              <a:rPr lang="en-US" sz="1600" dirty="0">
                <a:solidFill>
                  <a:srgbClr val="7030A0"/>
                </a:solidFill>
                <a:latin typeface="Arial" panose="020B0604020202020204" pitchFamily="34" charset="0"/>
                <a:cs typeface="Arial" panose="020B0604020202020204" pitchFamily="34" charset="0"/>
              </a:rPr>
              <a:t>      </a:t>
            </a:r>
          </a:p>
          <a:p>
            <a:pPr marL="0" marR="0" lvl="0" indent="0" algn="just" defTabSz="914400" rtl="0" eaLnBrk="1" fontAlgn="base" latinLnBrk="0" hangingPunct="1">
              <a:lnSpc>
                <a:spcPct val="150000"/>
              </a:lnSpc>
              <a:spcBef>
                <a:spcPts val="700"/>
              </a:spcBef>
              <a:spcAft>
                <a:spcPct val="0"/>
              </a:spcAft>
              <a:buClr>
                <a:srgbClr val="DD8047"/>
              </a:buClr>
              <a:buSzPct val="60000"/>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4885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9" y="-55983"/>
            <a:ext cx="12200180" cy="6858000"/>
          </a:xfrm>
          <a:prstGeom prst="rect">
            <a:avLst/>
          </a:prstGeom>
        </p:spPr>
      </p:pic>
      <p:sp>
        <p:nvSpPr>
          <p:cNvPr id="6" name="TextBox 5">
            <a:extLst>
              <a:ext uri="{FF2B5EF4-FFF2-40B4-BE49-F238E27FC236}">
                <a16:creationId xmlns:a16="http://schemas.microsoft.com/office/drawing/2014/main" id="{3597D30C-7927-8DF1-A3D1-794B5A41DDE0}"/>
              </a:ext>
            </a:extLst>
          </p:cNvPr>
          <p:cNvSpPr txBox="1"/>
          <p:nvPr/>
        </p:nvSpPr>
        <p:spPr>
          <a:xfrm>
            <a:off x="492368" y="1095493"/>
            <a:ext cx="8144281" cy="707886"/>
          </a:xfrm>
          <a:prstGeom prst="rect">
            <a:avLst/>
          </a:prstGeom>
          <a:noFill/>
        </p:spPr>
        <p:txBody>
          <a:bodyPr wrap="square">
            <a:spAutoFit/>
          </a:bodyPr>
          <a:lstStyle/>
          <a:p>
            <a:r>
              <a:rPr lang="en-US" sz="4000" b="1" dirty="0">
                <a:solidFill>
                  <a:srgbClr val="0070C0"/>
                </a:solidFill>
                <a:latin typeface="Bahnschrift Light SemiCondensed" panose="020B0502040204020203" pitchFamily="34" charset="0"/>
              </a:rPr>
              <a:t> </a:t>
            </a:r>
            <a:r>
              <a:rPr lang="en-US" sz="3600" b="1" dirty="0" err="1">
                <a:solidFill>
                  <a:srgbClr val="002060"/>
                </a:solidFill>
              </a:rPr>
              <a:t>Những</a:t>
            </a:r>
            <a:r>
              <a:rPr lang="en-US" sz="3600" b="1" dirty="0">
                <a:solidFill>
                  <a:srgbClr val="002060"/>
                </a:solidFill>
              </a:rPr>
              <a:t> </a:t>
            </a:r>
            <a:r>
              <a:rPr lang="en-US" sz="3600" b="1" dirty="0" err="1">
                <a:solidFill>
                  <a:srgbClr val="002060"/>
                </a:solidFill>
              </a:rPr>
              <a:t>điểm</a:t>
            </a:r>
            <a:r>
              <a:rPr lang="en-US" sz="3600" b="1" dirty="0">
                <a:solidFill>
                  <a:srgbClr val="002060"/>
                </a:solidFill>
              </a:rPr>
              <a:t> </a:t>
            </a:r>
            <a:r>
              <a:rPr lang="en-US" sz="3600" b="1" dirty="0" err="1">
                <a:solidFill>
                  <a:srgbClr val="002060"/>
                </a:solidFill>
              </a:rPr>
              <a:t>mới</a:t>
            </a:r>
            <a:r>
              <a:rPr lang="en-US" sz="3600" b="1" dirty="0">
                <a:solidFill>
                  <a:srgbClr val="002060"/>
                </a:solidFill>
              </a:rPr>
              <a:t>: </a:t>
            </a:r>
            <a:r>
              <a:rPr lang="en-US" sz="3600" b="1" dirty="0" err="1">
                <a:solidFill>
                  <a:srgbClr val="002060"/>
                </a:solidFill>
              </a:rPr>
              <a:t>Hình</a:t>
            </a:r>
            <a:r>
              <a:rPr lang="en-US" sz="3600" b="1" dirty="0">
                <a:solidFill>
                  <a:srgbClr val="002060"/>
                </a:solidFill>
              </a:rPr>
              <a:t> </a:t>
            </a:r>
            <a:r>
              <a:rPr lang="en-US" sz="3600" b="1" dirty="0" err="1">
                <a:solidFill>
                  <a:srgbClr val="002060"/>
                </a:solidFill>
              </a:rPr>
              <a:t>thức</a:t>
            </a:r>
            <a:r>
              <a:rPr lang="en-US" sz="3600" b="1" dirty="0">
                <a:solidFill>
                  <a:srgbClr val="002060"/>
                </a:solidFill>
              </a:rPr>
              <a:t> </a:t>
            </a:r>
            <a:r>
              <a:rPr lang="en-US" sz="3600" b="1" dirty="0" err="1">
                <a:solidFill>
                  <a:srgbClr val="002060"/>
                </a:solidFill>
              </a:rPr>
              <a:t>trình</a:t>
            </a:r>
            <a:r>
              <a:rPr lang="en-US" sz="3600" b="1" dirty="0">
                <a:solidFill>
                  <a:srgbClr val="002060"/>
                </a:solidFill>
              </a:rPr>
              <a:t> </a:t>
            </a:r>
            <a:r>
              <a:rPr lang="en-US" sz="3600" b="1" dirty="0" err="1">
                <a:solidFill>
                  <a:srgbClr val="002060"/>
                </a:solidFill>
              </a:rPr>
              <a:t>bày</a:t>
            </a:r>
            <a:endParaRPr lang="en-US" sz="3600" dirty="0"/>
          </a:p>
        </p:txBody>
      </p:sp>
      <p:sp>
        <p:nvSpPr>
          <p:cNvPr id="2" name="TextBox 1">
            <a:extLst>
              <a:ext uri="{FF2B5EF4-FFF2-40B4-BE49-F238E27FC236}">
                <a16:creationId xmlns:a16="http://schemas.microsoft.com/office/drawing/2014/main" id="{F7F4B1C4-6632-F436-B8EC-9A7EFD2D591D}"/>
              </a:ext>
            </a:extLst>
          </p:cNvPr>
          <p:cNvSpPr txBox="1"/>
          <p:nvPr/>
        </p:nvSpPr>
        <p:spPr>
          <a:xfrm>
            <a:off x="300625" y="1966586"/>
            <a:ext cx="9244208" cy="2893100"/>
          </a:xfrm>
          <a:prstGeom prst="rect">
            <a:avLst/>
          </a:prstGeom>
          <a:noFill/>
        </p:spPr>
        <p:txBody>
          <a:bodyPr wrap="square" rtlCol="0">
            <a:spAutoFit/>
          </a:bodyPr>
          <a:lstStyle/>
          <a:p>
            <a:pPr marL="0" indent="0" algn="just">
              <a:buNone/>
            </a:pPr>
            <a:r>
              <a:rPr lang="en-US" altLang="en-US" b="1" dirty="0">
                <a:solidFill>
                  <a:srgbClr val="7030A0"/>
                </a:solidFill>
                <a:latin typeface="Times New Roman" panose="02020603050405020304" pitchFamily="18" charset="0"/>
                <a:cs typeface="Times New Roman" panose="02020603050405020304" pitchFamily="18" charset="0"/>
              </a:rPr>
              <a:t> A. THỰC VẬT:   </a:t>
            </a:r>
          </a:p>
          <a:p>
            <a:pPr marL="0" indent="0" algn="just">
              <a:buNone/>
            </a:pPr>
            <a:r>
              <a:rPr lang="en-US" altLang="en-US" sz="1800" b="1" dirty="0">
                <a:solidFill>
                  <a:srgbClr val="7030A0"/>
                </a:solidFill>
                <a:latin typeface="Times New Roman" panose="02020603050405020304" pitchFamily="18" charset="0"/>
                <a:cs typeface="Times New Roman" panose="02020603050405020304" pitchFamily="18" charset="0"/>
              </a:rPr>
              <a:t>    1. </a:t>
            </a:r>
            <a:r>
              <a:rPr lang="en-US" altLang="en-US" sz="1800" b="1" dirty="0" err="1">
                <a:solidFill>
                  <a:srgbClr val="7030A0"/>
                </a:solidFill>
                <a:latin typeface="Times New Roman" panose="02020603050405020304" pitchFamily="18" charset="0"/>
                <a:cs typeface="Times New Roman" panose="02020603050405020304" pitchFamily="18" charset="0"/>
              </a:rPr>
              <a:t>Cấu</a:t>
            </a:r>
            <a:r>
              <a:rPr lang="en-US" altLang="en-US" sz="1800" b="1" dirty="0">
                <a:solidFill>
                  <a:srgbClr val="7030A0"/>
                </a:solidFill>
                <a:latin typeface="Times New Roman" panose="02020603050405020304" pitchFamily="18" charset="0"/>
                <a:cs typeface="Times New Roman" panose="02020603050405020304" pitchFamily="18" charset="0"/>
              </a:rPr>
              <a:t> </a:t>
            </a:r>
            <a:r>
              <a:rPr lang="en-US" altLang="en-US" sz="1800" b="1" dirty="0" err="1">
                <a:solidFill>
                  <a:srgbClr val="7030A0"/>
                </a:solidFill>
                <a:latin typeface="Times New Roman" panose="02020603050405020304" pitchFamily="18" charset="0"/>
                <a:cs typeface="Times New Roman" panose="02020603050405020304" pitchFamily="18" charset="0"/>
              </a:rPr>
              <a:t>tạo</a:t>
            </a:r>
            <a:r>
              <a:rPr lang="en-US" altLang="en-US" sz="1800" b="1" dirty="0">
                <a:solidFill>
                  <a:srgbClr val="7030A0"/>
                </a:solidFill>
                <a:latin typeface="Times New Roman" panose="02020603050405020304" pitchFamily="18" charset="0"/>
                <a:cs typeface="Times New Roman" panose="02020603050405020304" pitchFamily="18" charset="0"/>
              </a:rPr>
              <a:t> </a:t>
            </a:r>
            <a:r>
              <a:rPr lang="en-US" altLang="en-US" sz="1800" b="1" dirty="0" err="1">
                <a:solidFill>
                  <a:srgbClr val="7030A0"/>
                </a:solidFill>
                <a:latin typeface="Times New Roman" panose="02020603050405020304" pitchFamily="18" charset="0"/>
                <a:cs typeface="Times New Roman" panose="02020603050405020304" pitchFamily="18" charset="0"/>
              </a:rPr>
              <a:t>được</a:t>
            </a:r>
            <a:r>
              <a:rPr lang="en-US" altLang="en-US" sz="1800" b="1" dirty="0">
                <a:solidFill>
                  <a:srgbClr val="7030A0"/>
                </a:solidFill>
                <a:latin typeface="Times New Roman" panose="02020603050405020304" pitchFamily="18" charset="0"/>
                <a:cs typeface="Times New Roman" panose="02020603050405020304" pitchFamily="18" charset="0"/>
              </a:rPr>
              <a:t> </a:t>
            </a:r>
            <a:r>
              <a:rPr lang="en-US" altLang="en-US" sz="1800" b="1" dirty="0" err="1">
                <a:solidFill>
                  <a:srgbClr val="7030A0"/>
                </a:solidFill>
                <a:latin typeface="Times New Roman" panose="02020603050405020304" pitchFamily="18" charset="0"/>
                <a:cs typeface="Times New Roman" panose="02020603050405020304" pitchFamily="18" charset="0"/>
              </a:rPr>
              <a:t>thể</a:t>
            </a:r>
            <a:r>
              <a:rPr lang="en-US" altLang="en-US" sz="1800" b="1" dirty="0">
                <a:solidFill>
                  <a:srgbClr val="7030A0"/>
                </a:solidFill>
                <a:latin typeface="Times New Roman" panose="02020603050405020304" pitchFamily="18" charset="0"/>
                <a:cs typeface="Times New Roman" panose="02020603050405020304" pitchFamily="18" charset="0"/>
              </a:rPr>
              <a:t> </a:t>
            </a:r>
            <a:r>
              <a:rPr lang="en-US" altLang="en-US" sz="1800" b="1" dirty="0" err="1">
                <a:solidFill>
                  <a:srgbClr val="7030A0"/>
                </a:solidFill>
                <a:latin typeface="Times New Roman" panose="02020603050405020304" pitchFamily="18" charset="0"/>
                <a:cs typeface="Times New Roman" panose="02020603050405020304" pitchFamily="18" charset="0"/>
              </a:rPr>
              <a:t>hiện</a:t>
            </a:r>
            <a:r>
              <a:rPr lang="en-US" altLang="en-US" sz="1800" b="1" dirty="0">
                <a:solidFill>
                  <a:srgbClr val="7030A0"/>
                </a:solidFill>
                <a:latin typeface="Times New Roman" panose="02020603050405020304" pitchFamily="18" charset="0"/>
                <a:cs typeface="Times New Roman" panose="02020603050405020304" pitchFamily="18" charset="0"/>
              </a:rPr>
              <a:t> </a:t>
            </a:r>
            <a:r>
              <a:rPr lang="en-US" altLang="en-US" sz="1800" b="1" dirty="0" err="1">
                <a:solidFill>
                  <a:srgbClr val="7030A0"/>
                </a:solidFill>
                <a:latin typeface="Times New Roman" panose="02020603050405020304" pitchFamily="18" charset="0"/>
                <a:cs typeface="Times New Roman" panose="02020603050405020304" pitchFamily="18" charset="0"/>
              </a:rPr>
              <a:t>bằng</a:t>
            </a:r>
            <a:r>
              <a:rPr lang="en-US" altLang="en-US" sz="1800" b="1" dirty="0">
                <a:solidFill>
                  <a:srgbClr val="7030A0"/>
                </a:solidFill>
                <a:latin typeface="Times New Roman" panose="02020603050405020304" pitchFamily="18" charset="0"/>
                <a:cs typeface="Times New Roman" panose="02020603050405020304" pitchFamily="18" charset="0"/>
              </a:rPr>
              <a:t> </a:t>
            </a:r>
            <a:r>
              <a:rPr lang="en-US" altLang="en-US" sz="1800" b="1" dirty="0" err="1">
                <a:solidFill>
                  <a:srgbClr val="7030A0"/>
                </a:solidFill>
                <a:latin typeface="Times New Roman" panose="02020603050405020304" pitchFamily="18" charset="0"/>
                <a:cs typeface="Times New Roman" panose="02020603050405020304" pitchFamily="18" charset="0"/>
              </a:rPr>
              <a:t>hình</a:t>
            </a:r>
            <a:r>
              <a:rPr lang="en-US" altLang="en-US" sz="1800" b="1" dirty="0">
                <a:solidFill>
                  <a:srgbClr val="7030A0"/>
                </a:solidFill>
                <a:latin typeface="Times New Roman" panose="02020603050405020304" pitchFamily="18" charset="0"/>
                <a:cs typeface="Times New Roman" panose="02020603050405020304" pitchFamily="18" charset="0"/>
              </a:rPr>
              <a:t> </a:t>
            </a:r>
            <a:r>
              <a:rPr lang="en-US" altLang="en-US" sz="1800" b="1" dirty="0" err="1">
                <a:solidFill>
                  <a:srgbClr val="7030A0"/>
                </a:solidFill>
                <a:latin typeface="Times New Roman" panose="02020603050405020304" pitchFamily="18" charset="0"/>
                <a:cs typeface="Times New Roman" panose="02020603050405020304" pitchFamily="18" charset="0"/>
              </a:rPr>
              <a:t>ảnh</a:t>
            </a:r>
            <a:r>
              <a:rPr lang="en-US" altLang="en-US" sz="1800" b="1" dirty="0">
                <a:solidFill>
                  <a:srgbClr val="7030A0"/>
                </a:solidFill>
                <a:latin typeface="Times New Roman" panose="02020603050405020304" pitchFamily="18" charset="0"/>
                <a:cs typeface="Times New Roman" panose="02020603050405020304" pitchFamily="18" charset="0"/>
              </a:rPr>
              <a:t>, </a:t>
            </a:r>
            <a:r>
              <a:rPr lang="en-US" altLang="en-US" sz="1800" b="1" dirty="0" err="1">
                <a:solidFill>
                  <a:srgbClr val="7030A0"/>
                </a:solidFill>
                <a:latin typeface="Times New Roman" panose="02020603050405020304" pitchFamily="18" charset="0"/>
                <a:cs typeface="Times New Roman" panose="02020603050405020304" pitchFamily="18" charset="0"/>
              </a:rPr>
              <a:t>sơ</a:t>
            </a:r>
            <a:r>
              <a:rPr lang="en-US" altLang="en-US" sz="1800" b="1" dirty="0">
                <a:solidFill>
                  <a:srgbClr val="7030A0"/>
                </a:solidFill>
                <a:latin typeface="Times New Roman" panose="02020603050405020304" pitchFamily="18" charset="0"/>
                <a:cs typeface="Times New Roman" panose="02020603050405020304" pitchFamily="18" charset="0"/>
              </a:rPr>
              <a:t> </a:t>
            </a:r>
            <a:r>
              <a:rPr lang="en-US" altLang="en-US" sz="1800" b="1" dirty="0" err="1">
                <a:solidFill>
                  <a:srgbClr val="7030A0"/>
                </a:solidFill>
                <a:latin typeface="Times New Roman" panose="02020603050405020304" pitchFamily="18" charset="0"/>
                <a:cs typeface="Times New Roman" panose="02020603050405020304" pitchFamily="18" charset="0"/>
              </a:rPr>
              <a:t>đồ</a:t>
            </a:r>
            <a:r>
              <a:rPr lang="en-US" altLang="en-US" sz="1800" b="1" dirty="0">
                <a:solidFill>
                  <a:srgbClr val="7030A0"/>
                </a:solidFill>
                <a:latin typeface="Times New Roman" panose="02020603050405020304" pitchFamily="18" charset="0"/>
                <a:cs typeface="Times New Roman" panose="02020603050405020304" pitchFamily="18" charset="0"/>
              </a:rPr>
              <a:t>. HS </a:t>
            </a:r>
            <a:r>
              <a:rPr lang="en-US" altLang="en-US" sz="1800" b="1" dirty="0" err="1">
                <a:solidFill>
                  <a:srgbClr val="7030A0"/>
                </a:solidFill>
                <a:latin typeface="Times New Roman" panose="02020603050405020304" pitchFamily="18" charset="0"/>
                <a:cs typeface="Times New Roman" panose="02020603050405020304" pitchFamily="18" charset="0"/>
              </a:rPr>
              <a:t>hình</a:t>
            </a:r>
            <a:r>
              <a:rPr lang="en-US" altLang="en-US" sz="1800" b="1" dirty="0">
                <a:solidFill>
                  <a:srgbClr val="7030A0"/>
                </a:solidFill>
                <a:latin typeface="Times New Roman" panose="02020603050405020304" pitchFamily="18" charset="0"/>
                <a:cs typeface="Times New Roman" panose="02020603050405020304" pitchFamily="18" charset="0"/>
              </a:rPr>
              <a:t> </a:t>
            </a:r>
            <a:r>
              <a:rPr lang="en-US" altLang="en-US" sz="1800" b="1" dirty="0" err="1">
                <a:solidFill>
                  <a:srgbClr val="7030A0"/>
                </a:solidFill>
                <a:latin typeface="Times New Roman" panose="02020603050405020304" pitchFamily="18" charset="0"/>
                <a:cs typeface="Times New Roman" panose="02020603050405020304" pitchFamily="18" charset="0"/>
              </a:rPr>
              <a:t>thành</a:t>
            </a:r>
            <a:r>
              <a:rPr lang="en-US" altLang="en-US" sz="1800" b="1" dirty="0">
                <a:solidFill>
                  <a:srgbClr val="7030A0"/>
                </a:solidFill>
                <a:latin typeface="Times New Roman" panose="02020603050405020304" pitchFamily="18" charset="0"/>
                <a:cs typeface="Times New Roman" panose="02020603050405020304" pitchFamily="18" charset="0"/>
              </a:rPr>
              <a:t> </a:t>
            </a:r>
            <a:r>
              <a:rPr lang="en-US" altLang="en-US" sz="1800" b="1" dirty="0" err="1">
                <a:solidFill>
                  <a:srgbClr val="7030A0"/>
                </a:solidFill>
                <a:latin typeface="Times New Roman" panose="02020603050405020304" pitchFamily="18" charset="0"/>
                <a:cs typeface="Times New Roman" panose="02020603050405020304" pitchFamily="18" charset="0"/>
              </a:rPr>
              <a:t>kiến</a:t>
            </a:r>
            <a:r>
              <a:rPr lang="en-US" altLang="en-US" sz="1800" b="1" dirty="0">
                <a:solidFill>
                  <a:srgbClr val="7030A0"/>
                </a:solidFill>
                <a:latin typeface="Times New Roman" panose="02020603050405020304" pitchFamily="18" charset="0"/>
                <a:cs typeface="Times New Roman" panose="02020603050405020304" pitchFamily="18" charset="0"/>
              </a:rPr>
              <a:t> </a:t>
            </a:r>
            <a:r>
              <a:rPr lang="en-US" altLang="en-US" sz="1800" b="1" dirty="0" err="1">
                <a:solidFill>
                  <a:srgbClr val="7030A0"/>
                </a:solidFill>
                <a:latin typeface="Times New Roman" panose="02020603050405020304" pitchFamily="18" charset="0"/>
                <a:cs typeface="Times New Roman" panose="02020603050405020304" pitchFamily="18" charset="0"/>
              </a:rPr>
              <a:t>thức</a:t>
            </a:r>
            <a:r>
              <a:rPr lang="en-US" altLang="en-US" sz="1800" b="1" dirty="0">
                <a:solidFill>
                  <a:srgbClr val="7030A0"/>
                </a:solidFill>
                <a:latin typeface="Times New Roman" panose="02020603050405020304" pitchFamily="18" charset="0"/>
                <a:cs typeface="Times New Roman" panose="02020603050405020304" pitchFamily="18" charset="0"/>
              </a:rPr>
              <a:t> qua </a:t>
            </a:r>
            <a:r>
              <a:rPr lang="en-US" altLang="en-US" sz="1800" b="1" dirty="0" err="1">
                <a:solidFill>
                  <a:srgbClr val="7030A0"/>
                </a:solidFill>
                <a:latin typeface="Times New Roman" panose="02020603050405020304" pitchFamily="18" charset="0"/>
                <a:cs typeface="Times New Roman" panose="02020603050405020304" pitchFamily="18" charset="0"/>
              </a:rPr>
              <a:t>quan</a:t>
            </a:r>
            <a:r>
              <a:rPr lang="en-US" altLang="en-US" sz="1800" b="1" dirty="0">
                <a:solidFill>
                  <a:srgbClr val="7030A0"/>
                </a:solidFill>
                <a:latin typeface="Times New Roman" panose="02020603050405020304" pitchFamily="18" charset="0"/>
                <a:cs typeface="Times New Roman" panose="02020603050405020304" pitchFamily="18" charset="0"/>
              </a:rPr>
              <a:t> </a:t>
            </a:r>
            <a:r>
              <a:rPr lang="en-US" altLang="en-US" sz="1800" b="1" dirty="0" err="1">
                <a:solidFill>
                  <a:srgbClr val="7030A0"/>
                </a:solidFill>
                <a:latin typeface="Times New Roman" panose="02020603050405020304" pitchFamily="18" charset="0"/>
                <a:cs typeface="Times New Roman" panose="02020603050405020304" pitchFamily="18" charset="0"/>
              </a:rPr>
              <a:t>sát</a:t>
            </a:r>
            <a:r>
              <a:rPr lang="en-US" altLang="en-US" sz="1800" b="1" dirty="0">
                <a:solidFill>
                  <a:srgbClr val="7030A0"/>
                </a:solidFill>
                <a:latin typeface="Times New Roman" panose="02020603050405020304" pitchFamily="18" charset="0"/>
                <a:cs typeface="Times New Roman" panose="02020603050405020304" pitchFamily="18" charset="0"/>
              </a:rPr>
              <a:t> </a:t>
            </a:r>
            <a:r>
              <a:rPr lang="en-US" altLang="en-US" sz="1800" b="1" dirty="0" err="1">
                <a:solidFill>
                  <a:srgbClr val="7030A0"/>
                </a:solidFill>
                <a:latin typeface="Times New Roman" panose="02020603050405020304" pitchFamily="18" charset="0"/>
                <a:cs typeface="Times New Roman" panose="02020603050405020304" pitchFamily="18" charset="0"/>
              </a:rPr>
              <a:t>hình</a:t>
            </a:r>
            <a:r>
              <a:rPr lang="en-US" altLang="en-US" sz="1800" b="1" dirty="0">
                <a:solidFill>
                  <a:srgbClr val="7030A0"/>
                </a:solidFill>
                <a:latin typeface="Times New Roman" panose="02020603050405020304" pitchFamily="18" charset="0"/>
                <a:cs typeface="Times New Roman" panose="02020603050405020304" pitchFamily="18" charset="0"/>
              </a:rPr>
              <a:t> </a:t>
            </a:r>
            <a:r>
              <a:rPr lang="en-US" altLang="en-US" sz="1800" b="1" dirty="0" err="1">
                <a:solidFill>
                  <a:srgbClr val="7030A0"/>
                </a:solidFill>
                <a:latin typeface="Times New Roman" panose="02020603050405020304" pitchFamily="18" charset="0"/>
                <a:cs typeface="Times New Roman" panose="02020603050405020304" pitchFamily="18" charset="0"/>
              </a:rPr>
              <a:t>ảnh</a:t>
            </a:r>
            <a:r>
              <a:rPr lang="en-US" altLang="en-US" sz="1800" b="1" dirty="0">
                <a:solidFill>
                  <a:srgbClr val="7030A0"/>
                </a:solidFill>
                <a:latin typeface="Times New Roman" panose="02020603050405020304" pitchFamily="18" charset="0"/>
                <a:cs typeface="Times New Roman" panose="02020603050405020304" pitchFamily="18" charset="0"/>
              </a:rPr>
              <a:t>, </a:t>
            </a:r>
            <a:r>
              <a:rPr lang="en-US" altLang="en-US" sz="1800" b="1" dirty="0" err="1">
                <a:solidFill>
                  <a:srgbClr val="7030A0"/>
                </a:solidFill>
                <a:latin typeface="Times New Roman" panose="02020603050405020304" pitchFamily="18" charset="0"/>
                <a:cs typeface="Times New Roman" panose="02020603050405020304" pitchFamily="18" charset="0"/>
              </a:rPr>
              <a:t>sơ</a:t>
            </a:r>
            <a:r>
              <a:rPr lang="en-US" altLang="en-US" sz="1800" b="1" dirty="0">
                <a:solidFill>
                  <a:srgbClr val="7030A0"/>
                </a:solidFill>
                <a:latin typeface="Times New Roman" panose="02020603050405020304" pitchFamily="18" charset="0"/>
                <a:cs typeface="Times New Roman" panose="02020603050405020304" pitchFamily="18" charset="0"/>
              </a:rPr>
              <a:t> </a:t>
            </a:r>
            <a:r>
              <a:rPr lang="en-US" altLang="en-US" sz="1800" b="1" dirty="0" err="1">
                <a:solidFill>
                  <a:srgbClr val="7030A0"/>
                </a:solidFill>
                <a:latin typeface="Times New Roman" panose="02020603050405020304" pitchFamily="18" charset="0"/>
                <a:cs typeface="Times New Roman" panose="02020603050405020304" pitchFamily="18" charset="0"/>
              </a:rPr>
              <a:t>đồ</a:t>
            </a:r>
            <a:r>
              <a:rPr lang="en-US" altLang="en-US" sz="1800" b="1" dirty="0">
                <a:solidFill>
                  <a:srgbClr val="7030A0"/>
                </a:solidFill>
                <a:latin typeface="Times New Roman" panose="02020603050405020304" pitchFamily="18" charset="0"/>
                <a:cs typeface="Times New Roman" panose="02020603050405020304" pitchFamily="18" charset="0"/>
              </a:rPr>
              <a:t>. </a:t>
            </a:r>
          </a:p>
          <a:p>
            <a:pPr marL="0" indent="0" algn="just">
              <a:buNone/>
            </a:pPr>
            <a:r>
              <a:rPr lang="en-US" altLang="en-US" sz="1800" dirty="0">
                <a:solidFill>
                  <a:srgbClr val="7030A0"/>
                </a:solidFill>
                <a:latin typeface="Times New Roman" panose="02020603050405020304" pitchFamily="18" charset="0"/>
                <a:cs typeface="Times New Roman" panose="02020603050405020304" pitchFamily="18" charset="0"/>
              </a:rPr>
              <a:t>                                                                                               </a:t>
            </a:r>
          </a:p>
          <a:p>
            <a:pPr marL="0" indent="0" algn="just">
              <a:buNone/>
            </a:pPr>
            <a:endParaRPr lang="en-US" altLang="en-US" sz="2000" dirty="0">
              <a:solidFill>
                <a:srgbClr val="7030A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endParaRPr lang="en-US" altLang="en-US"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endParaRPr lang="en-US" altLang="en-US"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endParaRPr lang="en-US" altLang="en-US" dirty="0">
              <a:latin typeface="Times New Roman" panose="02020603050405020304" pitchFamily="18" charset="0"/>
              <a:cs typeface="Times New Roman" panose="02020603050405020304" pitchFamily="18" charset="0"/>
            </a:endParaRPr>
          </a:p>
          <a:p>
            <a:pPr marL="0" indent="0" algn="just">
              <a:buNone/>
            </a:pPr>
            <a:endParaRPr lang="en-US" altLang="en-US" dirty="0">
              <a:latin typeface="Times New Roman" panose="02020603050405020304" pitchFamily="18" charset="0"/>
              <a:cs typeface="Times New Roman" panose="02020603050405020304" pitchFamily="18" charset="0"/>
            </a:endParaRPr>
          </a:p>
          <a:p>
            <a:endParaRPr lang="en-US" dirty="0"/>
          </a:p>
        </p:txBody>
      </p:sp>
      <p:pic>
        <p:nvPicPr>
          <p:cNvPr id="3" name="Picture 2" descr="C:\Users\macbook\Desktop\Cấu tạo rễ.png">
            <a:extLst>
              <a:ext uri="{FF2B5EF4-FFF2-40B4-BE49-F238E27FC236}">
                <a16:creationId xmlns:a16="http://schemas.microsoft.com/office/drawing/2014/main" id="{2650D10D-5016-074E-3D94-12DF788485F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893077" y="2706235"/>
            <a:ext cx="4851331" cy="3209373"/>
          </a:xfrm>
          <a:prstGeom prst="rect">
            <a:avLst/>
          </a:prstGeom>
          <a:noFill/>
          <a:ln>
            <a:noFill/>
          </a:ln>
        </p:spPr>
      </p:pic>
    </p:spTree>
    <p:extLst>
      <p:ext uri="{BB962C8B-B14F-4D97-AF65-F5344CB8AC3E}">
        <p14:creationId xmlns:p14="http://schemas.microsoft.com/office/powerpoint/2010/main" val="2361781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9" y="-55983"/>
            <a:ext cx="12200180" cy="6858000"/>
          </a:xfrm>
          <a:prstGeom prst="rect">
            <a:avLst/>
          </a:prstGeom>
        </p:spPr>
      </p:pic>
      <p:sp>
        <p:nvSpPr>
          <p:cNvPr id="6" name="TextBox 5">
            <a:extLst>
              <a:ext uri="{FF2B5EF4-FFF2-40B4-BE49-F238E27FC236}">
                <a16:creationId xmlns:a16="http://schemas.microsoft.com/office/drawing/2014/main" id="{3597D30C-7927-8DF1-A3D1-794B5A41DDE0}"/>
              </a:ext>
            </a:extLst>
          </p:cNvPr>
          <p:cNvSpPr txBox="1"/>
          <p:nvPr/>
        </p:nvSpPr>
        <p:spPr>
          <a:xfrm>
            <a:off x="492368" y="1095493"/>
            <a:ext cx="8144281" cy="707886"/>
          </a:xfrm>
          <a:prstGeom prst="rect">
            <a:avLst/>
          </a:prstGeom>
          <a:noFill/>
        </p:spPr>
        <p:txBody>
          <a:bodyPr wrap="square">
            <a:spAutoFit/>
          </a:bodyPr>
          <a:lstStyle/>
          <a:p>
            <a:r>
              <a:rPr lang="en-US" sz="4000" b="1" dirty="0">
                <a:solidFill>
                  <a:srgbClr val="0070C0"/>
                </a:solidFill>
                <a:latin typeface="Bahnschrift Light SemiCondensed" panose="020B0502040204020203" pitchFamily="34" charset="0"/>
              </a:rPr>
              <a:t> </a:t>
            </a:r>
            <a:r>
              <a:rPr lang="en-US" sz="3600" b="1" dirty="0" err="1">
                <a:solidFill>
                  <a:srgbClr val="002060"/>
                </a:solidFill>
              </a:rPr>
              <a:t>Những</a:t>
            </a:r>
            <a:r>
              <a:rPr lang="en-US" sz="3600" b="1" dirty="0">
                <a:solidFill>
                  <a:srgbClr val="002060"/>
                </a:solidFill>
              </a:rPr>
              <a:t> </a:t>
            </a:r>
            <a:r>
              <a:rPr lang="en-US" sz="3600" b="1" dirty="0" err="1">
                <a:solidFill>
                  <a:srgbClr val="002060"/>
                </a:solidFill>
              </a:rPr>
              <a:t>điểm</a:t>
            </a:r>
            <a:r>
              <a:rPr lang="en-US" sz="3600" b="1" dirty="0">
                <a:solidFill>
                  <a:srgbClr val="002060"/>
                </a:solidFill>
              </a:rPr>
              <a:t> </a:t>
            </a:r>
            <a:r>
              <a:rPr lang="en-US" sz="3600" b="1" dirty="0" err="1">
                <a:solidFill>
                  <a:srgbClr val="002060"/>
                </a:solidFill>
              </a:rPr>
              <a:t>mới</a:t>
            </a:r>
            <a:r>
              <a:rPr lang="en-US" sz="3600" b="1" dirty="0">
                <a:solidFill>
                  <a:srgbClr val="002060"/>
                </a:solidFill>
              </a:rPr>
              <a:t>: </a:t>
            </a:r>
            <a:r>
              <a:rPr lang="en-US" sz="3600" b="1" dirty="0" err="1">
                <a:solidFill>
                  <a:srgbClr val="002060"/>
                </a:solidFill>
              </a:rPr>
              <a:t>Hình</a:t>
            </a:r>
            <a:r>
              <a:rPr lang="en-US" sz="3600" b="1" dirty="0">
                <a:solidFill>
                  <a:srgbClr val="002060"/>
                </a:solidFill>
              </a:rPr>
              <a:t> </a:t>
            </a:r>
            <a:r>
              <a:rPr lang="en-US" sz="3600" b="1" dirty="0" err="1">
                <a:solidFill>
                  <a:srgbClr val="002060"/>
                </a:solidFill>
              </a:rPr>
              <a:t>thức</a:t>
            </a:r>
            <a:r>
              <a:rPr lang="en-US" sz="3600" b="1" dirty="0">
                <a:solidFill>
                  <a:srgbClr val="002060"/>
                </a:solidFill>
              </a:rPr>
              <a:t> </a:t>
            </a:r>
            <a:r>
              <a:rPr lang="en-US" sz="3600" b="1" dirty="0" err="1">
                <a:solidFill>
                  <a:srgbClr val="002060"/>
                </a:solidFill>
              </a:rPr>
              <a:t>trình</a:t>
            </a:r>
            <a:r>
              <a:rPr lang="en-US" sz="3600" b="1" dirty="0">
                <a:solidFill>
                  <a:srgbClr val="002060"/>
                </a:solidFill>
              </a:rPr>
              <a:t> </a:t>
            </a:r>
            <a:r>
              <a:rPr lang="en-US" sz="3600" b="1" dirty="0" err="1">
                <a:solidFill>
                  <a:srgbClr val="002060"/>
                </a:solidFill>
              </a:rPr>
              <a:t>bày</a:t>
            </a:r>
            <a:endParaRPr lang="en-US" sz="3600" dirty="0"/>
          </a:p>
        </p:txBody>
      </p:sp>
      <p:sp>
        <p:nvSpPr>
          <p:cNvPr id="2" name="Content Placeholder 2">
            <a:extLst>
              <a:ext uri="{FF2B5EF4-FFF2-40B4-BE49-F238E27FC236}">
                <a16:creationId xmlns:a16="http://schemas.microsoft.com/office/drawing/2014/main" id="{17B9BF92-88C1-9F79-FF11-227ADE9F1138}"/>
              </a:ext>
            </a:extLst>
          </p:cNvPr>
          <p:cNvSpPr>
            <a:spLocks noGrp="1"/>
          </p:cNvSpPr>
          <p:nvPr>
            <p:ph idx="1"/>
          </p:nvPr>
        </p:nvSpPr>
        <p:spPr>
          <a:xfrm>
            <a:off x="267708" y="1847613"/>
            <a:ext cx="8951447" cy="4027094"/>
          </a:xfrm>
        </p:spPr>
        <p:txBody>
          <a:bodyPr>
            <a:normAutofit/>
          </a:bodyPr>
          <a:lstStyle/>
          <a:p>
            <a:pPr marL="0" indent="0" algn="just">
              <a:buNone/>
            </a:pPr>
            <a:r>
              <a:rPr lang="en-US" altLang="en-US" sz="1600" b="1" dirty="0">
                <a:solidFill>
                  <a:srgbClr val="7030A0"/>
                </a:solidFill>
                <a:latin typeface="Times New Roman" panose="02020603050405020304" pitchFamily="18" charset="0"/>
                <a:cs typeface="Times New Roman" panose="02020603050405020304" pitchFamily="18" charset="0"/>
              </a:rPr>
              <a:t>    2. </a:t>
            </a:r>
            <a:r>
              <a:rPr lang="en-US" altLang="en-US" sz="1600" b="1" dirty="0" err="1">
                <a:solidFill>
                  <a:srgbClr val="7030A0"/>
                </a:solidFill>
                <a:latin typeface="Times New Roman" panose="02020603050405020304" pitchFamily="18" charset="0"/>
                <a:cs typeface="Times New Roman" panose="02020603050405020304" pitchFamily="18" charset="0"/>
              </a:rPr>
              <a:t>Chức</a:t>
            </a:r>
            <a:r>
              <a:rPr lang="en-US" altLang="en-US" sz="1600" b="1" dirty="0">
                <a:solidFill>
                  <a:srgbClr val="7030A0"/>
                </a:solidFill>
                <a:latin typeface="Times New Roman" panose="02020603050405020304" pitchFamily="18" charset="0"/>
                <a:cs typeface="Times New Roman" panose="02020603050405020304" pitchFamily="18" charset="0"/>
              </a:rPr>
              <a:t> </a:t>
            </a:r>
            <a:r>
              <a:rPr lang="en-US" altLang="en-US" sz="1600" b="1" dirty="0" err="1">
                <a:solidFill>
                  <a:srgbClr val="7030A0"/>
                </a:solidFill>
                <a:latin typeface="Times New Roman" panose="02020603050405020304" pitchFamily="18" charset="0"/>
                <a:cs typeface="Times New Roman" panose="02020603050405020304" pitchFamily="18" charset="0"/>
              </a:rPr>
              <a:t>năng</a:t>
            </a:r>
            <a:r>
              <a:rPr lang="en-US" altLang="en-US" sz="1600" b="1" dirty="0">
                <a:solidFill>
                  <a:srgbClr val="7030A0"/>
                </a:solidFill>
                <a:latin typeface="Times New Roman" panose="02020603050405020304" pitchFamily="18" charset="0"/>
                <a:cs typeface="Times New Roman" panose="02020603050405020304" pitchFamily="18" charset="0"/>
              </a:rPr>
              <a:t> </a:t>
            </a:r>
            <a:r>
              <a:rPr lang="en-US" altLang="en-US" sz="1600" b="1" dirty="0" err="1">
                <a:solidFill>
                  <a:srgbClr val="7030A0"/>
                </a:solidFill>
                <a:latin typeface="Times New Roman" panose="02020603050405020304" pitchFamily="18" charset="0"/>
                <a:cs typeface="Times New Roman" panose="02020603050405020304" pitchFamily="18" charset="0"/>
              </a:rPr>
              <a:t>sinh</a:t>
            </a:r>
            <a:r>
              <a:rPr lang="en-US" altLang="en-US" sz="1600" b="1" dirty="0">
                <a:solidFill>
                  <a:srgbClr val="7030A0"/>
                </a:solidFill>
                <a:latin typeface="Times New Roman" panose="02020603050405020304" pitchFamily="18" charset="0"/>
                <a:cs typeface="Times New Roman" panose="02020603050405020304" pitchFamily="18" charset="0"/>
              </a:rPr>
              <a:t> </a:t>
            </a:r>
            <a:r>
              <a:rPr lang="en-US" altLang="en-US" sz="1600" b="1" dirty="0" err="1">
                <a:solidFill>
                  <a:srgbClr val="7030A0"/>
                </a:solidFill>
                <a:latin typeface="Times New Roman" panose="02020603050405020304" pitchFamily="18" charset="0"/>
                <a:cs typeface="Times New Roman" panose="02020603050405020304" pitchFamily="18" charset="0"/>
              </a:rPr>
              <a:t>lí</a:t>
            </a:r>
            <a:r>
              <a:rPr lang="en-US" altLang="en-US" sz="1600" b="1" dirty="0">
                <a:solidFill>
                  <a:srgbClr val="7030A0"/>
                </a:solidFill>
                <a:latin typeface="Times New Roman" panose="02020603050405020304" pitchFamily="18" charset="0"/>
                <a:cs typeface="Times New Roman" panose="02020603050405020304" pitchFamily="18" charset="0"/>
              </a:rPr>
              <a:t> </a:t>
            </a:r>
            <a:r>
              <a:rPr lang="en-US" altLang="en-US" sz="1600" b="1" dirty="0" err="1">
                <a:solidFill>
                  <a:srgbClr val="7030A0"/>
                </a:solidFill>
                <a:latin typeface="Times New Roman" panose="02020603050405020304" pitchFamily="18" charset="0"/>
                <a:cs typeface="Times New Roman" panose="02020603050405020304" pitchFamily="18" charset="0"/>
              </a:rPr>
              <a:t>được</a:t>
            </a:r>
            <a:r>
              <a:rPr lang="en-US" altLang="en-US" sz="1600" b="1" dirty="0">
                <a:solidFill>
                  <a:srgbClr val="7030A0"/>
                </a:solidFill>
                <a:latin typeface="Times New Roman" panose="02020603050405020304" pitchFamily="18" charset="0"/>
                <a:cs typeface="Times New Roman" panose="02020603050405020304" pitchFamily="18" charset="0"/>
              </a:rPr>
              <a:t> </a:t>
            </a:r>
            <a:r>
              <a:rPr lang="en-US" altLang="en-US" sz="1600" b="1" dirty="0" err="1">
                <a:solidFill>
                  <a:srgbClr val="7030A0"/>
                </a:solidFill>
                <a:latin typeface="Times New Roman" panose="02020603050405020304" pitchFamily="18" charset="0"/>
                <a:cs typeface="Times New Roman" panose="02020603050405020304" pitchFamily="18" charset="0"/>
              </a:rPr>
              <a:t>thể</a:t>
            </a:r>
            <a:r>
              <a:rPr lang="en-US" altLang="en-US" sz="1600" b="1" dirty="0">
                <a:solidFill>
                  <a:srgbClr val="7030A0"/>
                </a:solidFill>
                <a:latin typeface="Times New Roman" panose="02020603050405020304" pitchFamily="18" charset="0"/>
                <a:cs typeface="Times New Roman" panose="02020603050405020304" pitchFamily="18" charset="0"/>
              </a:rPr>
              <a:t> </a:t>
            </a:r>
            <a:r>
              <a:rPr lang="en-US" altLang="en-US" sz="1600" b="1" dirty="0" err="1">
                <a:solidFill>
                  <a:srgbClr val="7030A0"/>
                </a:solidFill>
                <a:latin typeface="Times New Roman" panose="02020603050405020304" pitchFamily="18" charset="0"/>
                <a:cs typeface="Times New Roman" panose="02020603050405020304" pitchFamily="18" charset="0"/>
              </a:rPr>
              <a:t>hiện</a:t>
            </a:r>
            <a:r>
              <a:rPr lang="en-US" altLang="en-US" sz="1600" b="1" dirty="0">
                <a:solidFill>
                  <a:srgbClr val="7030A0"/>
                </a:solidFill>
                <a:latin typeface="Times New Roman" panose="02020603050405020304" pitchFamily="18" charset="0"/>
                <a:cs typeface="Times New Roman" panose="02020603050405020304" pitchFamily="18" charset="0"/>
              </a:rPr>
              <a:t> qua </a:t>
            </a:r>
            <a:r>
              <a:rPr lang="en-US" altLang="en-US" sz="1600" b="1" dirty="0" err="1">
                <a:solidFill>
                  <a:srgbClr val="7030A0"/>
                </a:solidFill>
                <a:latin typeface="Times New Roman" panose="02020603050405020304" pitchFamily="18" charset="0"/>
                <a:cs typeface="Times New Roman" panose="02020603050405020304" pitchFamily="18" charset="0"/>
              </a:rPr>
              <a:t>sơ</a:t>
            </a:r>
            <a:r>
              <a:rPr lang="en-US" altLang="en-US" sz="1600" b="1" dirty="0">
                <a:solidFill>
                  <a:srgbClr val="7030A0"/>
                </a:solidFill>
                <a:latin typeface="Times New Roman" panose="02020603050405020304" pitchFamily="18" charset="0"/>
                <a:cs typeface="Times New Roman" panose="02020603050405020304" pitchFamily="18" charset="0"/>
              </a:rPr>
              <a:t> </a:t>
            </a:r>
            <a:r>
              <a:rPr lang="en-US" altLang="en-US" sz="1600" b="1" dirty="0" err="1">
                <a:solidFill>
                  <a:srgbClr val="7030A0"/>
                </a:solidFill>
                <a:latin typeface="Times New Roman" panose="02020603050405020304" pitchFamily="18" charset="0"/>
                <a:cs typeface="Times New Roman" panose="02020603050405020304" pitchFamily="18" charset="0"/>
              </a:rPr>
              <a:t>đồ</a:t>
            </a:r>
            <a:r>
              <a:rPr lang="en-US" altLang="en-US" sz="1600" b="1" dirty="0">
                <a:solidFill>
                  <a:srgbClr val="7030A0"/>
                </a:solidFill>
                <a:latin typeface="Times New Roman" panose="02020603050405020304" pitchFamily="18" charset="0"/>
                <a:cs typeface="Times New Roman" panose="02020603050405020304" pitchFamily="18" charset="0"/>
              </a:rPr>
              <a:t>. HS </a:t>
            </a:r>
            <a:r>
              <a:rPr lang="en-US" altLang="en-US" sz="1600" b="1" dirty="0" err="1">
                <a:solidFill>
                  <a:srgbClr val="7030A0"/>
                </a:solidFill>
                <a:latin typeface="Times New Roman" panose="02020603050405020304" pitchFamily="18" charset="0"/>
                <a:cs typeface="Times New Roman" panose="02020603050405020304" pitchFamily="18" charset="0"/>
              </a:rPr>
              <a:t>hình</a:t>
            </a:r>
            <a:r>
              <a:rPr lang="en-US" altLang="en-US" sz="1600" b="1" dirty="0">
                <a:solidFill>
                  <a:srgbClr val="7030A0"/>
                </a:solidFill>
                <a:latin typeface="Times New Roman" panose="02020603050405020304" pitchFamily="18" charset="0"/>
                <a:cs typeface="Times New Roman" panose="02020603050405020304" pitchFamily="18" charset="0"/>
              </a:rPr>
              <a:t> </a:t>
            </a:r>
            <a:r>
              <a:rPr lang="en-US" altLang="en-US" sz="1600" b="1" dirty="0" err="1">
                <a:solidFill>
                  <a:srgbClr val="7030A0"/>
                </a:solidFill>
                <a:latin typeface="Times New Roman" panose="02020603050405020304" pitchFamily="18" charset="0"/>
                <a:cs typeface="Times New Roman" panose="02020603050405020304" pitchFamily="18" charset="0"/>
              </a:rPr>
              <a:t>thành</a:t>
            </a:r>
            <a:r>
              <a:rPr lang="en-US" altLang="en-US" sz="1600" b="1" dirty="0">
                <a:solidFill>
                  <a:srgbClr val="7030A0"/>
                </a:solidFill>
                <a:latin typeface="Times New Roman" panose="02020603050405020304" pitchFamily="18" charset="0"/>
                <a:cs typeface="Times New Roman" panose="02020603050405020304" pitchFamily="18" charset="0"/>
              </a:rPr>
              <a:t> </a:t>
            </a:r>
            <a:r>
              <a:rPr lang="en-US" altLang="en-US" sz="1600" b="1" dirty="0" err="1">
                <a:solidFill>
                  <a:srgbClr val="7030A0"/>
                </a:solidFill>
                <a:latin typeface="Times New Roman" panose="02020603050405020304" pitchFamily="18" charset="0"/>
                <a:cs typeface="Times New Roman" panose="02020603050405020304" pitchFamily="18" charset="0"/>
              </a:rPr>
              <a:t>kiến</a:t>
            </a:r>
            <a:r>
              <a:rPr lang="en-US" altLang="en-US" sz="1600" b="1" dirty="0">
                <a:solidFill>
                  <a:srgbClr val="7030A0"/>
                </a:solidFill>
                <a:latin typeface="Times New Roman" panose="02020603050405020304" pitchFamily="18" charset="0"/>
                <a:cs typeface="Times New Roman" panose="02020603050405020304" pitchFamily="18" charset="0"/>
              </a:rPr>
              <a:t> </a:t>
            </a:r>
            <a:r>
              <a:rPr lang="en-US" altLang="en-US" sz="1600" b="1" dirty="0" err="1">
                <a:solidFill>
                  <a:srgbClr val="7030A0"/>
                </a:solidFill>
                <a:latin typeface="Times New Roman" panose="02020603050405020304" pitchFamily="18" charset="0"/>
                <a:cs typeface="Times New Roman" panose="02020603050405020304" pitchFamily="18" charset="0"/>
              </a:rPr>
              <a:t>thức</a:t>
            </a:r>
            <a:r>
              <a:rPr lang="en-US" altLang="en-US" sz="1600" b="1" dirty="0">
                <a:solidFill>
                  <a:srgbClr val="7030A0"/>
                </a:solidFill>
                <a:latin typeface="Times New Roman" panose="02020603050405020304" pitchFamily="18" charset="0"/>
                <a:cs typeface="Times New Roman" panose="02020603050405020304" pitchFamily="18" charset="0"/>
              </a:rPr>
              <a:t> qua </a:t>
            </a:r>
            <a:r>
              <a:rPr lang="en-US" altLang="en-US" sz="1600" b="1" dirty="0" err="1">
                <a:solidFill>
                  <a:srgbClr val="7030A0"/>
                </a:solidFill>
                <a:latin typeface="Times New Roman" panose="02020603050405020304" pitchFamily="18" charset="0"/>
                <a:cs typeface="Times New Roman" panose="02020603050405020304" pitchFamily="18" charset="0"/>
              </a:rPr>
              <a:t>sơ</a:t>
            </a:r>
            <a:r>
              <a:rPr lang="en-US" altLang="en-US" sz="1600" b="1" dirty="0">
                <a:solidFill>
                  <a:srgbClr val="7030A0"/>
                </a:solidFill>
                <a:latin typeface="Times New Roman" panose="02020603050405020304" pitchFamily="18" charset="0"/>
                <a:cs typeface="Times New Roman" panose="02020603050405020304" pitchFamily="18" charset="0"/>
              </a:rPr>
              <a:t> </a:t>
            </a:r>
            <a:r>
              <a:rPr lang="en-US" altLang="en-US" sz="1600" b="1" dirty="0" err="1">
                <a:solidFill>
                  <a:srgbClr val="7030A0"/>
                </a:solidFill>
                <a:latin typeface="Times New Roman" panose="02020603050405020304" pitchFamily="18" charset="0"/>
                <a:cs typeface="Times New Roman" panose="02020603050405020304" pitchFamily="18" charset="0"/>
              </a:rPr>
              <a:t>đồ</a:t>
            </a:r>
            <a:r>
              <a:rPr lang="en-US" altLang="en-US" sz="1600" b="1" dirty="0">
                <a:solidFill>
                  <a:srgbClr val="7030A0"/>
                </a:solidFill>
                <a:latin typeface="Times New Roman" panose="02020603050405020304" pitchFamily="18" charset="0"/>
                <a:cs typeface="Times New Roman" panose="02020603050405020304" pitchFamily="18" charset="0"/>
              </a:rPr>
              <a:t>. </a:t>
            </a:r>
          </a:p>
          <a:p>
            <a:pPr marL="0" indent="0" algn="just">
              <a:buNone/>
            </a:pPr>
            <a:r>
              <a:rPr lang="en-US" altLang="en-US" sz="1600" dirty="0">
                <a:solidFill>
                  <a:srgbClr val="7030A0"/>
                </a:solidFill>
                <a:latin typeface="Times New Roman" panose="02020603050405020304" pitchFamily="18" charset="0"/>
                <a:cs typeface="Times New Roman" panose="02020603050405020304" pitchFamily="18" charset="0"/>
              </a:rPr>
              <a:t>                                                                                              </a:t>
            </a:r>
          </a:p>
          <a:p>
            <a:pPr marL="0" indent="0" algn="just">
              <a:buNone/>
            </a:pPr>
            <a:endParaRPr lang="en-US" altLang="en-US" sz="1600" dirty="0">
              <a:solidFill>
                <a:srgbClr val="7030A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endParaRPr lang="en-US" altLang="en-US" sz="16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endParaRPr lang="en-US" altLang="en-US" sz="16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endParaRPr lang="en-US" altLang="en-US" sz="1600" dirty="0">
              <a:latin typeface="Times New Roman" panose="02020603050405020304" pitchFamily="18" charset="0"/>
              <a:cs typeface="Times New Roman" panose="02020603050405020304" pitchFamily="18" charset="0"/>
            </a:endParaRPr>
          </a:p>
          <a:p>
            <a:pPr marL="0" indent="0" algn="just">
              <a:buNone/>
            </a:pPr>
            <a:endParaRPr lang="en-US" altLang="en-US" sz="16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endParaRPr lang="en-US" altLang="en-US" sz="1600" dirty="0">
              <a:latin typeface="Times New Roman" panose="02020603050405020304" pitchFamily="18" charset="0"/>
              <a:cs typeface="Times New Roman" panose="02020603050405020304" pitchFamily="18" charset="0"/>
            </a:endParaRPr>
          </a:p>
        </p:txBody>
      </p:sp>
      <p:pic>
        <p:nvPicPr>
          <p:cNvPr id="3" name="Picture 2" descr="C:\Users\macbook\Desktop\sơ đồ tác dụng của abcisic.png">
            <a:extLst>
              <a:ext uri="{FF2B5EF4-FFF2-40B4-BE49-F238E27FC236}">
                <a16:creationId xmlns:a16="http://schemas.microsoft.com/office/drawing/2014/main" id="{C225D595-40A6-C71A-E76A-649C2DEBEE9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9743" y="2272005"/>
            <a:ext cx="4387610" cy="3621364"/>
          </a:xfrm>
          <a:prstGeom prst="rect">
            <a:avLst/>
          </a:prstGeom>
          <a:noFill/>
          <a:ln>
            <a:noFill/>
          </a:ln>
        </p:spPr>
      </p:pic>
      <p:pic>
        <p:nvPicPr>
          <p:cNvPr id="7" name="Picture 6" descr="C:\Users\macbook\Desktop\Vị trí và vai trò mô phân sinh.png">
            <a:extLst>
              <a:ext uri="{FF2B5EF4-FFF2-40B4-BE49-F238E27FC236}">
                <a16:creationId xmlns:a16="http://schemas.microsoft.com/office/drawing/2014/main" id="{A6854153-4DC7-DE1F-75FA-EA772956DCD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208741" y="2253344"/>
            <a:ext cx="4267643" cy="3665598"/>
          </a:xfrm>
          <a:prstGeom prst="rect">
            <a:avLst/>
          </a:prstGeom>
          <a:noFill/>
          <a:ln>
            <a:noFill/>
          </a:ln>
        </p:spPr>
      </p:pic>
    </p:spTree>
    <p:extLst>
      <p:ext uri="{BB962C8B-B14F-4D97-AF65-F5344CB8AC3E}">
        <p14:creationId xmlns:p14="http://schemas.microsoft.com/office/powerpoint/2010/main" val="524145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9" y="-55983"/>
            <a:ext cx="12200180" cy="6858000"/>
          </a:xfrm>
          <a:prstGeom prst="rect">
            <a:avLst/>
          </a:prstGeom>
        </p:spPr>
      </p:pic>
      <p:sp>
        <p:nvSpPr>
          <p:cNvPr id="6" name="TextBox 5">
            <a:extLst>
              <a:ext uri="{FF2B5EF4-FFF2-40B4-BE49-F238E27FC236}">
                <a16:creationId xmlns:a16="http://schemas.microsoft.com/office/drawing/2014/main" id="{3597D30C-7927-8DF1-A3D1-794B5A41DDE0}"/>
              </a:ext>
            </a:extLst>
          </p:cNvPr>
          <p:cNvSpPr txBox="1"/>
          <p:nvPr/>
        </p:nvSpPr>
        <p:spPr>
          <a:xfrm>
            <a:off x="492368" y="1095493"/>
            <a:ext cx="8144281" cy="707886"/>
          </a:xfrm>
          <a:prstGeom prst="rect">
            <a:avLst/>
          </a:prstGeom>
          <a:noFill/>
        </p:spPr>
        <p:txBody>
          <a:bodyPr wrap="square">
            <a:spAutoFit/>
          </a:bodyPr>
          <a:lstStyle/>
          <a:p>
            <a:r>
              <a:rPr lang="en-US" sz="4000" b="1" dirty="0">
                <a:solidFill>
                  <a:srgbClr val="0070C0"/>
                </a:solidFill>
                <a:latin typeface="Bahnschrift Light SemiCondensed" panose="020B0502040204020203" pitchFamily="34" charset="0"/>
              </a:rPr>
              <a:t> </a:t>
            </a:r>
            <a:r>
              <a:rPr lang="en-US" sz="3600" b="1" dirty="0" err="1">
                <a:solidFill>
                  <a:srgbClr val="002060"/>
                </a:solidFill>
              </a:rPr>
              <a:t>Những</a:t>
            </a:r>
            <a:r>
              <a:rPr lang="en-US" sz="3600" b="1" dirty="0">
                <a:solidFill>
                  <a:srgbClr val="002060"/>
                </a:solidFill>
              </a:rPr>
              <a:t> </a:t>
            </a:r>
            <a:r>
              <a:rPr lang="en-US" sz="3600" b="1" dirty="0" err="1">
                <a:solidFill>
                  <a:srgbClr val="002060"/>
                </a:solidFill>
              </a:rPr>
              <a:t>điểm</a:t>
            </a:r>
            <a:r>
              <a:rPr lang="en-US" sz="3600" b="1" dirty="0">
                <a:solidFill>
                  <a:srgbClr val="002060"/>
                </a:solidFill>
              </a:rPr>
              <a:t> </a:t>
            </a:r>
            <a:r>
              <a:rPr lang="en-US" sz="3600" b="1" dirty="0" err="1">
                <a:solidFill>
                  <a:srgbClr val="002060"/>
                </a:solidFill>
              </a:rPr>
              <a:t>mới</a:t>
            </a:r>
            <a:r>
              <a:rPr lang="en-US" sz="3600" b="1" dirty="0">
                <a:solidFill>
                  <a:srgbClr val="002060"/>
                </a:solidFill>
              </a:rPr>
              <a:t>: </a:t>
            </a:r>
            <a:r>
              <a:rPr lang="en-US" sz="3600" b="1" dirty="0" err="1">
                <a:solidFill>
                  <a:srgbClr val="002060"/>
                </a:solidFill>
              </a:rPr>
              <a:t>Hình</a:t>
            </a:r>
            <a:r>
              <a:rPr lang="en-US" sz="3600" b="1" dirty="0">
                <a:solidFill>
                  <a:srgbClr val="002060"/>
                </a:solidFill>
              </a:rPr>
              <a:t> </a:t>
            </a:r>
            <a:r>
              <a:rPr lang="en-US" sz="3600" b="1" dirty="0" err="1">
                <a:solidFill>
                  <a:srgbClr val="002060"/>
                </a:solidFill>
              </a:rPr>
              <a:t>thức</a:t>
            </a:r>
            <a:r>
              <a:rPr lang="en-US" sz="3600" b="1" dirty="0">
                <a:solidFill>
                  <a:srgbClr val="002060"/>
                </a:solidFill>
              </a:rPr>
              <a:t> </a:t>
            </a:r>
            <a:r>
              <a:rPr lang="en-US" sz="3600" b="1" dirty="0" err="1">
                <a:solidFill>
                  <a:srgbClr val="002060"/>
                </a:solidFill>
              </a:rPr>
              <a:t>trình</a:t>
            </a:r>
            <a:r>
              <a:rPr lang="en-US" sz="3600" b="1" dirty="0">
                <a:solidFill>
                  <a:srgbClr val="002060"/>
                </a:solidFill>
              </a:rPr>
              <a:t> </a:t>
            </a:r>
            <a:r>
              <a:rPr lang="en-US" sz="3600" b="1" dirty="0" err="1">
                <a:solidFill>
                  <a:srgbClr val="002060"/>
                </a:solidFill>
              </a:rPr>
              <a:t>bày</a:t>
            </a:r>
            <a:endParaRPr lang="en-US" sz="3600" dirty="0"/>
          </a:p>
        </p:txBody>
      </p:sp>
      <p:sp>
        <p:nvSpPr>
          <p:cNvPr id="2" name="Content Placeholder 2">
            <a:extLst>
              <a:ext uri="{FF2B5EF4-FFF2-40B4-BE49-F238E27FC236}">
                <a16:creationId xmlns:a16="http://schemas.microsoft.com/office/drawing/2014/main" id="{11AC5B0A-7E39-01E9-C01E-D680B1530B9C}"/>
              </a:ext>
            </a:extLst>
          </p:cNvPr>
          <p:cNvSpPr>
            <a:spLocks noGrp="1"/>
          </p:cNvSpPr>
          <p:nvPr>
            <p:ph idx="1"/>
          </p:nvPr>
        </p:nvSpPr>
        <p:spPr>
          <a:xfrm>
            <a:off x="10479" y="1803379"/>
            <a:ext cx="9338038" cy="4466253"/>
          </a:xfrm>
        </p:spPr>
        <p:txBody>
          <a:bodyPr/>
          <a:lstStyle/>
          <a:p>
            <a:pPr marL="0" indent="0" algn="just">
              <a:lnSpc>
                <a:spcPct val="150000"/>
              </a:lnSpc>
              <a:buNone/>
            </a:pPr>
            <a:r>
              <a:rPr lang="en-US" altLang="en-US" sz="1600" b="1" dirty="0">
                <a:solidFill>
                  <a:srgbClr val="7030A0"/>
                </a:solidFill>
                <a:latin typeface="Times New Roman" panose="02020603050405020304" pitchFamily="18" charset="0"/>
                <a:cs typeface="Times New Roman" panose="02020603050405020304" pitchFamily="18" charset="0"/>
              </a:rPr>
              <a:t>    3. </a:t>
            </a:r>
            <a:r>
              <a:rPr lang="en-US" altLang="en-US" sz="1600" b="1" dirty="0" err="1">
                <a:solidFill>
                  <a:srgbClr val="7030A0"/>
                </a:solidFill>
                <a:latin typeface="Times New Roman" panose="02020603050405020304" pitchFamily="18" charset="0"/>
                <a:cs typeface="Times New Roman" panose="02020603050405020304" pitchFamily="18" charset="0"/>
              </a:rPr>
              <a:t>Cấu</a:t>
            </a:r>
            <a:r>
              <a:rPr lang="en-US" altLang="en-US" sz="1600" b="1" dirty="0">
                <a:solidFill>
                  <a:srgbClr val="7030A0"/>
                </a:solidFill>
                <a:latin typeface="Times New Roman" panose="02020603050405020304" pitchFamily="18" charset="0"/>
                <a:cs typeface="Times New Roman" panose="02020603050405020304" pitchFamily="18" charset="0"/>
              </a:rPr>
              <a:t> </a:t>
            </a:r>
            <a:r>
              <a:rPr lang="en-US" altLang="en-US" sz="1600" b="1" dirty="0" err="1">
                <a:solidFill>
                  <a:srgbClr val="7030A0"/>
                </a:solidFill>
                <a:latin typeface="Times New Roman" panose="02020603050405020304" pitchFamily="18" charset="0"/>
                <a:cs typeface="Times New Roman" panose="02020603050405020304" pitchFamily="18" charset="0"/>
              </a:rPr>
              <a:t>tạo</a:t>
            </a:r>
            <a:r>
              <a:rPr lang="en-US" altLang="en-US" sz="1600" b="1" dirty="0">
                <a:solidFill>
                  <a:srgbClr val="7030A0"/>
                </a:solidFill>
                <a:latin typeface="Times New Roman" panose="02020603050405020304" pitchFamily="18" charset="0"/>
                <a:cs typeface="Times New Roman" panose="02020603050405020304" pitchFamily="18" charset="0"/>
              </a:rPr>
              <a:t>, </a:t>
            </a:r>
            <a:r>
              <a:rPr lang="en-US" altLang="en-US" sz="1600" b="1" dirty="0" err="1">
                <a:solidFill>
                  <a:srgbClr val="7030A0"/>
                </a:solidFill>
                <a:latin typeface="Times New Roman" panose="02020603050405020304" pitchFamily="18" charset="0"/>
                <a:cs typeface="Times New Roman" panose="02020603050405020304" pitchFamily="18" charset="0"/>
              </a:rPr>
              <a:t>quá</a:t>
            </a:r>
            <a:r>
              <a:rPr lang="en-US" altLang="en-US" sz="1600" b="1" dirty="0">
                <a:solidFill>
                  <a:srgbClr val="7030A0"/>
                </a:solidFill>
                <a:latin typeface="Times New Roman" panose="02020603050405020304" pitchFamily="18" charset="0"/>
                <a:cs typeface="Times New Roman" panose="02020603050405020304" pitchFamily="18" charset="0"/>
              </a:rPr>
              <a:t> </a:t>
            </a:r>
            <a:r>
              <a:rPr lang="en-US" altLang="en-US" sz="1600" b="1" dirty="0" err="1">
                <a:solidFill>
                  <a:srgbClr val="7030A0"/>
                </a:solidFill>
                <a:latin typeface="Times New Roman" panose="02020603050405020304" pitchFamily="18" charset="0"/>
                <a:cs typeface="Times New Roman" panose="02020603050405020304" pitchFamily="18" charset="0"/>
              </a:rPr>
              <a:t>trình</a:t>
            </a:r>
            <a:r>
              <a:rPr lang="en-US" altLang="en-US" sz="1600" b="1" dirty="0">
                <a:solidFill>
                  <a:srgbClr val="7030A0"/>
                </a:solidFill>
                <a:latin typeface="Times New Roman" panose="02020603050405020304" pitchFamily="18" charset="0"/>
                <a:cs typeface="Times New Roman" panose="02020603050405020304" pitchFamily="18" charset="0"/>
              </a:rPr>
              <a:t> </a:t>
            </a:r>
            <a:r>
              <a:rPr lang="en-US" altLang="en-US" sz="1600" b="1" dirty="0" err="1">
                <a:solidFill>
                  <a:srgbClr val="7030A0"/>
                </a:solidFill>
                <a:latin typeface="Times New Roman" panose="02020603050405020304" pitchFamily="18" charset="0"/>
                <a:cs typeface="Times New Roman" panose="02020603050405020304" pitchFamily="18" charset="0"/>
              </a:rPr>
              <a:t>sinh</a:t>
            </a:r>
            <a:r>
              <a:rPr lang="en-US" altLang="en-US" sz="1600" b="1" dirty="0">
                <a:solidFill>
                  <a:srgbClr val="7030A0"/>
                </a:solidFill>
                <a:latin typeface="Times New Roman" panose="02020603050405020304" pitchFamily="18" charset="0"/>
                <a:cs typeface="Times New Roman" panose="02020603050405020304" pitchFamily="18" charset="0"/>
              </a:rPr>
              <a:t> </a:t>
            </a:r>
            <a:r>
              <a:rPr lang="en-US" altLang="en-US" sz="1600" b="1" dirty="0" err="1">
                <a:solidFill>
                  <a:srgbClr val="7030A0"/>
                </a:solidFill>
                <a:latin typeface="Times New Roman" panose="02020603050405020304" pitchFamily="18" charset="0"/>
                <a:cs typeface="Times New Roman" panose="02020603050405020304" pitchFamily="18" charset="0"/>
              </a:rPr>
              <a:t>lí</a:t>
            </a:r>
            <a:r>
              <a:rPr lang="en-US" altLang="en-US" sz="1600" b="1" dirty="0">
                <a:solidFill>
                  <a:srgbClr val="7030A0"/>
                </a:solidFill>
                <a:latin typeface="Times New Roman" panose="02020603050405020304" pitchFamily="18" charset="0"/>
                <a:cs typeface="Times New Roman" panose="02020603050405020304" pitchFamily="18" charset="0"/>
              </a:rPr>
              <a:t>, </a:t>
            </a:r>
            <a:r>
              <a:rPr lang="en-US" altLang="en-US" sz="1600" b="1" dirty="0" err="1">
                <a:solidFill>
                  <a:srgbClr val="7030A0"/>
                </a:solidFill>
                <a:latin typeface="Times New Roman" panose="02020603050405020304" pitchFamily="18" charset="0"/>
                <a:cs typeface="Times New Roman" panose="02020603050405020304" pitchFamily="18" charset="0"/>
              </a:rPr>
              <a:t>được</a:t>
            </a:r>
            <a:r>
              <a:rPr lang="en-US" altLang="en-US" sz="1600" b="1" dirty="0">
                <a:solidFill>
                  <a:srgbClr val="7030A0"/>
                </a:solidFill>
                <a:latin typeface="Times New Roman" panose="02020603050405020304" pitchFamily="18" charset="0"/>
                <a:cs typeface="Times New Roman" panose="02020603050405020304" pitchFamily="18" charset="0"/>
              </a:rPr>
              <a:t> </a:t>
            </a:r>
            <a:r>
              <a:rPr lang="en-US" altLang="en-US" sz="1600" b="1" dirty="0" err="1">
                <a:solidFill>
                  <a:srgbClr val="7030A0"/>
                </a:solidFill>
                <a:latin typeface="Times New Roman" panose="02020603050405020304" pitchFamily="18" charset="0"/>
                <a:cs typeface="Times New Roman" panose="02020603050405020304" pitchFamily="18" charset="0"/>
              </a:rPr>
              <a:t>thể</a:t>
            </a:r>
            <a:r>
              <a:rPr lang="en-US" altLang="en-US" sz="1600" b="1" dirty="0">
                <a:solidFill>
                  <a:srgbClr val="7030A0"/>
                </a:solidFill>
                <a:latin typeface="Times New Roman" panose="02020603050405020304" pitchFamily="18" charset="0"/>
                <a:cs typeface="Times New Roman" panose="02020603050405020304" pitchFamily="18" charset="0"/>
              </a:rPr>
              <a:t> </a:t>
            </a:r>
            <a:r>
              <a:rPr lang="en-US" altLang="en-US" sz="1600" b="1" dirty="0" err="1">
                <a:solidFill>
                  <a:srgbClr val="7030A0"/>
                </a:solidFill>
                <a:latin typeface="Times New Roman" panose="02020603050405020304" pitchFamily="18" charset="0"/>
                <a:cs typeface="Times New Roman" panose="02020603050405020304" pitchFamily="18" charset="0"/>
              </a:rPr>
              <a:t>hiện</a:t>
            </a:r>
            <a:r>
              <a:rPr lang="en-US" altLang="en-US" sz="1600" b="1" dirty="0">
                <a:solidFill>
                  <a:srgbClr val="7030A0"/>
                </a:solidFill>
                <a:latin typeface="Times New Roman" panose="02020603050405020304" pitchFamily="18" charset="0"/>
                <a:cs typeface="Times New Roman" panose="02020603050405020304" pitchFamily="18" charset="0"/>
              </a:rPr>
              <a:t> qua </a:t>
            </a:r>
            <a:r>
              <a:rPr lang="en-US" altLang="en-US" sz="1600" b="1" dirty="0" err="1">
                <a:solidFill>
                  <a:srgbClr val="7030A0"/>
                </a:solidFill>
                <a:latin typeface="Times New Roman" panose="02020603050405020304" pitchFamily="18" charset="0"/>
                <a:cs typeface="Times New Roman" panose="02020603050405020304" pitchFamily="18" charset="0"/>
              </a:rPr>
              <a:t>hình</a:t>
            </a:r>
            <a:r>
              <a:rPr lang="en-US" altLang="en-US" sz="1600" b="1" dirty="0">
                <a:solidFill>
                  <a:srgbClr val="7030A0"/>
                </a:solidFill>
                <a:latin typeface="Times New Roman" panose="02020603050405020304" pitchFamily="18" charset="0"/>
                <a:cs typeface="Times New Roman" panose="02020603050405020304" pitchFamily="18" charset="0"/>
              </a:rPr>
              <a:t> </a:t>
            </a:r>
            <a:r>
              <a:rPr lang="en-US" altLang="en-US" sz="1600" b="1" dirty="0" err="1">
                <a:solidFill>
                  <a:srgbClr val="7030A0"/>
                </a:solidFill>
                <a:latin typeface="Times New Roman" panose="02020603050405020304" pitchFamily="18" charset="0"/>
                <a:cs typeface="Times New Roman" panose="02020603050405020304" pitchFamily="18" charset="0"/>
              </a:rPr>
              <a:t>ảnh</a:t>
            </a:r>
            <a:r>
              <a:rPr lang="en-US" altLang="en-US" sz="1600" b="1" dirty="0">
                <a:solidFill>
                  <a:srgbClr val="7030A0"/>
                </a:solidFill>
                <a:latin typeface="Times New Roman" panose="02020603050405020304" pitchFamily="18" charset="0"/>
                <a:cs typeface="Times New Roman" panose="02020603050405020304" pitchFamily="18" charset="0"/>
              </a:rPr>
              <a:t>, </a:t>
            </a:r>
            <a:r>
              <a:rPr lang="en-US" altLang="en-US" sz="1600" b="1" dirty="0" err="1">
                <a:solidFill>
                  <a:srgbClr val="7030A0"/>
                </a:solidFill>
                <a:latin typeface="Times New Roman" panose="02020603050405020304" pitchFamily="18" charset="0"/>
                <a:cs typeface="Times New Roman" panose="02020603050405020304" pitchFamily="18" charset="0"/>
              </a:rPr>
              <a:t>sơ</a:t>
            </a:r>
            <a:r>
              <a:rPr lang="en-US" altLang="en-US" sz="1600" b="1" dirty="0">
                <a:solidFill>
                  <a:srgbClr val="7030A0"/>
                </a:solidFill>
                <a:latin typeface="Times New Roman" panose="02020603050405020304" pitchFamily="18" charset="0"/>
                <a:cs typeface="Times New Roman" panose="02020603050405020304" pitchFamily="18" charset="0"/>
              </a:rPr>
              <a:t> </a:t>
            </a:r>
            <a:r>
              <a:rPr lang="en-US" altLang="en-US" sz="1600" b="1" dirty="0" err="1">
                <a:solidFill>
                  <a:srgbClr val="7030A0"/>
                </a:solidFill>
                <a:latin typeface="Times New Roman" panose="02020603050405020304" pitchFamily="18" charset="0"/>
                <a:cs typeface="Times New Roman" panose="02020603050405020304" pitchFamily="18" charset="0"/>
              </a:rPr>
              <a:t>đồ</a:t>
            </a:r>
            <a:r>
              <a:rPr lang="en-US" altLang="en-US" sz="1600" b="1" dirty="0">
                <a:solidFill>
                  <a:srgbClr val="7030A0"/>
                </a:solidFill>
                <a:latin typeface="Times New Roman" panose="02020603050405020304" pitchFamily="18" charset="0"/>
                <a:cs typeface="Times New Roman" panose="02020603050405020304" pitchFamily="18" charset="0"/>
              </a:rPr>
              <a:t>. HS </a:t>
            </a:r>
            <a:r>
              <a:rPr lang="en-US" altLang="en-US" sz="1600" b="1" dirty="0" err="1">
                <a:solidFill>
                  <a:srgbClr val="7030A0"/>
                </a:solidFill>
                <a:latin typeface="Times New Roman" panose="02020603050405020304" pitchFamily="18" charset="0"/>
                <a:cs typeface="Times New Roman" panose="02020603050405020304" pitchFamily="18" charset="0"/>
              </a:rPr>
              <a:t>hình</a:t>
            </a:r>
            <a:r>
              <a:rPr lang="en-US" altLang="en-US" sz="1600" b="1" dirty="0">
                <a:solidFill>
                  <a:srgbClr val="7030A0"/>
                </a:solidFill>
                <a:latin typeface="Times New Roman" panose="02020603050405020304" pitchFamily="18" charset="0"/>
                <a:cs typeface="Times New Roman" panose="02020603050405020304" pitchFamily="18" charset="0"/>
              </a:rPr>
              <a:t> </a:t>
            </a:r>
            <a:r>
              <a:rPr lang="en-US" altLang="en-US" sz="1600" b="1" dirty="0" err="1">
                <a:solidFill>
                  <a:srgbClr val="7030A0"/>
                </a:solidFill>
                <a:latin typeface="Times New Roman" panose="02020603050405020304" pitchFamily="18" charset="0"/>
                <a:cs typeface="Times New Roman" panose="02020603050405020304" pitchFamily="18" charset="0"/>
              </a:rPr>
              <a:t>thành</a:t>
            </a:r>
            <a:r>
              <a:rPr lang="en-US" altLang="en-US" sz="1600" b="1" dirty="0">
                <a:solidFill>
                  <a:srgbClr val="7030A0"/>
                </a:solidFill>
                <a:latin typeface="Times New Roman" panose="02020603050405020304" pitchFamily="18" charset="0"/>
                <a:cs typeface="Times New Roman" panose="02020603050405020304" pitchFamily="18" charset="0"/>
              </a:rPr>
              <a:t> </a:t>
            </a:r>
            <a:r>
              <a:rPr lang="en-US" altLang="en-US" sz="1600" b="1" dirty="0" err="1">
                <a:solidFill>
                  <a:srgbClr val="7030A0"/>
                </a:solidFill>
                <a:latin typeface="Times New Roman" panose="02020603050405020304" pitchFamily="18" charset="0"/>
                <a:cs typeface="Times New Roman" panose="02020603050405020304" pitchFamily="18" charset="0"/>
              </a:rPr>
              <a:t>kiến</a:t>
            </a:r>
            <a:r>
              <a:rPr lang="en-US" altLang="en-US" sz="1600" b="1" dirty="0">
                <a:solidFill>
                  <a:srgbClr val="7030A0"/>
                </a:solidFill>
                <a:latin typeface="Times New Roman" panose="02020603050405020304" pitchFamily="18" charset="0"/>
                <a:cs typeface="Times New Roman" panose="02020603050405020304" pitchFamily="18" charset="0"/>
              </a:rPr>
              <a:t> </a:t>
            </a:r>
            <a:r>
              <a:rPr lang="en-US" altLang="en-US" sz="1600" b="1" dirty="0" err="1">
                <a:solidFill>
                  <a:srgbClr val="7030A0"/>
                </a:solidFill>
                <a:latin typeface="Times New Roman" panose="02020603050405020304" pitchFamily="18" charset="0"/>
                <a:cs typeface="Times New Roman" panose="02020603050405020304" pitchFamily="18" charset="0"/>
              </a:rPr>
              <a:t>thức</a:t>
            </a:r>
            <a:r>
              <a:rPr lang="en-US" altLang="en-US" sz="1600" b="1" dirty="0">
                <a:solidFill>
                  <a:srgbClr val="7030A0"/>
                </a:solidFill>
                <a:latin typeface="Times New Roman" panose="02020603050405020304" pitchFamily="18" charset="0"/>
                <a:cs typeface="Times New Roman" panose="02020603050405020304" pitchFamily="18" charset="0"/>
              </a:rPr>
              <a:t> qua </a:t>
            </a:r>
            <a:r>
              <a:rPr lang="en-US" altLang="en-US" sz="1600" b="1" dirty="0" err="1">
                <a:solidFill>
                  <a:srgbClr val="7030A0"/>
                </a:solidFill>
                <a:latin typeface="Times New Roman" panose="02020603050405020304" pitchFamily="18" charset="0"/>
                <a:cs typeface="Times New Roman" panose="02020603050405020304" pitchFamily="18" charset="0"/>
              </a:rPr>
              <a:t>quan</a:t>
            </a:r>
            <a:r>
              <a:rPr lang="en-US" altLang="en-US" sz="1600" b="1" dirty="0">
                <a:solidFill>
                  <a:srgbClr val="7030A0"/>
                </a:solidFill>
                <a:latin typeface="Times New Roman" panose="02020603050405020304" pitchFamily="18" charset="0"/>
                <a:cs typeface="Times New Roman" panose="02020603050405020304" pitchFamily="18" charset="0"/>
              </a:rPr>
              <a:t> </a:t>
            </a:r>
            <a:r>
              <a:rPr lang="en-US" altLang="en-US" sz="1600" b="1" dirty="0" err="1">
                <a:solidFill>
                  <a:srgbClr val="7030A0"/>
                </a:solidFill>
                <a:latin typeface="Times New Roman" panose="02020603050405020304" pitchFamily="18" charset="0"/>
                <a:cs typeface="Times New Roman" panose="02020603050405020304" pitchFamily="18" charset="0"/>
              </a:rPr>
              <a:t>sát</a:t>
            </a:r>
            <a:r>
              <a:rPr lang="en-US" altLang="en-US" sz="1600" b="1" dirty="0">
                <a:solidFill>
                  <a:srgbClr val="7030A0"/>
                </a:solidFill>
                <a:latin typeface="Times New Roman" panose="02020603050405020304" pitchFamily="18" charset="0"/>
                <a:cs typeface="Times New Roman" panose="02020603050405020304" pitchFamily="18" charset="0"/>
              </a:rPr>
              <a:t>, </a:t>
            </a:r>
            <a:r>
              <a:rPr lang="en-US" altLang="en-US" sz="1600" b="1" dirty="0" err="1">
                <a:solidFill>
                  <a:srgbClr val="7030A0"/>
                </a:solidFill>
                <a:latin typeface="Times New Roman" panose="02020603050405020304" pitchFamily="18" charset="0"/>
                <a:cs typeface="Times New Roman" panose="02020603050405020304" pitchFamily="18" charset="0"/>
              </a:rPr>
              <a:t>nghiên</a:t>
            </a:r>
            <a:r>
              <a:rPr lang="en-US" altLang="en-US" sz="1600" b="1" dirty="0">
                <a:solidFill>
                  <a:srgbClr val="7030A0"/>
                </a:solidFill>
                <a:latin typeface="Times New Roman" panose="02020603050405020304" pitchFamily="18" charset="0"/>
                <a:cs typeface="Times New Roman" panose="02020603050405020304" pitchFamily="18" charset="0"/>
              </a:rPr>
              <a:t> </a:t>
            </a:r>
            <a:r>
              <a:rPr lang="en-US" altLang="en-US" sz="1600" b="1" dirty="0" err="1">
                <a:solidFill>
                  <a:srgbClr val="7030A0"/>
                </a:solidFill>
                <a:latin typeface="Times New Roman" panose="02020603050405020304" pitchFamily="18" charset="0"/>
                <a:cs typeface="Times New Roman" panose="02020603050405020304" pitchFamily="18" charset="0"/>
              </a:rPr>
              <a:t>cứu</a:t>
            </a:r>
            <a:r>
              <a:rPr lang="en-US" altLang="en-US" sz="1600" b="1" dirty="0">
                <a:solidFill>
                  <a:srgbClr val="7030A0"/>
                </a:solidFill>
                <a:latin typeface="Times New Roman" panose="02020603050405020304" pitchFamily="18" charset="0"/>
                <a:cs typeface="Times New Roman" panose="02020603050405020304" pitchFamily="18" charset="0"/>
              </a:rPr>
              <a:t> </a:t>
            </a:r>
            <a:r>
              <a:rPr lang="en-US" altLang="en-US" sz="1600" b="1" dirty="0" err="1">
                <a:solidFill>
                  <a:srgbClr val="7030A0"/>
                </a:solidFill>
                <a:latin typeface="Times New Roman" panose="02020603050405020304" pitchFamily="18" charset="0"/>
                <a:cs typeface="Times New Roman" panose="02020603050405020304" pitchFamily="18" charset="0"/>
              </a:rPr>
              <a:t>hình</a:t>
            </a:r>
            <a:r>
              <a:rPr lang="en-US" altLang="en-US" sz="1600" b="1" dirty="0">
                <a:solidFill>
                  <a:srgbClr val="7030A0"/>
                </a:solidFill>
                <a:latin typeface="Times New Roman" panose="02020603050405020304" pitchFamily="18" charset="0"/>
                <a:cs typeface="Times New Roman" panose="02020603050405020304" pitchFamily="18" charset="0"/>
              </a:rPr>
              <a:t> </a:t>
            </a:r>
            <a:r>
              <a:rPr lang="en-US" altLang="en-US" sz="1600" b="1" dirty="0" err="1">
                <a:solidFill>
                  <a:srgbClr val="7030A0"/>
                </a:solidFill>
                <a:latin typeface="Times New Roman" panose="02020603050405020304" pitchFamily="18" charset="0"/>
                <a:cs typeface="Times New Roman" panose="02020603050405020304" pitchFamily="18" charset="0"/>
              </a:rPr>
              <a:t>ảnh</a:t>
            </a:r>
            <a:r>
              <a:rPr lang="en-US" altLang="en-US" sz="1600" b="1" dirty="0">
                <a:solidFill>
                  <a:srgbClr val="7030A0"/>
                </a:solidFill>
                <a:latin typeface="Times New Roman" panose="02020603050405020304" pitchFamily="18" charset="0"/>
                <a:cs typeface="Times New Roman" panose="02020603050405020304" pitchFamily="18" charset="0"/>
              </a:rPr>
              <a:t>, </a:t>
            </a:r>
            <a:r>
              <a:rPr lang="en-US" altLang="en-US" sz="1600" b="1" dirty="0" err="1">
                <a:solidFill>
                  <a:srgbClr val="7030A0"/>
                </a:solidFill>
                <a:latin typeface="Times New Roman" panose="02020603050405020304" pitchFamily="18" charset="0"/>
                <a:cs typeface="Times New Roman" panose="02020603050405020304" pitchFamily="18" charset="0"/>
              </a:rPr>
              <a:t>sơ</a:t>
            </a:r>
            <a:r>
              <a:rPr lang="en-US" altLang="en-US" sz="1600" b="1" dirty="0">
                <a:solidFill>
                  <a:srgbClr val="7030A0"/>
                </a:solidFill>
                <a:latin typeface="Times New Roman" panose="02020603050405020304" pitchFamily="18" charset="0"/>
                <a:cs typeface="Times New Roman" panose="02020603050405020304" pitchFamily="18" charset="0"/>
              </a:rPr>
              <a:t> </a:t>
            </a:r>
            <a:r>
              <a:rPr lang="en-US" altLang="en-US" sz="1600" b="1" dirty="0" err="1">
                <a:solidFill>
                  <a:srgbClr val="7030A0"/>
                </a:solidFill>
                <a:latin typeface="Times New Roman" panose="02020603050405020304" pitchFamily="18" charset="0"/>
                <a:cs typeface="Times New Roman" panose="02020603050405020304" pitchFamily="18" charset="0"/>
              </a:rPr>
              <a:t>đồ</a:t>
            </a:r>
            <a:r>
              <a:rPr lang="en-US" altLang="en-US" sz="1600" b="1" dirty="0">
                <a:solidFill>
                  <a:srgbClr val="7030A0"/>
                </a:solidFill>
                <a:latin typeface="Times New Roman" panose="02020603050405020304" pitchFamily="18" charset="0"/>
                <a:cs typeface="Times New Roman" panose="02020603050405020304" pitchFamily="18" charset="0"/>
              </a:rPr>
              <a:t>. </a:t>
            </a:r>
          </a:p>
          <a:p>
            <a:pPr marL="0" indent="0" algn="just">
              <a:buNone/>
            </a:pPr>
            <a:r>
              <a:rPr lang="en-US" altLang="en-US" sz="2400" dirty="0">
                <a:solidFill>
                  <a:srgbClr val="7030A0"/>
                </a:solidFill>
                <a:latin typeface="Times New Roman" panose="02020603050405020304" pitchFamily="18" charset="0"/>
                <a:cs typeface="Times New Roman" panose="02020603050405020304" pitchFamily="18" charset="0"/>
              </a:rPr>
              <a:t>    </a:t>
            </a:r>
          </a:p>
          <a:p>
            <a:pPr marL="0" indent="0" algn="just">
              <a:buNone/>
            </a:pPr>
            <a:r>
              <a:rPr lang="en-US" altLang="en-US" sz="2400" dirty="0">
                <a:solidFill>
                  <a:srgbClr val="7030A0"/>
                </a:solidFill>
                <a:latin typeface="Times New Roman" panose="02020603050405020304" pitchFamily="18" charset="0"/>
                <a:cs typeface="Times New Roman" panose="02020603050405020304" pitchFamily="18" charset="0"/>
              </a:rPr>
              <a:t>                                                                                                              </a:t>
            </a:r>
          </a:p>
          <a:p>
            <a:pPr marL="0" indent="0" algn="just">
              <a:buNone/>
            </a:pPr>
            <a:endParaRPr lang="en-US" altLang="en-US" sz="2800" dirty="0">
              <a:solidFill>
                <a:srgbClr val="7030A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endParaRPr lang="en-US" altLang="en-US"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endParaRPr lang="en-US" altLang="en-US"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endParaRPr lang="en-US" altLang="en-US" dirty="0">
              <a:latin typeface="Times New Roman" panose="02020603050405020304" pitchFamily="18" charset="0"/>
              <a:cs typeface="Times New Roman" panose="02020603050405020304" pitchFamily="18" charset="0"/>
            </a:endParaRPr>
          </a:p>
          <a:p>
            <a:pPr marL="0" indent="0" algn="just">
              <a:buNone/>
            </a:pPr>
            <a:endParaRPr lang="en-US" altLang="en-US"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endParaRPr lang="en-US" altLang="en-US" dirty="0">
              <a:solidFill>
                <a:srgbClr val="FF0000"/>
              </a:solidFill>
              <a:latin typeface="Times New Roman" panose="02020603050405020304" pitchFamily="18" charset="0"/>
              <a:cs typeface="Times New Roman" panose="02020603050405020304" pitchFamily="18" charset="0"/>
            </a:endParaRPr>
          </a:p>
        </p:txBody>
      </p:sp>
      <p:pic>
        <p:nvPicPr>
          <p:cNvPr id="3" name="Picture 2" descr="C:\Users\macbook\Desktop\Mạch gỗ .png">
            <a:extLst>
              <a:ext uri="{FF2B5EF4-FFF2-40B4-BE49-F238E27FC236}">
                <a16:creationId xmlns:a16="http://schemas.microsoft.com/office/drawing/2014/main" id="{99AD2439-875C-A5E8-F00B-7B3F9621FF0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364554" y="2594600"/>
            <a:ext cx="6983963" cy="3167907"/>
          </a:xfrm>
          <a:prstGeom prst="rect">
            <a:avLst/>
          </a:prstGeom>
          <a:noFill/>
          <a:ln>
            <a:noFill/>
          </a:ln>
        </p:spPr>
      </p:pic>
    </p:spTree>
    <p:extLst>
      <p:ext uri="{BB962C8B-B14F-4D97-AF65-F5344CB8AC3E}">
        <p14:creationId xmlns:p14="http://schemas.microsoft.com/office/powerpoint/2010/main" val="1688344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9" y="-55983"/>
            <a:ext cx="12200180" cy="6858000"/>
          </a:xfrm>
          <a:prstGeom prst="rect">
            <a:avLst/>
          </a:prstGeom>
        </p:spPr>
      </p:pic>
      <p:sp>
        <p:nvSpPr>
          <p:cNvPr id="6" name="TextBox 5">
            <a:extLst>
              <a:ext uri="{FF2B5EF4-FFF2-40B4-BE49-F238E27FC236}">
                <a16:creationId xmlns:a16="http://schemas.microsoft.com/office/drawing/2014/main" id="{3597D30C-7927-8DF1-A3D1-794B5A41DDE0}"/>
              </a:ext>
            </a:extLst>
          </p:cNvPr>
          <p:cNvSpPr txBox="1"/>
          <p:nvPr/>
        </p:nvSpPr>
        <p:spPr>
          <a:xfrm>
            <a:off x="492368" y="1095493"/>
            <a:ext cx="8144281" cy="707886"/>
          </a:xfrm>
          <a:prstGeom prst="rect">
            <a:avLst/>
          </a:prstGeom>
          <a:noFill/>
        </p:spPr>
        <p:txBody>
          <a:bodyPr wrap="square">
            <a:spAutoFit/>
          </a:bodyPr>
          <a:lstStyle/>
          <a:p>
            <a:r>
              <a:rPr lang="en-US" sz="4000" b="1" dirty="0">
                <a:solidFill>
                  <a:srgbClr val="0070C0"/>
                </a:solidFill>
                <a:latin typeface="Bahnschrift Light SemiCondensed" panose="020B0502040204020203" pitchFamily="34" charset="0"/>
              </a:rPr>
              <a:t> </a:t>
            </a:r>
            <a:r>
              <a:rPr lang="en-US" sz="3600" b="1" dirty="0" err="1">
                <a:solidFill>
                  <a:srgbClr val="002060"/>
                </a:solidFill>
              </a:rPr>
              <a:t>Những</a:t>
            </a:r>
            <a:r>
              <a:rPr lang="en-US" sz="3600" b="1" dirty="0">
                <a:solidFill>
                  <a:srgbClr val="002060"/>
                </a:solidFill>
              </a:rPr>
              <a:t> </a:t>
            </a:r>
            <a:r>
              <a:rPr lang="en-US" sz="3600" b="1" dirty="0" err="1">
                <a:solidFill>
                  <a:srgbClr val="002060"/>
                </a:solidFill>
              </a:rPr>
              <a:t>điểm</a:t>
            </a:r>
            <a:r>
              <a:rPr lang="en-US" sz="3600" b="1" dirty="0">
                <a:solidFill>
                  <a:srgbClr val="002060"/>
                </a:solidFill>
              </a:rPr>
              <a:t> </a:t>
            </a:r>
            <a:r>
              <a:rPr lang="en-US" sz="3600" b="1" dirty="0" err="1">
                <a:solidFill>
                  <a:srgbClr val="002060"/>
                </a:solidFill>
              </a:rPr>
              <a:t>mới</a:t>
            </a:r>
            <a:r>
              <a:rPr lang="en-US" sz="3600" b="1" dirty="0">
                <a:solidFill>
                  <a:srgbClr val="002060"/>
                </a:solidFill>
              </a:rPr>
              <a:t>: </a:t>
            </a:r>
            <a:r>
              <a:rPr lang="en-US" sz="3600" b="1" dirty="0" err="1">
                <a:solidFill>
                  <a:srgbClr val="002060"/>
                </a:solidFill>
              </a:rPr>
              <a:t>Hình</a:t>
            </a:r>
            <a:r>
              <a:rPr lang="en-US" sz="3600" b="1" dirty="0">
                <a:solidFill>
                  <a:srgbClr val="002060"/>
                </a:solidFill>
              </a:rPr>
              <a:t> </a:t>
            </a:r>
            <a:r>
              <a:rPr lang="en-US" sz="3600" b="1" dirty="0" err="1">
                <a:solidFill>
                  <a:srgbClr val="002060"/>
                </a:solidFill>
              </a:rPr>
              <a:t>thức</a:t>
            </a:r>
            <a:r>
              <a:rPr lang="en-US" sz="3600" b="1" dirty="0">
                <a:solidFill>
                  <a:srgbClr val="002060"/>
                </a:solidFill>
              </a:rPr>
              <a:t> </a:t>
            </a:r>
            <a:r>
              <a:rPr lang="en-US" sz="3600" b="1" dirty="0" err="1">
                <a:solidFill>
                  <a:srgbClr val="002060"/>
                </a:solidFill>
              </a:rPr>
              <a:t>trình</a:t>
            </a:r>
            <a:r>
              <a:rPr lang="en-US" sz="3600" b="1" dirty="0">
                <a:solidFill>
                  <a:srgbClr val="002060"/>
                </a:solidFill>
              </a:rPr>
              <a:t> </a:t>
            </a:r>
            <a:r>
              <a:rPr lang="en-US" sz="3600" b="1" dirty="0" err="1">
                <a:solidFill>
                  <a:srgbClr val="002060"/>
                </a:solidFill>
              </a:rPr>
              <a:t>bày</a:t>
            </a:r>
            <a:endParaRPr lang="en-US" sz="3600" dirty="0"/>
          </a:p>
        </p:txBody>
      </p:sp>
      <p:sp>
        <p:nvSpPr>
          <p:cNvPr id="2" name="Content Placeholder 2">
            <a:extLst>
              <a:ext uri="{FF2B5EF4-FFF2-40B4-BE49-F238E27FC236}">
                <a16:creationId xmlns:a16="http://schemas.microsoft.com/office/drawing/2014/main" id="{69652D3C-8464-78BB-116D-82B22FD8FBB3}"/>
              </a:ext>
            </a:extLst>
          </p:cNvPr>
          <p:cNvSpPr>
            <a:spLocks noGrp="1"/>
          </p:cNvSpPr>
          <p:nvPr>
            <p:ph idx="1"/>
          </p:nvPr>
        </p:nvSpPr>
        <p:spPr>
          <a:xfrm>
            <a:off x="492368" y="1803379"/>
            <a:ext cx="10098768" cy="5201817"/>
          </a:xfrm>
        </p:spPr>
        <p:txBody>
          <a:bodyPr>
            <a:normAutofit/>
          </a:bodyPr>
          <a:lstStyle/>
          <a:p>
            <a:pPr marL="0" indent="0" algn="just">
              <a:buNone/>
            </a:pPr>
            <a:r>
              <a:rPr lang="en-US" altLang="en-US" sz="1600" b="1" dirty="0">
                <a:solidFill>
                  <a:srgbClr val="7030A0"/>
                </a:solidFill>
                <a:latin typeface="Times New Roman" panose="02020603050405020304" pitchFamily="18" charset="0"/>
                <a:cs typeface="Times New Roman" panose="02020603050405020304" pitchFamily="18" charset="0"/>
              </a:rPr>
              <a:t> B. ĐỘNG VẬT:  </a:t>
            </a:r>
          </a:p>
          <a:p>
            <a:pPr marL="0" indent="0" algn="just">
              <a:buNone/>
            </a:pPr>
            <a:r>
              <a:rPr lang="en-US" altLang="en-US" sz="1600" b="1" dirty="0">
                <a:solidFill>
                  <a:srgbClr val="7030A0"/>
                </a:solidFill>
                <a:latin typeface="Times New Roman" panose="02020603050405020304" pitchFamily="18" charset="0"/>
                <a:cs typeface="Times New Roman" panose="02020603050405020304" pitchFamily="18" charset="0"/>
              </a:rPr>
              <a:t>    1. </a:t>
            </a:r>
            <a:r>
              <a:rPr lang="en-US" altLang="en-US" sz="1600" b="1" dirty="0" err="1">
                <a:solidFill>
                  <a:srgbClr val="7030A0"/>
                </a:solidFill>
                <a:latin typeface="Times New Roman" panose="02020603050405020304" pitchFamily="18" charset="0"/>
                <a:cs typeface="Times New Roman" panose="02020603050405020304" pitchFamily="18" charset="0"/>
              </a:rPr>
              <a:t>Cấu</a:t>
            </a:r>
            <a:r>
              <a:rPr lang="en-US" altLang="en-US" sz="1600" b="1" dirty="0">
                <a:solidFill>
                  <a:srgbClr val="7030A0"/>
                </a:solidFill>
                <a:latin typeface="Times New Roman" panose="02020603050405020304" pitchFamily="18" charset="0"/>
                <a:cs typeface="Times New Roman" panose="02020603050405020304" pitchFamily="18" charset="0"/>
              </a:rPr>
              <a:t> </a:t>
            </a:r>
            <a:r>
              <a:rPr lang="en-US" altLang="en-US" sz="1600" b="1" dirty="0" err="1">
                <a:solidFill>
                  <a:srgbClr val="7030A0"/>
                </a:solidFill>
                <a:latin typeface="Times New Roman" panose="02020603050405020304" pitchFamily="18" charset="0"/>
                <a:cs typeface="Times New Roman" panose="02020603050405020304" pitchFamily="18" charset="0"/>
              </a:rPr>
              <a:t>tạo</a:t>
            </a:r>
            <a:r>
              <a:rPr lang="en-US" altLang="en-US" sz="1600" b="1" dirty="0">
                <a:solidFill>
                  <a:srgbClr val="7030A0"/>
                </a:solidFill>
                <a:latin typeface="Times New Roman" panose="02020603050405020304" pitchFamily="18" charset="0"/>
                <a:cs typeface="Times New Roman" panose="02020603050405020304" pitchFamily="18" charset="0"/>
              </a:rPr>
              <a:t> </a:t>
            </a:r>
            <a:r>
              <a:rPr lang="en-US" altLang="en-US" sz="1600" b="1" dirty="0" err="1">
                <a:solidFill>
                  <a:srgbClr val="7030A0"/>
                </a:solidFill>
                <a:latin typeface="Times New Roman" panose="02020603050405020304" pitchFamily="18" charset="0"/>
                <a:cs typeface="Times New Roman" panose="02020603050405020304" pitchFamily="18" charset="0"/>
              </a:rPr>
              <a:t>được</a:t>
            </a:r>
            <a:r>
              <a:rPr lang="en-US" altLang="en-US" sz="1600" b="1" dirty="0">
                <a:solidFill>
                  <a:srgbClr val="7030A0"/>
                </a:solidFill>
                <a:latin typeface="Times New Roman" panose="02020603050405020304" pitchFamily="18" charset="0"/>
                <a:cs typeface="Times New Roman" panose="02020603050405020304" pitchFamily="18" charset="0"/>
              </a:rPr>
              <a:t> </a:t>
            </a:r>
            <a:r>
              <a:rPr lang="en-US" altLang="en-US" sz="1600" b="1" dirty="0" err="1">
                <a:solidFill>
                  <a:srgbClr val="7030A0"/>
                </a:solidFill>
                <a:latin typeface="Times New Roman" panose="02020603050405020304" pitchFamily="18" charset="0"/>
                <a:cs typeface="Times New Roman" panose="02020603050405020304" pitchFamily="18" charset="0"/>
              </a:rPr>
              <a:t>thể</a:t>
            </a:r>
            <a:r>
              <a:rPr lang="en-US" altLang="en-US" sz="1600" b="1" dirty="0">
                <a:solidFill>
                  <a:srgbClr val="7030A0"/>
                </a:solidFill>
                <a:latin typeface="Times New Roman" panose="02020603050405020304" pitchFamily="18" charset="0"/>
                <a:cs typeface="Times New Roman" panose="02020603050405020304" pitchFamily="18" charset="0"/>
              </a:rPr>
              <a:t> </a:t>
            </a:r>
            <a:r>
              <a:rPr lang="en-US" altLang="en-US" sz="1600" b="1" dirty="0" err="1">
                <a:solidFill>
                  <a:srgbClr val="7030A0"/>
                </a:solidFill>
                <a:latin typeface="Times New Roman" panose="02020603050405020304" pitchFamily="18" charset="0"/>
                <a:cs typeface="Times New Roman" panose="02020603050405020304" pitchFamily="18" charset="0"/>
              </a:rPr>
              <a:t>hiện</a:t>
            </a:r>
            <a:r>
              <a:rPr lang="en-US" altLang="en-US" sz="1600" b="1" dirty="0">
                <a:solidFill>
                  <a:srgbClr val="7030A0"/>
                </a:solidFill>
                <a:latin typeface="Times New Roman" panose="02020603050405020304" pitchFamily="18" charset="0"/>
                <a:cs typeface="Times New Roman" panose="02020603050405020304" pitchFamily="18" charset="0"/>
              </a:rPr>
              <a:t> </a:t>
            </a:r>
            <a:r>
              <a:rPr lang="en-US" altLang="en-US" sz="1600" b="1" dirty="0" err="1">
                <a:solidFill>
                  <a:srgbClr val="7030A0"/>
                </a:solidFill>
                <a:latin typeface="Times New Roman" panose="02020603050405020304" pitchFamily="18" charset="0"/>
                <a:cs typeface="Times New Roman" panose="02020603050405020304" pitchFamily="18" charset="0"/>
              </a:rPr>
              <a:t>bằng</a:t>
            </a:r>
            <a:r>
              <a:rPr lang="en-US" altLang="en-US" sz="1600" b="1" dirty="0">
                <a:solidFill>
                  <a:srgbClr val="7030A0"/>
                </a:solidFill>
                <a:latin typeface="Times New Roman" panose="02020603050405020304" pitchFamily="18" charset="0"/>
                <a:cs typeface="Times New Roman" panose="02020603050405020304" pitchFamily="18" charset="0"/>
              </a:rPr>
              <a:t> </a:t>
            </a:r>
            <a:r>
              <a:rPr lang="en-US" altLang="en-US" sz="1600" b="1" dirty="0" err="1">
                <a:solidFill>
                  <a:srgbClr val="7030A0"/>
                </a:solidFill>
                <a:latin typeface="Times New Roman" panose="02020603050405020304" pitchFamily="18" charset="0"/>
                <a:cs typeface="Times New Roman" panose="02020603050405020304" pitchFamily="18" charset="0"/>
              </a:rPr>
              <a:t>hình</a:t>
            </a:r>
            <a:r>
              <a:rPr lang="en-US" altLang="en-US" sz="1600" b="1" dirty="0">
                <a:solidFill>
                  <a:srgbClr val="7030A0"/>
                </a:solidFill>
                <a:latin typeface="Times New Roman" panose="02020603050405020304" pitchFamily="18" charset="0"/>
                <a:cs typeface="Times New Roman" panose="02020603050405020304" pitchFamily="18" charset="0"/>
              </a:rPr>
              <a:t> </a:t>
            </a:r>
            <a:r>
              <a:rPr lang="en-US" altLang="en-US" sz="1600" b="1" dirty="0" err="1">
                <a:solidFill>
                  <a:srgbClr val="7030A0"/>
                </a:solidFill>
                <a:latin typeface="Times New Roman" panose="02020603050405020304" pitchFamily="18" charset="0"/>
                <a:cs typeface="Times New Roman" panose="02020603050405020304" pitchFamily="18" charset="0"/>
              </a:rPr>
              <a:t>ảnh</a:t>
            </a:r>
            <a:r>
              <a:rPr lang="en-US" altLang="en-US" sz="1600" b="1" dirty="0">
                <a:solidFill>
                  <a:srgbClr val="7030A0"/>
                </a:solidFill>
                <a:latin typeface="Times New Roman" panose="02020603050405020304" pitchFamily="18" charset="0"/>
                <a:cs typeface="Times New Roman" panose="02020603050405020304" pitchFamily="18" charset="0"/>
              </a:rPr>
              <a:t>, </a:t>
            </a:r>
            <a:r>
              <a:rPr lang="en-US" altLang="en-US" sz="1600" b="1" dirty="0" err="1">
                <a:solidFill>
                  <a:srgbClr val="7030A0"/>
                </a:solidFill>
                <a:latin typeface="Times New Roman" panose="02020603050405020304" pitchFamily="18" charset="0"/>
                <a:cs typeface="Times New Roman" panose="02020603050405020304" pitchFamily="18" charset="0"/>
              </a:rPr>
              <a:t>sơ</a:t>
            </a:r>
            <a:r>
              <a:rPr lang="en-US" altLang="en-US" sz="1600" b="1" dirty="0">
                <a:solidFill>
                  <a:srgbClr val="7030A0"/>
                </a:solidFill>
                <a:latin typeface="Times New Roman" panose="02020603050405020304" pitchFamily="18" charset="0"/>
                <a:cs typeface="Times New Roman" panose="02020603050405020304" pitchFamily="18" charset="0"/>
              </a:rPr>
              <a:t> </a:t>
            </a:r>
            <a:r>
              <a:rPr lang="en-US" altLang="en-US" sz="1600" b="1" dirty="0" err="1">
                <a:solidFill>
                  <a:srgbClr val="7030A0"/>
                </a:solidFill>
                <a:latin typeface="Times New Roman" panose="02020603050405020304" pitchFamily="18" charset="0"/>
                <a:cs typeface="Times New Roman" panose="02020603050405020304" pitchFamily="18" charset="0"/>
              </a:rPr>
              <a:t>đồ</a:t>
            </a:r>
            <a:r>
              <a:rPr lang="en-US" altLang="en-US" sz="1600" b="1" dirty="0">
                <a:solidFill>
                  <a:srgbClr val="7030A0"/>
                </a:solidFill>
                <a:latin typeface="Times New Roman" panose="02020603050405020304" pitchFamily="18" charset="0"/>
                <a:cs typeface="Times New Roman" panose="02020603050405020304" pitchFamily="18" charset="0"/>
              </a:rPr>
              <a:t>. HS </a:t>
            </a:r>
            <a:r>
              <a:rPr lang="en-US" altLang="en-US" sz="1600" b="1" dirty="0" err="1">
                <a:solidFill>
                  <a:srgbClr val="7030A0"/>
                </a:solidFill>
                <a:latin typeface="Times New Roman" panose="02020603050405020304" pitchFamily="18" charset="0"/>
                <a:cs typeface="Times New Roman" panose="02020603050405020304" pitchFamily="18" charset="0"/>
              </a:rPr>
              <a:t>hình</a:t>
            </a:r>
            <a:r>
              <a:rPr lang="en-US" altLang="en-US" sz="1600" b="1" dirty="0">
                <a:solidFill>
                  <a:srgbClr val="7030A0"/>
                </a:solidFill>
                <a:latin typeface="Times New Roman" panose="02020603050405020304" pitchFamily="18" charset="0"/>
                <a:cs typeface="Times New Roman" panose="02020603050405020304" pitchFamily="18" charset="0"/>
              </a:rPr>
              <a:t> </a:t>
            </a:r>
            <a:r>
              <a:rPr lang="en-US" altLang="en-US" sz="1600" b="1" dirty="0" err="1">
                <a:solidFill>
                  <a:srgbClr val="7030A0"/>
                </a:solidFill>
                <a:latin typeface="Times New Roman" panose="02020603050405020304" pitchFamily="18" charset="0"/>
                <a:cs typeface="Times New Roman" panose="02020603050405020304" pitchFamily="18" charset="0"/>
              </a:rPr>
              <a:t>thành</a:t>
            </a:r>
            <a:r>
              <a:rPr lang="en-US" altLang="en-US" sz="1600" b="1" dirty="0">
                <a:solidFill>
                  <a:srgbClr val="7030A0"/>
                </a:solidFill>
                <a:latin typeface="Times New Roman" panose="02020603050405020304" pitchFamily="18" charset="0"/>
                <a:cs typeface="Times New Roman" panose="02020603050405020304" pitchFamily="18" charset="0"/>
              </a:rPr>
              <a:t> </a:t>
            </a:r>
            <a:r>
              <a:rPr lang="en-US" altLang="en-US" sz="1600" b="1" dirty="0" err="1">
                <a:solidFill>
                  <a:srgbClr val="7030A0"/>
                </a:solidFill>
                <a:latin typeface="Times New Roman" panose="02020603050405020304" pitchFamily="18" charset="0"/>
                <a:cs typeface="Times New Roman" panose="02020603050405020304" pitchFamily="18" charset="0"/>
              </a:rPr>
              <a:t>kiến</a:t>
            </a:r>
            <a:r>
              <a:rPr lang="en-US" altLang="en-US" sz="1600" b="1" dirty="0">
                <a:solidFill>
                  <a:srgbClr val="7030A0"/>
                </a:solidFill>
                <a:latin typeface="Times New Roman" panose="02020603050405020304" pitchFamily="18" charset="0"/>
                <a:cs typeface="Times New Roman" panose="02020603050405020304" pitchFamily="18" charset="0"/>
              </a:rPr>
              <a:t> </a:t>
            </a:r>
            <a:r>
              <a:rPr lang="en-US" altLang="en-US" sz="1600" b="1" dirty="0" err="1">
                <a:solidFill>
                  <a:srgbClr val="7030A0"/>
                </a:solidFill>
                <a:latin typeface="Times New Roman" panose="02020603050405020304" pitchFamily="18" charset="0"/>
                <a:cs typeface="Times New Roman" panose="02020603050405020304" pitchFamily="18" charset="0"/>
              </a:rPr>
              <a:t>thức</a:t>
            </a:r>
            <a:r>
              <a:rPr lang="en-US" altLang="en-US" sz="1600" b="1" dirty="0">
                <a:solidFill>
                  <a:srgbClr val="7030A0"/>
                </a:solidFill>
                <a:latin typeface="Times New Roman" panose="02020603050405020304" pitchFamily="18" charset="0"/>
                <a:cs typeface="Times New Roman" panose="02020603050405020304" pitchFamily="18" charset="0"/>
              </a:rPr>
              <a:t> qua </a:t>
            </a:r>
            <a:r>
              <a:rPr lang="en-US" altLang="en-US" sz="1600" b="1" dirty="0" err="1">
                <a:solidFill>
                  <a:srgbClr val="7030A0"/>
                </a:solidFill>
                <a:latin typeface="Times New Roman" panose="02020603050405020304" pitchFamily="18" charset="0"/>
                <a:cs typeface="Times New Roman" panose="02020603050405020304" pitchFamily="18" charset="0"/>
              </a:rPr>
              <a:t>quan</a:t>
            </a:r>
            <a:r>
              <a:rPr lang="en-US" altLang="en-US" sz="1600" b="1" dirty="0">
                <a:solidFill>
                  <a:srgbClr val="7030A0"/>
                </a:solidFill>
                <a:latin typeface="Times New Roman" panose="02020603050405020304" pitchFamily="18" charset="0"/>
                <a:cs typeface="Times New Roman" panose="02020603050405020304" pitchFamily="18" charset="0"/>
              </a:rPr>
              <a:t> </a:t>
            </a:r>
            <a:r>
              <a:rPr lang="en-US" altLang="en-US" sz="1600" b="1" dirty="0" err="1">
                <a:solidFill>
                  <a:srgbClr val="7030A0"/>
                </a:solidFill>
                <a:latin typeface="Times New Roman" panose="02020603050405020304" pitchFamily="18" charset="0"/>
                <a:cs typeface="Times New Roman" panose="02020603050405020304" pitchFamily="18" charset="0"/>
              </a:rPr>
              <a:t>sát</a:t>
            </a:r>
            <a:r>
              <a:rPr lang="en-US" altLang="en-US" sz="1600" b="1" dirty="0">
                <a:solidFill>
                  <a:srgbClr val="7030A0"/>
                </a:solidFill>
                <a:latin typeface="Times New Roman" panose="02020603050405020304" pitchFamily="18" charset="0"/>
                <a:cs typeface="Times New Roman" panose="02020603050405020304" pitchFamily="18" charset="0"/>
              </a:rPr>
              <a:t> </a:t>
            </a:r>
            <a:r>
              <a:rPr lang="en-US" altLang="en-US" sz="1600" b="1" dirty="0" err="1">
                <a:solidFill>
                  <a:srgbClr val="7030A0"/>
                </a:solidFill>
                <a:latin typeface="Times New Roman" panose="02020603050405020304" pitchFamily="18" charset="0"/>
                <a:cs typeface="Times New Roman" panose="02020603050405020304" pitchFamily="18" charset="0"/>
              </a:rPr>
              <a:t>hình</a:t>
            </a:r>
            <a:r>
              <a:rPr lang="en-US" altLang="en-US" sz="1600" b="1" dirty="0">
                <a:solidFill>
                  <a:srgbClr val="7030A0"/>
                </a:solidFill>
                <a:latin typeface="Times New Roman" panose="02020603050405020304" pitchFamily="18" charset="0"/>
                <a:cs typeface="Times New Roman" panose="02020603050405020304" pitchFamily="18" charset="0"/>
              </a:rPr>
              <a:t> </a:t>
            </a:r>
            <a:r>
              <a:rPr lang="en-US" altLang="en-US" sz="1600" b="1" dirty="0" err="1">
                <a:solidFill>
                  <a:srgbClr val="7030A0"/>
                </a:solidFill>
                <a:latin typeface="Times New Roman" panose="02020603050405020304" pitchFamily="18" charset="0"/>
                <a:cs typeface="Times New Roman" panose="02020603050405020304" pitchFamily="18" charset="0"/>
              </a:rPr>
              <a:t>ảnh</a:t>
            </a:r>
            <a:r>
              <a:rPr lang="en-US" altLang="en-US" sz="1600" b="1" dirty="0">
                <a:solidFill>
                  <a:srgbClr val="7030A0"/>
                </a:solidFill>
                <a:latin typeface="Times New Roman" panose="02020603050405020304" pitchFamily="18" charset="0"/>
                <a:cs typeface="Times New Roman" panose="02020603050405020304" pitchFamily="18" charset="0"/>
              </a:rPr>
              <a:t>, </a:t>
            </a:r>
            <a:r>
              <a:rPr lang="en-US" altLang="en-US" sz="1600" b="1" dirty="0" err="1">
                <a:solidFill>
                  <a:srgbClr val="7030A0"/>
                </a:solidFill>
                <a:latin typeface="Times New Roman" panose="02020603050405020304" pitchFamily="18" charset="0"/>
                <a:cs typeface="Times New Roman" panose="02020603050405020304" pitchFamily="18" charset="0"/>
              </a:rPr>
              <a:t>sơ</a:t>
            </a:r>
            <a:r>
              <a:rPr lang="en-US" altLang="en-US" sz="1600" b="1" dirty="0">
                <a:solidFill>
                  <a:srgbClr val="7030A0"/>
                </a:solidFill>
                <a:latin typeface="Times New Roman" panose="02020603050405020304" pitchFamily="18" charset="0"/>
                <a:cs typeface="Times New Roman" panose="02020603050405020304" pitchFamily="18" charset="0"/>
              </a:rPr>
              <a:t> </a:t>
            </a:r>
            <a:r>
              <a:rPr lang="en-US" altLang="en-US" sz="1600" b="1" dirty="0" err="1">
                <a:solidFill>
                  <a:srgbClr val="7030A0"/>
                </a:solidFill>
                <a:latin typeface="Times New Roman" panose="02020603050405020304" pitchFamily="18" charset="0"/>
                <a:cs typeface="Times New Roman" panose="02020603050405020304" pitchFamily="18" charset="0"/>
              </a:rPr>
              <a:t>đồ</a:t>
            </a:r>
            <a:r>
              <a:rPr lang="en-US" altLang="en-US" sz="1600" b="1" dirty="0">
                <a:solidFill>
                  <a:srgbClr val="7030A0"/>
                </a:solidFill>
                <a:latin typeface="Times New Roman" panose="02020603050405020304" pitchFamily="18" charset="0"/>
                <a:cs typeface="Times New Roman" panose="02020603050405020304" pitchFamily="18" charset="0"/>
              </a:rPr>
              <a:t>. </a:t>
            </a:r>
          </a:p>
          <a:p>
            <a:pPr marL="0" indent="0" algn="just">
              <a:buNone/>
            </a:pPr>
            <a:r>
              <a:rPr lang="en-US" altLang="en-US" sz="1600" dirty="0">
                <a:solidFill>
                  <a:srgbClr val="7030A0"/>
                </a:solidFill>
                <a:latin typeface="Times New Roman" panose="02020603050405020304" pitchFamily="18" charset="0"/>
                <a:cs typeface="Times New Roman" panose="02020603050405020304" pitchFamily="18" charset="0"/>
              </a:rPr>
              <a:t>                                                                                               </a:t>
            </a:r>
          </a:p>
          <a:p>
            <a:pPr marL="0" indent="0" algn="just">
              <a:buNone/>
            </a:pPr>
            <a:endParaRPr lang="en-US" altLang="en-US" sz="1600" dirty="0">
              <a:solidFill>
                <a:srgbClr val="7030A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endParaRPr lang="en-US" altLang="en-US" sz="16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endParaRPr lang="en-US" altLang="en-US" sz="16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endParaRPr lang="en-US" altLang="en-US" sz="1600" dirty="0">
              <a:latin typeface="Times New Roman" panose="02020603050405020304" pitchFamily="18" charset="0"/>
              <a:cs typeface="Times New Roman" panose="02020603050405020304" pitchFamily="18" charset="0"/>
            </a:endParaRPr>
          </a:p>
          <a:p>
            <a:pPr marL="0" indent="0" algn="just">
              <a:buNone/>
            </a:pPr>
            <a:endParaRPr lang="en-US" altLang="en-US" sz="16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endParaRPr lang="en-US" altLang="en-US" sz="1600" dirty="0">
              <a:latin typeface="Times New Roman" panose="02020603050405020304" pitchFamily="18" charset="0"/>
              <a:cs typeface="Times New Roman" panose="02020603050405020304" pitchFamily="18" charset="0"/>
            </a:endParaRPr>
          </a:p>
        </p:txBody>
      </p:sp>
      <p:pic>
        <p:nvPicPr>
          <p:cNvPr id="3" name="Picture 2" descr="C:\Users\macbook\Desktop\Cấu tạo động và tĩnh mạch.png">
            <a:extLst>
              <a:ext uri="{FF2B5EF4-FFF2-40B4-BE49-F238E27FC236}">
                <a16:creationId xmlns:a16="http://schemas.microsoft.com/office/drawing/2014/main" id="{89091F47-E8A9-9C5D-1F3E-A0BE067C531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512166" y="2622954"/>
            <a:ext cx="4206349" cy="3050808"/>
          </a:xfrm>
          <a:prstGeom prst="rect">
            <a:avLst/>
          </a:prstGeom>
          <a:noFill/>
          <a:ln>
            <a:noFill/>
          </a:ln>
        </p:spPr>
      </p:pic>
    </p:spTree>
    <p:extLst>
      <p:ext uri="{BB962C8B-B14F-4D97-AF65-F5344CB8AC3E}">
        <p14:creationId xmlns:p14="http://schemas.microsoft.com/office/powerpoint/2010/main" val="4155314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9" y="-55983"/>
            <a:ext cx="12200180" cy="6858000"/>
          </a:xfrm>
          <a:prstGeom prst="rect">
            <a:avLst/>
          </a:prstGeom>
        </p:spPr>
      </p:pic>
      <p:sp>
        <p:nvSpPr>
          <p:cNvPr id="6" name="TextBox 5">
            <a:extLst>
              <a:ext uri="{FF2B5EF4-FFF2-40B4-BE49-F238E27FC236}">
                <a16:creationId xmlns:a16="http://schemas.microsoft.com/office/drawing/2014/main" id="{3597D30C-7927-8DF1-A3D1-794B5A41DDE0}"/>
              </a:ext>
            </a:extLst>
          </p:cNvPr>
          <p:cNvSpPr txBox="1"/>
          <p:nvPr/>
        </p:nvSpPr>
        <p:spPr>
          <a:xfrm>
            <a:off x="492368" y="1095493"/>
            <a:ext cx="8144281" cy="707886"/>
          </a:xfrm>
          <a:prstGeom prst="rect">
            <a:avLst/>
          </a:prstGeom>
          <a:noFill/>
        </p:spPr>
        <p:txBody>
          <a:bodyPr wrap="square">
            <a:spAutoFit/>
          </a:bodyPr>
          <a:lstStyle/>
          <a:p>
            <a:r>
              <a:rPr lang="en-US" sz="4000" b="1" dirty="0">
                <a:solidFill>
                  <a:srgbClr val="0070C0"/>
                </a:solidFill>
                <a:latin typeface="Bahnschrift Light SemiCondensed" panose="020B0502040204020203" pitchFamily="34" charset="0"/>
              </a:rPr>
              <a:t> </a:t>
            </a:r>
            <a:r>
              <a:rPr lang="en-US" sz="3600" b="1" dirty="0" err="1">
                <a:solidFill>
                  <a:srgbClr val="002060"/>
                </a:solidFill>
              </a:rPr>
              <a:t>Những</a:t>
            </a:r>
            <a:r>
              <a:rPr lang="en-US" sz="3600" b="1" dirty="0">
                <a:solidFill>
                  <a:srgbClr val="002060"/>
                </a:solidFill>
              </a:rPr>
              <a:t> </a:t>
            </a:r>
            <a:r>
              <a:rPr lang="en-US" sz="3600" b="1" dirty="0" err="1">
                <a:solidFill>
                  <a:srgbClr val="002060"/>
                </a:solidFill>
              </a:rPr>
              <a:t>điểm</a:t>
            </a:r>
            <a:r>
              <a:rPr lang="en-US" sz="3600" b="1" dirty="0">
                <a:solidFill>
                  <a:srgbClr val="002060"/>
                </a:solidFill>
              </a:rPr>
              <a:t> </a:t>
            </a:r>
            <a:r>
              <a:rPr lang="en-US" sz="3600" b="1" dirty="0" err="1">
                <a:solidFill>
                  <a:srgbClr val="002060"/>
                </a:solidFill>
              </a:rPr>
              <a:t>mới</a:t>
            </a:r>
            <a:r>
              <a:rPr lang="en-US" sz="3600" b="1" dirty="0">
                <a:solidFill>
                  <a:srgbClr val="002060"/>
                </a:solidFill>
              </a:rPr>
              <a:t>: </a:t>
            </a:r>
            <a:r>
              <a:rPr lang="en-US" sz="3600" b="1" dirty="0" err="1">
                <a:solidFill>
                  <a:srgbClr val="002060"/>
                </a:solidFill>
              </a:rPr>
              <a:t>Hình</a:t>
            </a:r>
            <a:r>
              <a:rPr lang="en-US" sz="3600" b="1" dirty="0">
                <a:solidFill>
                  <a:srgbClr val="002060"/>
                </a:solidFill>
              </a:rPr>
              <a:t> </a:t>
            </a:r>
            <a:r>
              <a:rPr lang="en-US" sz="3600" b="1" dirty="0" err="1">
                <a:solidFill>
                  <a:srgbClr val="002060"/>
                </a:solidFill>
              </a:rPr>
              <a:t>thức</a:t>
            </a:r>
            <a:r>
              <a:rPr lang="en-US" sz="3600" b="1" dirty="0">
                <a:solidFill>
                  <a:srgbClr val="002060"/>
                </a:solidFill>
              </a:rPr>
              <a:t> </a:t>
            </a:r>
            <a:r>
              <a:rPr lang="en-US" sz="3600" b="1" dirty="0" err="1">
                <a:solidFill>
                  <a:srgbClr val="002060"/>
                </a:solidFill>
              </a:rPr>
              <a:t>trình</a:t>
            </a:r>
            <a:r>
              <a:rPr lang="en-US" sz="3600" b="1" dirty="0">
                <a:solidFill>
                  <a:srgbClr val="002060"/>
                </a:solidFill>
              </a:rPr>
              <a:t> </a:t>
            </a:r>
            <a:r>
              <a:rPr lang="en-US" sz="3600" b="1" dirty="0" err="1">
                <a:solidFill>
                  <a:srgbClr val="002060"/>
                </a:solidFill>
              </a:rPr>
              <a:t>bày</a:t>
            </a:r>
            <a:endParaRPr lang="en-US" sz="3600" dirty="0"/>
          </a:p>
        </p:txBody>
      </p:sp>
      <p:sp>
        <p:nvSpPr>
          <p:cNvPr id="2" name="Content Placeholder 2">
            <a:extLst>
              <a:ext uri="{FF2B5EF4-FFF2-40B4-BE49-F238E27FC236}">
                <a16:creationId xmlns:a16="http://schemas.microsoft.com/office/drawing/2014/main" id="{69652D3C-8464-78BB-116D-82B22FD8FBB3}"/>
              </a:ext>
            </a:extLst>
          </p:cNvPr>
          <p:cNvSpPr>
            <a:spLocks noGrp="1"/>
          </p:cNvSpPr>
          <p:nvPr>
            <p:ph idx="1"/>
          </p:nvPr>
        </p:nvSpPr>
        <p:spPr>
          <a:xfrm>
            <a:off x="492368" y="1803379"/>
            <a:ext cx="10098768" cy="5201817"/>
          </a:xfrm>
        </p:spPr>
        <p:txBody>
          <a:bodyPr>
            <a:normAutofit/>
          </a:bodyPr>
          <a:lstStyle/>
          <a:p>
            <a:pPr marL="0" indent="0" algn="just">
              <a:buNone/>
            </a:pPr>
            <a:r>
              <a:rPr lang="en-US" altLang="en-US" sz="1800" b="1" dirty="0">
                <a:solidFill>
                  <a:srgbClr val="7030A0"/>
                </a:solidFill>
                <a:latin typeface="Times New Roman" panose="02020603050405020304" pitchFamily="18" charset="0"/>
                <a:cs typeface="Times New Roman" panose="02020603050405020304" pitchFamily="18" charset="0"/>
              </a:rPr>
              <a:t> 2.</a:t>
            </a:r>
            <a:r>
              <a:rPr lang="en-US" altLang="en-US" sz="1600" b="1" dirty="0">
                <a:solidFill>
                  <a:srgbClr val="7030A0"/>
                </a:solidFill>
                <a:latin typeface="Times New Roman" panose="02020603050405020304" pitchFamily="18" charset="0"/>
                <a:cs typeface="Times New Roman" panose="02020603050405020304" pitchFamily="18" charset="0"/>
              </a:rPr>
              <a:t> </a:t>
            </a:r>
            <a:r>
              <a:rPr lang="en-US" altLang="en-US" sz="1600" b="1" dirty="0" err="1">
                <a:solidFill>
                  <a:srgbClr val="7030A0"/>
                </a:solidFill>
                <a:latin typeface="Times New Roman" panose="02020603050405020304" pitchFamily="18" charset="0"/>
                <a:cs typeface="Times New Roman" panose="02020603050405020304" pitchFamily="18" charset="0"/>
              </a:rPr>
              <a:t>Chức</a:t>
            </a:r>
            <a:r>
              <a:rPr lang="en-US" altLang="en-US" sz="1600" b="1" dirty="0">
                <a:solidFill>
                  <a:srgbClr val="7030A0"/>
                </a:solidFill>
                <a:latin typeface="Times New Roman" panose="02020603050405020304" pitchFamily="18" charset="0"/>
                <a:cs typeface="Times New Roman" panose="02020603050405020304" pitchFamily="18" charset="0"/>
              </a:rPr>
              <a:t> </a:t>
            </a:r>
            <a:r>
              <a:rPr lang="en-US" altLang="en-US" sz="1600" b="1" dirty="0" err="1">
                <a:solidFill>
                  <a:srgbClr val="7030A0"/>
                </a:solidFill>
                <a:latin typeface="Times New Roman" panose="02020603050405020304" pitchFamily="18" charset="0"/>
                <a:cs typeface="Times New Roman" panose="02020603050405020304" pitchFamily="18" charset="0"/>
              </a:rPr>
              <a:t>năng</a:t>
            </a:r>
            <a:r>
              <a:rPr lang="en-US" altLang="en-US" sz="1600" b="1" dirty="0">
                <a:solidFill>
                  <a:srgbClr val="7030A0"/>
                </a:solidFill>
                <a:latin typeface="Times New Roman" panose="02020603050405020304" pitchFamily="18" charset="0"/>
                <a:cs typeface="Times New Roman" panose="02020603050405020304" pitchFamily="18" charset="0"/>
              </a:rPr>
              <a:t> </a:t>
            </a:r>
            <a:r>
              <a:rPr lang="en-US" altLang="en-US" sz="1600" b="1" dirty="0" err="1">
                <a:solidFill>
                  <a:srgbClr val="7030A0"/>
                </a:solidFill>
                <a:latin typeface="Times New Roman" panose="02020603050405020304" pitchFamily="18" charset="0"/>
                <a:cs typeface="Times New Roman" panose="02020603050405020304" pitchFamily="18" charset="0"/>
              </a:rPr>
              <a:t>sinh</a:t>
            </a:r>
            <a:r>
              <a:rPr lang="en-US" altLang="en-US" sz="1600" b="1" dirty="0">
                <a:solidFill>
                  <a:srgbClr val="7030A0"/>
                </a:solidFill>
                <a:latin typeface="Times New Roman" panose="02020603050405020304" pitchFamily="18" charset="0"/>
                <a:cs typeface="Times New Roman" panose="02020603050405020304" pitchFamily="18" charset="0"/>
              </a:rPr>
              <a:t> </a:t>
            </a:r>
            <a:r>
              <a:rPr lang="en-US" altLang="en-US" sz="1600" b="1" dirty="0" err="1">
                <a:solidFill>
                  <a:srgbClr val="7030A0"/>
                </a:solidFill>
                <a:latin typeface="Times New Roman" panose="02020603050405020304" pitchFamily="18" charset="0"/>
                <a:cs typeface="Times New Roman" panose="02020603050405020304" pitchFamily="18" charset="0"/>
              </a:rPr>
              <a:t>lí</a:t>
            </a:r>
            <a:r>
              <a:rPr lang="en-US" altLang="en-US" sz="1600" b="1" dirty="0">
                <a:solidFill>
                  <a:srgbClr val="7030A0"/>
                </a:solidFill>
                <a:latin typeface="Times New Roman" panose="02020603050405020304" pitchFamily="18" charset="0"/>
                <a:cs typeface="Times New Roman" panose="02020603050405020304" pitchFamily="18" charset="0"/>
              </a:rPr>
              <a:t> </a:t>
            </a:r>
            <a:r>
              <a:rPr lang="en-US" altLang="en-US" sz="1600" b="1" dirty="0" err="1">
                <a:solidFill>
                  <a:srgbClr val="7030A0"/>
                </a:solidFill>
                <a:latin typeface="Times New Roman" panose="02020603050405020304" pitchFamily="18" charset="0"/>
                <a:cs typeface="Times New Roman" panose="02020603050405020304" pitchFamily="18" charset="0"/>
              </a:rPr>
              <a:t>được</a:t>
            </a:r>
            <a:r>
              <a:rPr lang="en-US" altLang="en-US" sz="1600" b="1" dirty="0">
                <a:solidFill>
                  <a:srgbClr val="7030A0"/>
                </a:solidFill>
                <a:latin typeface="Times New Roman" panose="02020603050405020304" pitchFamily="18" charset="0"/>
                <a:cs typeface="Times New Roman" panose="02020603050405020304" pitchFamily="18" charset="0"/>
              </a:rPr>
              <a:t> </a:t>
            </a:r>
            <a:r>
              <a:rPr lang="en-US" altLang="en-US" sz="1600" b="1" dirty="0" err="1">
                <a:solidFill>
                  <a:srgbClr val="7030A0"/>
                </a:solidFill>
                <a:latin typeface="Times New Roman" panose="02020603050405020304" pitchFamily="18" charset="0"/>
                <a:cs typeface="Times New Roman" panose="02020603050405020304" pitchFamily="18" charset="0"/>
              </a:rPr>
              <a:t>thể</a:t>
            </a:r>
            <a:r>
              <a:rPr lang="en-US" altLang="en-US" sz="1600" b="1" dirty="0">
                <a:solidFill>
                  <a:srgbClr val="7030A0"/>
                </a:solidFill>
                <a:latin typeface="Times New Roman" panose="02020603050405020304" pitchFamily="18" charset="0"/>
                <a:cs typeface="Times New Roman" panose="02020603050405020304" pitchFamily="18" charset="0"/>
              </a:rPr>
              <a:t> </a:t>
            </a:r>
            <a:r>
              <a:rPr lang="en-US" altLang="en-US" sz="1600" b="1" dirty="0" err="1">
                <a:solidFill>
                  <a:srgbClr val="7030A0"/>
                </a:solidFill>
                <a:latin typeface="Times New Roman" panose="02020603050405020304" pitchFamily="18" charset="0"/>
                <a:cs typeface="Times New Roman" panose="02020603050405020304" pitchFamily="18" charset="0"/>
              </a:rPr>
              <a:t>hiện</a:t>
            </a:r>
            <a:r>
              <a:rPr lang="en-US" altLang="en-US" sz="1600" b="1" dirty="0">
                <a:solidFill>
                  <a:srgbClr val="7030A0"/>
                </a:solidFill>
                <a:latin typeface="Times New Roman" panose="02020603050405020304" pitchFamily="18" charset="0"/>
                <a:cs typeface="Times New Roman" panose="02020603050405020304" pitchFamily="18" charset="0"/>
              </a:rPr>
              <a:t> qua </a:t>
            </a:r>
            <a:r>
              <a:rPr lang="en-US" altLang="en-US" sz="1600" b="1" dirty="0" err="1">
                <a:solidFill>
                  <a:srgbClr val="7030A0"/>
                </a:solidFill>
                <a:latin typeface="Times New Roman" panose="02020603050405020304" pitchFamily="18" charset="0"/>
                <a:cs typeface="Times New Roman" panose="02020603050405020304" pitchFamily="18" charset="0"/>
              </a:rPr>
              <a:t>sơ</a:t>
            </a:r>
            <a:r>
              <a:rPr lang="en-US" altLang="en-US" sz="1600" b="1" dirty="0">
                <a:solidFill>
                  <a:srgbClr val="7030A0"/>
                </a:solidFill>
                <a:latin typeface="Times New Roman" panose="02020603050405020304" pitchFamily="18" charset="0"/>
                <a:cs typeface="Times New Roman" panose="02020603050405020304" pitchFamily="18" charset="0"/>
              </a:rPr>
              <a:t> </a:t>
            </a:r>
            <a:r>
              <a:rPr lang="en-US" altLang="en-US" sz="1600" b="1" dirty="0" err="1">
                <a:solidFill>
                  <a:srgbClr val="7030A0"/>
                </a:solidFill>
                <a:latin typeface="Times New Roman" panose="02020603050405020304" pitchFamily="18" charset="0"/>
                <a:cs typeface="Times New Roman" panose="02020603050405020304" pitchFamily="18" charset="0"/>
              </a:rPr>
              <a:t>đồ</a:t>
            </a:r>
            <a:r>
              <a:rPr lang="en-US" altLang="en-US" sz="1600" b="1" dirty="0">
                <a:solidFill>
                  <a:srgbClr val="7030A0"/>
                </a:solidFill>
                <a:latin typeface="Times New Roman" panose="02020603050405020304" pitchFamily="18" charset="0"/>
                <a:cs typeface="Times New Roman" panose="02020603050405020304" pitchFamily="18" charset="0"/>
              </a:rPr>
              <a:t>. HS </a:t>
            </a:r>
            <a:r>
              <a:rPr lang="en-US" altLang="en-US" sz="1600" b="1" dirty="0" err="1">
                <a:solidFill>
                  <a:srgbClr val="7030A0"/>
                </a:solidFill>
                <a:latin typeface="Times New Roman" panose="02020603050405020304" pitchFamily="18" charset="0"/>
                <a:cs typeface="Times New Roman" panose="02020603050405020304" pitchFamily="18" charset="0"/>
              </a:rPr>
              <a:t>hình</a:t>
            </a:r>
            <a:r>
              <a:rPr lang="en-US" altLang="en-US" sz="1600" b="1" dirty="0">
                <a:solidFill>
                  <a:srgbClr val="7030A0"/>
                </a:solidFill>
                <a:latin typeface="Times New Roman" panose="02020603050405020304" pitchFamily="18" charset="0"/>
                <a:cs typeface="Times New Roman" panose="02020603050405020304" pitchFamily="18" charset="0"/>
              </a:rPr>
              <a:t> </a:t>
            </a:r>
            <a:r>
              <a:rPr lang="en-US" altLang="en-US" sz="1600" b="1" dirty="0" err="1">
                <a:solidFill>
                  <a:srgbClr val="7030A0"/>
                </a:solidFill>
                <a:latin typeface="Times New Roman" panose="02020603050405020304" pitchFamily="18" charset="0"/>
                <a:cs typeface="Times New Roman" panose="02020603050405020304" pitchFamily="18" charset="0"/>
              </a:rPr>
              <a:t>thành</a:t>
            </a:r>
            <a:r>
              <a:rPr lang="en-US" altLang="en-US" sz="1600" b="1" dirty="0">
                <a:solidFill>
                  <a:srgbClr val="7030A0"/>
                </a:solidFill>
                <a:latin typeface="Times New Roman" panose="02020603050405020304" pitchFamily="18" charset="0"/>
                <a:cs typeface="Times New Roman" panose="02020603050405020304" pitchFamily="18" charset="0"/>
              </a:rPr>
              <a:t> </a:t>
            </a:r>
            <a:r>
              <a:rPr lang="en-US" altLang="en-US" sz="1600" b="1" dirty="0" err="1">
                <a:solidFill>
                  <a:srgbClr val="7030A0"/>
                </a:solidFill>
                <a:latin typeface="Times New Roman" panose="02020603050405020304" pitchFamily="18" charset="0"/>
                <a:cs typeface="Times New Roman" panose="02020603050405020304" pitchFamily="18" charset="0"/>
              </a:rPr>
              <a:t>kiến</a:t>
            </a:r>
            <a:r>
              <a:rPr lang="en-US" altLang="en-US" sz="1600" b="1" dirty="0">
                <a:solidFill>
                  <a:srgbClr val="7030A0"/>
                </a:solidFill>
                <a:latin typeface="Times New Roman" panose="02020603050405020304" pitchFamily="18" charset="0"/>
                <a:cs typeface="Times New Roman" panose="02020603050405020304" pitchFamily="18" charset="0"/>
              </a:rPr>
              <a:t> </a:t>
            </a:r>
            <a:r>
              <a:rPr lang="en-US" altLang="en-US" sz="1600" b="1" dirty="0" err="1">
                <a:solidFill>
                  <a:srgbClr val="7030A0"/>
                </a:solidFill>
                <a:latin typeface="Times New Roman" panose="02020603050405020304" pitchFamily="18" charset="0"/>
                <a:cs typeface="Times New Roman" panose="02020603050405020304" pitchFamily="18" charset="0"/>
              </a:rPr>
              <a:t>thức</a:t>
            </a:r>
            <a:r>
              <a:rPr lang="en-US" altLang="en-US" sz="1600" b="1" dirty="0">
                <a:solidFill>
                  <a:srgbClr val="7030A0"/>
                </a:solidFill>
                <a:latin typeface="Times New Roman" panose="02020603050405020304" pitchFamily="18" charset="0"/>
                <a:cs typeface="Times New Roman" panose="02020603050405020304" pitchFamily="18" charset="0"/>
              </a:rPr>
              <a:t> qua </a:t>
            </a:r>
            <a:r>
              <a:rPr lang="en-US" altLang="en-US" sz="1600" b="1" dirty="0" err="1">
                <a:solidFill>
                  <a:srgbClr val="7030A0"/>
                </a:solidFill>
                <a:latin typeface="Times New Roman" panose="02020603050405020304" pitchFamily="18" charset="0"/>
                <a:cs typeface="Times New Roman" panose="02020603050405020304" pitchFamily="18" charset="0"/>
              </a:rPr>
              <a:t>nghiên</a:t>
            </a:r>
            <a:r>
              <a:rPr lang="en-US" altLang="en-US" sz="1600" b="1" dirty="0">
                <a:solidFill>
                  <a:srgbClr val="7030A0"/>
                </a:solidFill>
                <a:latin typeface="Times New Roman" panose="02020603050405020304" pitchFamily="18" charset="0"/>
                <a:cs typeface="Times New Roman" panose="02020603050405020304" pitchFamily="18" charset="0"/>
              </a:rPr>
              <a:t> </a:t>
            </a:r>
            <a:r>
              <a:rPr lang="en-US" altLang="en-US" sz="1600" b="1" dirty="0" err="1">
                <a:solidFill>
                  <a:srgbClr val="7030A0"/>
                </a:solidFill>
                <a:latin typeface="Times New Roman" panose="02020603050405020304" pitchFamily="18" charset="0"/>
                <a:cs typeface="Times New Roman" panose="02020603050405020304" pitchFamily="18" charset="0"/>
              </a:rPr>
              <a:t>cứu</a:t>
            </a:r>
            <a:r>
              <a:rPr lang="en-US" altLang="en-US" sz="1600" b="1" dirty="0">
                <a:solidFill>
                  <a:srgbClr val="7030A0"/>
                </a:solidFill>
                <a:latin typeface="Times New Roman" panose="02020603050405020304" pitchFamily="18" charset="0"/>
                <a:cs typeface="Times New Roman" panose="02020603050405020304" pitchFamily="18" charset="0"/>
              </a:rPr>
              <a:t> </a:t>
            </a:r>
            <a:r>
              <a:rPr lang="en-US" altLang="en-US" sz="1600" b="1" dirty="0" err="1">
                <a:solidFill>
                  <a:srgbClr val="7030A0"/>
                </a:solidFill>
                <a:latin typeface="Times New Roman" panose="02020603050405020304" pitchFamily="18" charset="0"/>
                <a:cs typeface="Times New Roman" panose="02020603050405020304" pitchFamily="18" charset="0"/>
              </a:rPr>
              <a:t>sơ</a:t>
            </a:r>
            <a:r>
              <a:rPr lang="en-US" altLang="en-US" sz="1600" b="1" dirty="0">
                <a:solidFill>
                  <a:srgbClr val="7030A0"/>
                </a:solidFill>
                <a:latin typeface="Times New Roman" panose="02020603050405020304" pitchFamily="18" charset="0"/>
                <a:cs typeface="Times New Roman" panose="02020603050405020304" pitchFamily="18" charset="0"/>
              </a:rPr>
              <a:t> </a:t>
            </a:r>
            <a:r>
              <a:rPr lang="en-US" altLang="en-US" sz="1600" b="1" dirty="0" err="1">
                <a:solidFill>
                  <a:srgbClr val="7030A0"/>
                </a:solidFill>
                <a:latin typeface="Times New Roman" panose="02020603050405020304" pitchFamily="18" charset="0"/>
                <a:cs typeface="Times New Roman" panose="02020603050405020304" pitchFamily="18" charset="0"/>
              </a:rPr>
              <a:t>đồ</a:t>
            </a:r>
            <a:r>
              <a:rPr lang="en-US" altLang="en-US" sz="1600" b="1" dirty="0">
                <a:solidFill>
                  <a:srgbClr val="7030A0"/>
                </a:solidFill>
                <a:latin typeface="Times New Roman" panose="02020603050405020304" pitchFamily="18" charset="0"/>
                <a:cs typeface="Times New Roman" panose="02020603050405020304" pitchFamily="18" charset="0"/>
              </a:rPr>
              <a:t>. </a:t>
            </a:r>
            <a:r>
              <a:rPr lang="en-US" altLang="en-US" sz="1600" dirty="0">
                <a:solidFill>
                  <a:srgbClr val="7030A0"/>
                </a:solidFill>
                <a:latin typeface="Times New Roman" panose="02020603050405020304" pitchFamily="18" charset="0"/>
                <a:cs typeface="Times New Roman" panose="02020603050405020304" pitchFamily="18" charset="0"/>
              </a:rPr>
              <a:t>                                                                                             </a:t>
            </a:r>
          </a:p>
          <a:p>
            <a:pPr marL="0" indent="0" algn="just">
              <a:buNone/>
            </a:pPr>
            <a:endParaRPr lang="en-US" altLang="en-US" sz="1800" dirty="0">
              <a:solidFill>
                <a:srgbClr val="7030A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endParaRPr lang="en-US" altLang="en-US" sz="1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endParaRPr lang="en-US" altLang="en-US" sz="1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endParaRPr lang="en-US" altLang="en-US" sz="1800" dirty="0">
              <a:latin typeface="Times New Roman" panose="02020603050405020304" pitchFamily="18" charset="0"/>
              <a:cs typeface="Times New Roman" panose="02020603050405020304" pitchFamily="18" charset="0"/>
            </a:endParaRPr>
          </a:p>
          <a:p>
            <a:pPr marL="0" indent="0" algn="just">
              <a:buNone/>
            </a:pPr>
            <a:endParaRPr lang="en-US" altLang="en-US" sz="1800" dirty="0">
              <a:latin typeface="Times New Roman" panose="02020603050405020304" pitchFamily="18" charset="0"/>
              <a:cs typeface="Times New Roman" panose="02020603050405020304" pitchFamily="18" charset="0"/>
            </a:endParaRPr>
          </a:p>
          <a:p>
            <a:pPr marL="0" indent="0" algn="just">
              <a:buNone/>
            </a:pPr>
            <a:r>
              <a:rPr lang="en-US" altLang="en-US" sz="1600" dirty="0">
                <a:solidFill>
                  <a:srgbClr val="7030A0"/>
                </a:solidFill>
                <a:latin typeface="Times New Roman" panose="02020603050405020304" pitchFamily="18" charset="0"/>
                <a:cs typeface="Times New Roman" panose="02020603050405020304" pitchFamily="18" charset="0"/>
              </a:rPr>
              <a:t>                                                                                               </a:t>
            </a:r>
          </a:p>
          <a:p>
            <a:pPr marL="0" indent="0" algn="just">
              <a:buNone/>
            </a:pPr>
            <a:endParaRPr lang="en-US" altLang="en-US" sz="1600" dirty="0">
              <a:solidFill>
                <a:srgbClr val="7030A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endParaRPr lang="en-US" altLang="en-US" sz="16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endParaRPr lang="en-US" altLang="en-US" sz="16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endParaRPr lang="en-US" altLang="en-US" sz="1600" dirty="0">
              <a:latin typeface="Times New Roman" panose="02020603050405020304" pitchFamily="18" charset="0"/>
              <a:cs typeface="Times New Roman" panose="02020603050405020304" pitchFamily="18" charset="0"/>
            </a:endParaRPr>
          </a:p>
          <a:p>
            <a:pPr marL="0" indent="0" algn="just">
              <a:buNone/>
            </a:pPr>
            <a:endParaRPr lang="en-US" altLang="en-US" sz="16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endParaRPr lang="en-US" altLang="en-US" sz="1600" dirty="0">
              <a:latin typeface="Times New Roman" panose="02020603050405020304" pitchFamily="18" charset="0"/>
              <a:cs typeface="Times New Roman" panose="02020603050405020304" pitchFamily="18" charset="0"/>
            </a:endParaRPr>
          </a:p>
        </p:txBody>
      </p:sp>
      <p:pic>
        <p:nvPicPr>
          <p:cNvPr id="7" name="Picture 6" descr="C:\Users\macbook\Desktop\Hệ tiết niệu.png">
            <a:extLst>
              <a:ext uri="{FF2B5EF4-FFF2-40B4-BE49-F238E27FC236}">
                <a16:creationId xmlns:a16="http://schemas.microsoft.com/office/drawing/2014/main" id="{DDC942D0-6029-83B5-C00C-203B2709D4B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582648" y="2303270"/>
            <a:ext cx="4240093" cy="3998856"/>
          </a:xfrm>
          <a:prstGeom prst="rect">
            <a:avLst/>
          </a:prstGeom>
          <a:noFill/>
          <a:ln>
            <a:noFill/>
          </a:ln>
        </p:spPr>
      </p:pic>
    </p:spTree>
    <p:extLst>
      <p:ext uri="{BB962C8B-B14F-4D97-AF65-F5344CB8AC3E}">
        <p14:creationId xmlns:p14="http://schemas.microsoft.com/office/powerpoint/2010/main" val="2946974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0" y="-22034"/>
            <a:ext cx="12200180" cy="6858000"/>
          </a:xfrm>
          <a:prstGeom prst="rect">
            <a:avLst/>
          </a:prstGeom>
        </p:spPr>
      </p:pic>
      <p:sp>
        <p:nvSpPr>
          <p:cNvPr id="6" name="TextBox 5"/>
          <p:cNvSpPr txBox="1"/>
          <p:nvPr/>
        </p:nvSpPr>
        <p:spPr>
          <a:xfrm>
            <a:off x="306580" y="1733195"/>
            <a:ext cx="5034347" cy="1138773"/>
          </a:xfrm>
          <a:prstGeom prst="rect">
            <a:avLst/>
          </a:prstGeom>
          <a:noFill/>
        </p:spPr>
        <p:txBody>
          <a:bodyPr wrap="square" rtlCol="0">
            <a:spAutoFit/>
          </a:bodyPr>
          <a:lstStyle/>
          <a:p>
            <a:r>
              <a:rPr lang="vi-VN" sz="2000" b="1" dirty="0">
                <a:solidFill>
                  <a:schemeClr val="accent5">
                    <a:lumMod val="50000"/>
                  </a:schemeClr>
                </a:solidFill>
                <a:ea typeface="Tahoma" panose="020B0604030504040204" pitchFamily="34" charset="0"/>
                <a:cs typeface="Times New Roman" panose="02020603050405020304" pitchFamily="18" charset="0"/>
              </a:rPr>
              <a:t>SGK SINH HỌC 11 – ĐỘI NGŨ TÁC GIẢ</a:t>
            </a:r>
          </a:p>
          <a:p>
            <a:endParaRPr lang="vi-VN" sz="2000" b="1" dirty="0">
              <a:solidFill>
                <a:schemeClr val="accent5">
                  <a:lumMod val="50000"/>
                </a:schemeClr>
              </a:solidFill>
              <a:ea typeface="Tahoma" panose="020B0604030504040204" pitchFamily="34" charset="0"/>
              <a:cs typeface="Times New Roman" panose="02020603050405020304" pitchFamily="18" charset="0"/>
            </a:endParaRPr>
          </a:p>
          <a:p>
            <a:r>
              <a:rPr lang="vi-VN" sz="2000" dirty="0">
                <a:solidFill>
                  <a:srgbClr val="7030A0"/>
                </a:solidFill>
                <a:ea typeface="Tahoma" panose="020B0604030504040204" pitchFamily="34" charset="0"/>
                <a:cs typeface="Times New Roman" panose="02020603050405020304" pitchFamily="18" charset="0"/>
              </a:rPr>
              <a:t>                               </a:t>
            </a:r>
            <a:r>
              <a:rPr lang="en-US" sz="2800" b="1" dirty="0">
                <a:solidFill>
                  <a:srgbClr val="3EB8EB"/>
                </a:solidFill>
                <a:ea typeface="Tahoma" panose="020B0604030504040204" pitchFamily="34" charset="0"/>
                <a:cs typeface="Times New Roman" panose="02020603050405020304" pitchFamily="18" charset="0"/>
              </a:rPr>
              <a:t>               </a:t>
            </a:r>
          </a:p>
        </p:txBody>
      </p:sp>
      <p:sp>
        <p:nvSpPr>
          <p:cNvPr id="5" name="TextBox 4">
            <a:extLst>
              <a:ext uri="{FF2B5EF4-FFF2-40B4-BE49-F238E27FC236}">
                <a16:creationId xmlns:a16="http://schemas.microsoft.com/office/drawing/2014/main" id="{8C4AEF07-D6DE-4208-BCCC-3AD5C7E9439A}"/>
              </a:ext>
            </a:extLst>
          </p:cNvPr>
          <p:cNvSpPr txBox="1"/>
          <p:nvPr/>
        </p:nvSpPr>
        <p:spPr>
          <a:xfrm>
            <a:off x="519546" y="2047010"/>
            <a:ext cx="3241963" cy="3000821"/>
          </a:xfrm>
          <a:prstGeom prst="rect">
            <a:avLst/>
          </a:prstGeom>
          <a:noFill/>
        </p:spPr>
        <p:txBody>
          <a:bodyPr wrap="square" rtlCol="0">
            <a:spAutoFit/>
          </a:bodyPr>
          <a:lstStyle/>
          <a:p>
            <a:pPr marL="514350" indent="-285750">
              <a:lnSpc>
                <a:spcPct val="150000"/>
              </a:lnSpc>
              <a:buFont typeface="Wingdings" pitchFamily="2" charset="2"/>
              <a:buChar char="q"/>
            </a:pPr>
            <a:r>
              <a:rPr lang="en-US" dirty="0" err="1">
                <a:latin typeface="Myriad Pro" panose="020B0503030403020204" pitchFamily="34" charset="0"/>
              </a:rPr>
              <a:t>Phạm</a:t>
            </a:r>
            <a:r>
              <a:rPr lang="en-US" dirty="0">
                <a:latin typeface="Myriad Pro" panose="020B0503030403020204" pitchFamily="34" charset="0"/>
              </a:rPr>
              <a:t> </a:t>
            </a:r>
            <a:r>
              <a:rPr lang="en-US" dirty="0" err="1">
                <a:latin typeface="Myriad Pro" panose="020B0503030403020204" pitchFamily="34" charset="0"/>
              </a:rPr>
              <a:t>Văn</a:t>
            </a:r>
            <a:r>
              <a:rPr lang="en-US" dirty="0">
                <a:latin typeface="Myriad Pro" panose="020B0503030403020204" pitchFamily="34" charset="0"/>
              </a:rPr>
              <a:t> </a:t>
            </a:r>
            <a:r>
              <a:rPr lang="en-US" dirty="0" err="1">
                <a:latin typeface="Myriad Pro" panose="020B0503030403020204" pitchFamily="34" charset="0"/>
              </a:rPr>
              <a:t>Lập</a:t>
            </a:r>
            <a:r>
              <a:rPr lang="en-US" dirty="0">
                <a:latin typeface="Myriad Pro" panose="020B0503030403020204" pitchFamily="34" charset="0"/>
              </a:rPr>
              <a:t> (TCB)</a:t>
            </a:r>
          </a:p>
          <a:p>
            <a:pPr marL="514350" indent="-285750">
              <a:lnSpc>
                <a:spcPct val="150000"/>
              </a:lnSpc>
              <a:buFont typeface="Wingdings" pitchFamily="2" charset="2"/>
              <a:buChar char="q"/>
            </a:pPr>
            <a:r>
              <a:rPr lang="en-US" dirty="0" err="1">
                <a:latin typeface="Myriad Pro" panose="020B0503030403020204" pitchFamily="34" charset="0"/>
              </a:rPr>
              <a:t>Lê</a:t>
            </a:r>
            <a:r>
              <a:rPr lang="en-US" dirty="0">
                <a:latin typeface="Myriad Pro" panose="020B0503030403020204" pitchFamily="34" charset="0"/>
              </a:rPr>
              <a:t> </a:t>
            </a:r>
            <a:r>
              <a:rPr lang="en-US" dirty="0" err="1">
                <a:latin typeface="Myriad Pro" panose="020B0503030403020204" pitchFamily="34" charset="0"/>
              </a:rPr>
              <a:t>Đình</a:t>
            </a:r>
            <a:r>
              <a:rPr lang="en-US" dirty="0">
                <a:latin typeface="Myriad Pro" panose="020B0503030403020204" pitchFamily="34" charset="0"/>
              </a:rPr>
              <a:t> </a:t>
            </a:r>
            <a:r>
              <a:rPr lang="en-US" dirty="0" err="1">
                <a:latin typeface="Myriad Pro" panose="020B0503030403020204" pitchFamily="34" charset="0"/>
              </a:rPr>
              <a:t>Tuấn</a:t>
            </a:r>
            <a:r>
              <a:rPr lang="en-US" dirty="0">
                <a:latin typeface="Myriad Pro" panose="020B0503030403020204" pitchFamily="34" charset="0"/>
              </a:rPr>
              <a:t> (CB)</a:t>
            </a:r>
          </a:p>
          <a:p>
            <a:pPr marL="514350" indent="-285750">
              <a:lnSpc>
                <a:spcPct val="150000"/>
              </a:lnSpc>
              <a:buFont typeface="Wingdings" pitchFamily="2" charset="2"/>
              <a:buChar char="q"/>
            </a:pPr>
            <a:r>
              <a:rPr lang="en-US" dirty="0" err="1">
                <a:latin typeface="Myriad Pro" panose="020B0503030403020204" pitchFamily="34" charset="0"/>
              </a:rPr>
              <a:t>Trần</a:t>
            </a:r>
            <a:r>
              <a:rPr lang="en-US" dirty="0">
                <a:latin typeface="Myriad Pro" panose="020B0503030403020204" pitchFamily="34" charset="0"/>
              </a:rPr>
              <a:t> </a:t>
            </a:r>
            <a:r>
              <a:rPr lang="en-US" dirty="0" err="1">
                <a:latin typeface="Myriad Pro" panose="020B0503030403020204" pitchFamily="34" charset="0"/>
              </a:rPr>
              <a:t>Thị</a:t>
            </a:r>
            <a:r>
              <a:rPr lang="en-US" dirty="0">
                <a:latin typeface="Myriad Pro" panose="020B0503030403020204" pitchFamily="34" charset="0"/>
              </a:rPr>
              <a:t> </a:t>
            </a:r>
            <a:r>
              <a:rPr lang="en-US" dirty="0" err="1">
                <a:latin typeface="Myriad Pro" panose="020B0503030403020204" pitchFamily="34" charset="0"/>
              </a:rPr>
              <a:t>Thanh</a:t>
            </a:r>
            <a:r>
              <a:rPr lang="en-US" dirty="0">
                <a:latin typeface="Myriad Pro" panose="020B0503030403020204" pitchFamily="34" charset="0"/>
              </a:rPr>
              <a:t> </a:t>
            </a:r>
            <a:r>
              <a:rPr lang="en-US" dirty="0" err="1">
                <a:latin typeface="Myriad Pro" panose="020B0503030403020204" pitchFamily="34" charset="0"/>
              </a:rPr>
              <a:t>Huyền</a:t>
            </a:r>
            <a:endParaRPr lang="en-US" dirty="0">
              <a:latin typeface="Myriad Pro" panose="020B0503030403020204" pitchFamily="34" charset="0"/>
            </a:endParaRPr>
          </a:p>
          <a:p>
            <a:pPr marL="514350" indent="-285750">
              <a:lnSpc>
                <a:spcPct val="150000"/>
              </a:lnSpc>
              <a:buFont typeface="Wingdings" pitchFamily="2" charset="2"/>
              <a:buChar char="q"/>
            </a:pPr>
            <a:r>
              <a:rPr lang="en-US" dirty="0" err="1">
                <a:latin typeface="Myriad Pro" panose="020B0503030403020204" pitchFamily="34" charset="0"/>
              </a:rPr>
              <a:t>Vũ</a:t>
            </a:r>
            <a:r>
              <a:rPr lang="en-US" dirty="0">
                <a:latin typeface="Myriad Pro" panose="020B0503030403020204" pitchFamily="34" charset="0"/>
              </a:rPr>
              <a:t> </a:t>
            </a:r>
            <a:r>
              <a:rPr lang="en-US" dirty="0" err="1">
                <a:latin typeface="Myriad Pro" panose="020B0503030403020204" pitchFamily="34" charset="0"/>
              </a:rPr>
              <a:t>Thị</a:t>
            </a:r>
            <a:r>
              <a:rPr lang="en-US" dirty="0">
                <a:latin typeface="Myriad Pro" panose="020B0503030403020204" pitchFamily="34" charset="0"/>
              </a:rPr>
              <a:t> Thu</a:t>
            </a:r>
          </a:p>
          <a:p>
            <a:pPr marL="514350" indent="-285750">
              <a:lnSpc>
                <a:spcPct val="150000"/>
              </a:lnSpc>
              <a:buFont typeface="Wingdings" pitchFamily="2" charset="2"/>
              <a:buChar char="q"/>
            </a:pPr>
            <a:r>
              <a:rPr lang="en-US" dirty="0" err="1">
                <a:latin typeface="Myriad Pro" panose="020B0503030403020204" pitchFamily="34" charset="0"/>
              </a:rPr>
              <a:t>Tô</a:t>
            </a:r>
            <a:r>
              <a:rPr lang="en-US" dirty="0">
                <a:latin typeface="Myriad Pro" panose="020B0503030403020204" pitchFamily="34" charset="0"/>
              </a:rPr>
              <a:t> </a:t>
            </a:r>
            <a:r>
              <a:rPr lang="en-US" dirty="0" err="1">
                <a:latin typeface="Myriad Pro" panose="020B0503030403020204" pitchFamily="34" charset="0"/>
              </a:rPr>
              <a:t>Thanh</a:t>
            </a:r>
            <a:r>
              <a:rPr lang="en-US" dirty="0">
                <a:latin typeface="Myriad Pro" panose="020B0503030403020204" pitchFamily="34" charset="0"/>
              </a:rPr>
              <a:t> </a:t>
            </a:r>
            <a:r>
              <a:rPr lang="en-US" dirty="0" err="1">
                <a:latin typeface="Myriad Pro" panose="020B0503030403020204" pitchFamily="34" charset="0"/>
              </a:rPr>
              <a:t>Thuý</a:t>
            </a:r>
            <a:endParaRPr lang="en-US" dirty="0">
              <a:latin typeface="Myriad Pro" panose="020B0503030403020204" pitchFamily="34" charset="0"/>
            </a:endParaRPr>
          </a:p>
          <a:p>
            <a:pPr marL="514350" indent="-285750">
              <a:lnSpc>
                <a:spcPct val="150000"/>
              </a:lnSpc>
              <a:buFont typeface="Wingdings" pitchFamily="2" charset="2"/>
              <a:buChar char="q"/>
            </a:pPr>
            <a:r>
              <a:rPr lang="en-US" dirty="0" err="1">
                <a:latin typeface="Myriad Pro" panose="020B0503030403020204" pitchFamily="34" charset="0"/>
              </a:rPr>
              <a:t>Lê</a:t>
            </a:r>
            <a:r>
              <a:rPr lang="en-US" dirty="0">
                <a:latin typeface="Myriad Pro" panose="020B0503030403020204" pitchFamily="34" charset="0"/>
              </a:rPr>
              <a:t> </a:t>
            </a:r>
            <a:r>
              <a:rPr lang="en-US" dirty="0" err="1">
                <a:latin typeface="Myriad Pro" panose="020B0503030403020204" pitchFamily="34" charset="0"/>
              </a:rPr>
              <a:t>Thị</a:t>
            </a:r>
            <a:r>
              <a:rPr lang="en-US" dirty="0">
                <a:latin typeface="Myriad Pro" panose="020B0503030403020204" pitchFamily="34" charset="0"/>
              </a:rPr>
              <a:t> </a:t>
            </a:r>
            <a:r>
              <a:rPr lang="en-US" dirty="0" err="1">
                <a:latin typeface="Myriad Pro" panose="020B0503030403020204" pitchFamily="34" charset="0"/>
              </a:rPr>
              <a:t>Thuỷ</a:t>
            </a:r>
            <a:endParaRPr lang="en-US" dirty="0">
              <a:latin typeface="Myriad Pro" panose="020B0503030403020204" pitchFamily="34" charset="0"/>
            </a:endParaRPr>
          </a:p>
          <a:p>
            <a:pPr marL="514350" indent="-285750">
              <a:lnSpc>
                <a:spcPct val="150000"/>
              </a:lnSpc>
              <a:buFont typeface="Wingdings" pitchFamily="2" charset="2"/>
              <a:buChar char="q"/>
            </a:pPr>
            <a:endParaRPr lang="en-US" dirty="0">
              <a:latin typeface="Myriad Pro" panose="020B0503030403020204" pitchFamily="34" charset="0"/>
            </a:endParaRPr>
          </a:p>
        </p:txBody>
      </p:sp>
      <p:pic>
        <p:nvPicPr>
          <p:cNvPr id="3" name="Picture 2"/>
          <p:cNvPicPr>
            <a:picLocks noChangeAspect="1"/>
          </p:cNvPicPr>
          <p:nvPr/>
        </p:nvPicPr>
        <p:blipFill>
          <a:blip r:embed="rId4"/>
          <a:stretch>
            <a:fillRect/>
          </a:stretch>
        </p:blipFill>
        <p:spPr>
          <a:xfrm>
            <a:off x="5655687" y="1645920"/>
            <a:ext cx="4727744" cy="4041979"/>
          </a:xfrm>
          <a:prstGeom prst="rect">
            <a:avLst/>
          </a:prstGeom>
        </p:spPr>
      </p:pic>
    </p:spTree>
    <p:extLst>
      <p:ext uri="{BB962C8B-B14F-4D97-AF65-F5344CB8AC3E}">
        <p14:creationId xmlns:p14="http://schemas.microsoft.com/office/powerpoint/2010/main" val="38553979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9" y="-55983"/>
            <a:ext cx="12200180" cy="6858000"/>
          </a:xfrm>
          <a:prstGeom prst="rect">
            <a:avLst/>
          </a:prstGeom>
        </p:spPr>
      </p:pic>
      <p:sp>
        <p:nvSpPr>
          <p:cNvPr id="6" name="TextBox 5">
            <a:extLst>
              <a:ext uri="{FF2B5EF4-FFF2-40B4-BE49-F238E27FC236}">
                <a16:creationId xmlns:a16="http://schemas.microsoft.com/office/drawing/2014/main" id="{3597D30C-7927-8DF1-A3D1-794B5A41DDE0}"/>
              </a:ext>
            </a:extLst>
          </p:cNvPr>
          <p:cNvSpPr txBox="1"/>
          <p:nvPr/>
        </p:nvSpPr>
        <p:spPr>
          <a:xfrm>
            <a:off x="492368" y="1095493"/>
            <a:ext cx="8144281" cy="707886"/>
          </a:xfrm>
          <a:prstGeom prst="rect">
            <a:avLst/>
          </a:prstGeom>
          <a:noFill/>
        </p:spPr>
        <p:txBody>
          <a:bodyPr wrap="square">
            <a:spAutoFit/>
          </a:bodyPr>
          <a:lstStyle/>
          <a:p>
            <a:r>
              <a:rPr lang="en-US" sz="4000" b="1" dirty="0">
                <a:solidFill>
                  <a:srgbClr val="0070C0"/>
                </a:solidFill>
                <a:latin typeface="Bahnschrift Light SemiCondensed" panose="020B0502040204020203" pitchFamily="34" charset="0"/>
              </a:rPr>
              <a:t> </a:t>
            </a:r>
            <a:r>
              <a:rPr lang="en-US" sz="3600" b="1" dirty="0" err="1">
                <a:solidFill>
                  <a:srgbClr val="002060"/>
                </a:solidFill>
              </a:rPr>
              <a:t>Những</a:t>
            </a:r>
            <a:r>
              <a:rPr lang="en-US" sz="3600" b="1" dirty="0">
                <a:solidFill>
                  <a:srgbClr val="002060"/>
                </a:solidFill>
              </a:rPr>
              <a:t> </a:t>
            </a:r>
            <a:r>
              <a:rPr lang="en-US" sz="3600" b="1" dirty="0" err="1">
                <a:solidFill>
                  <a:srgbClr val="002060"/>
                </a:solidFill>
              </a:rPr>
              <a:t>điểm</a:t>
            </a:r>
            <a:r>
              <a:rPr lang="en-US" sz="3600" b="1" dirty="0">
                <a:solidFill>
                  <a:srgbClr val="002060"/>
                </a:solidFill>
              </a:rPr>
              <a:t> </a:t>
            </a:r>
            <a:r>
              <a:rPr lang="en-US" sz="3600" b="1" dirty="0" err="1">
                <a:solidFill>
                  <a:srgbClr val="002060"/>
                </a:solidFill>
              </a:rPr>
              <a:t>mới</a:t>
            </a:r>
            <a:r>
              <a:rPr lang="en-US" sz="3600" b="1" dirty="0">
                <a:solidFill>
                  <a:srgbClr val="002060"/>
                </a:solidFill>
              </a:rPr>
              <a:t>: </a:t>
            </a:r>
            <a:r>
              <a:rPr lang="en-US" sz="3600" b="1" dirty="0" err="1">
                <a:solidFill>
                  <a:srgbClr val="002060"/>
                </a:solidFill>
              </a:rPr>
              <a:t>Hình</a:t>
            </a:r>
            <a:r>
              <a:rPr lang="en-US" sz="3600" b="1" dirty="0">
                <a:solidFill>
                  <a:srgbClr val="002060"/>
                </a:solidFill>
              </a:rPr>
              <a:t> </a:t>
            </a:r>
            <a:r>
              <a:rPr lang="en-US" sz="3600" b="1" dirty="0" err="1">
                <a:solidFill>
                  <a:srgbClr val="002060"/>
                </a:solidFill>
              </a:rPr>
              <a:t>thức</a:t>
            </a:r>
            <a:r>
              <a:rPr lang="en-US" sz="3600" b="1" dirty="0">
                <a:solidFill>
                  <a:srgbClr val="002060"/>
                </a:solidFill>
              </a:rPr>
              <a:t> </a:t>
            </a:r>
            <a:r>
              <a:rPr lang="en-US" sz="3600" b="1" dirty="0" err="1">
                <a:solidFill>
                  <a:srgbClr val="002060"/>
                </a:solidFill>
              </a:rPr>
              <a:t>trình</a:t>
            </a:r>
            <a:r>
              <a:rPr lang="en-US" sz="3600" b="1" dirty="0">
                <a:solidFill>
                  <a:srgbClr val="002060"/>
                </a:solidFill>
              </a:rPr>
              <a:t> </a:t>
            </a:r>
            <a:r>
              <a:rPr lang="en-US" sz="3600" b="1" dirty="0" err="1">
                <a:solidFill>
                  <a:srgbClr val="002060"/>
                </a:solidFill>
              </a:rPr>
              <a:t>bày</a:t>
            </a:r>
            <a:endParaRPr lang="en-US" sz="3600" dirty="0"/>
          </a:p>
        </p:txBody>
      </p:sp>
      <p:sp>
        <p:nvSpPr>
          <p:cNvPr id="2" name="Content Placeholder 2">
            <a:extLst>
              <a:ext uri="{FF2B5EF4-FFF2-40B4-BE49-F238E27FC236}">
                <a16:creationId xmlns:a16="http://schemas.microsoft.com/office/drawing/2014/main" id="{69652D3C-8464-78BB-116D-82B22FD8FBB3}"/>
              </a:ext>
            </a:extLst>
          </p:cNvPr>
          <p:cNvSpPr>
            <a:spLocks noGrp="1"/>
          </p:cNvSpPr>
          <p:nvPr>
            <p:ph idx="1"/>
          </p:nvPr>
        </p:nvSpPr>
        <p:spPr>
          <a:xfrm>
            <a:off x="492368" y="1803379"/>
            <a:ext cx="10098768" cy="5201817"/>
          </a:xfrm>
        </p:spPr>
        <p:txBody>
          <a:bodyPr>
            <a:normAutofit/>
          </a:bodyPr>
          <a:lstStyle/>
          <a:p>
            <a:pPr marL="0" indent="0">
              <a:buNone/>
              <a:defRPr/>
            </a:pPr>
            <a:r>
              <a:rPr lang="en-US" sz="1600" b="1" dirty="0">
                <a:solidFill>
                  <a:srgbClr val="7030A0"/>
                </a:solidFill>
                <a:latin typeface="Times New Roman" panose="02020603050405020304" pitchFamily="18" charset="0"/>
                <a:cs typeface="Times New Roman" panose="02020603050405020304" pitchFamily="18" charset="0"/>
              </a:rPr>
              <a:t>3. </a:t>
            </a:r>
            <a:r>
              <a:rPr lang="en-US" sz="1600" b="1" dirty="0" err="1">
                <a:solidFill>
                  <a:srgbClr val="7030A0"/>
                </a:solidFill>
                <a:latin typeface="Times New Roman" panose="02020603050405020304" pitchFamily="18" charset="0"/>
                <a:cs typeface="Times New Roman" panose="02020603050405020304" pitchFamily="18" charset="0"/>
              </a:rPr>
              <a:t>Cơ</a:t>
            </a:r>
            <a:r>
              <a:rPr lang="en-US" sz="1600" b="1" dirty="0">
                <a:solidFill>
                  <a:srgbClr val="7030A0"/>
                </a:solidFill>
                <a:latin typeface="Times New Roman" panose="02020603050405020304" pitchFamily="18" charset="0"/>
                <a:cs typeface="Times New Roman" panose="02020603050405020304" pitchFamily="18" charset="0"/>
              </a:rPr>
              <a:t> </a:t>
            </a:r>
            <a:r>
              <a:rPr lang="en-US" sz="1600" b="1" dirty="0" err="1">
                <a:solidFill>
                  <a:srgbClr val="7030A0"/>
                </a:solidFill>
                <a:latin typeface="Times New Roman" panose="02020603050405020304" pitchFamily="18" charset="0"/>
                <a:cs typeface="Times New Roman" panose="02020603050405020304" pitchFamily="18" charset="0"/>
              </a:rPr>
              <a:t>chế</a:t>
            </a:r>
            <a:r>
              <a:rPr lang="en-US" sz="1600" b="1" dirty="0">
                <a:solidFill>
                  <a:srgbClr val="7030A0"/>
                </a:solidFill>
                <a:latin typeface="Times New Roman" panose="02020603050405020304" pitchFamily="18" charset="0"/>
                <a:cs typeface="Times New Roman" panose="02020603050405020304" pitchFamily="18" charset="0"/>
              </a:rPr>
              <a:t>, </a:t>
            </a:r>
            <a:r>
              <a:rPr lang="en-US" sz="1600" b="1" dirty="0" err="1">
                <a:solidFill>
                  <a:srgbClr val="7030A0"/>
                </a:solidFill>
                <a:latin typeface="Times New Roman" panose="02020603050405020304" pitchFamily="18" charset="0"/>
                <a:cs typeface="Times New Roman" panose="02020603050405020304" pitchFamily="18" charset="0"/>
              </a:rPr>
              <a:t>quá</a:t>
            </a:r>
            <a:r>
              <a:rPr lang="en-US" sz="1600" b="1" dirty="0">
                <a:solidFill>
                  <a:srgbClr val="7030A0"/>
                </a:solidFill>
                <a:latin typeface="Times New Roman" panose="02020603050405020304" pitchFamily="18" charset="0"/>
                <a:cs typeface="Times New Roman" panose="02020603050405020304" pitchFamily="18" charset="0"/>
              </a:rPr>
              <a:t> </a:t>
            </a:r>
            <a:r>
              <a:rPr lang="en-US" sz="1600" b="1" dirty="0" err="1">
                <a:solidFill>
                  <a:srgbClr val="7030A0"/>
                </a:solidFill>
                <a:latin typeface="Times New Roman" panose="02020603050405020304" pitchFamily="18" charset="0"/>
                <a:cs typeface="Times New Roman" panose="02020603050405020304" pitchFamily="18" charset="0"/>
              </a:rPr>
              <a:t>trình</a:t>
            </a:r>
            <a:r>
              <a:rPr lang="en-US" sz="1600" b="1" dirty="0">
                <a:solidFill>
                  <a:srgbClr val="7030A0"/>
                </a:solidFill>
                <a:latin typeface="Times New Roman" panose="02020603050405020304" pitchFamily="18" charset="0"/>
                <a:cs typeface="Times New Roman" panose="02020603050405020304" pitchFamily="18" charset="0"/>
              </a:rPr>
              <a:t> </a:t>
            </a:r>
            <a:r>
              <a:rPr lang="en-US" sz="1600" b="1" dirty="0" err="1">
                <a:solidFill>
                  <a:srgbClr val="7030A0"/>
                </a:solidFill>
                <a:latin typeface="Times New Roman" panose="02020603050405020304" pitchFamily="18" charset="0"/>
                <a:cs typeface="Times New Roman" panose="02020603050405020304" pitchFamily="18" charset="0"/>
              </a:rPr>
              <a:t>sinh</a:t>
            </a:r>
            <a:r>
              <a:rPr lang="en-US" sz="1600" b="1" dirty="0">
                <a:solidFill>
                  <a:srgbClr val="7030A0"/>
                </a:solidFill>
                <a:latin typeface="Times New Roman" panose="02020603050405020304" pitchFamily="18" charset="0"/>
                <a:cs typeface="Times New Roman" panose="02020603050405020304" pitchFamily="18" charset="0"/>
              </a:rPr>
              <a:t> </a:t>
            </a:r>
            <a:r>
              <a:rPr lang="en-US" sz="1600" b="1" dirty="0" err="1">
                <a:solidFill>
                  <a:srgbClr val="7030A0"/>
                </a:solidFill>
                <a:latin typeface="Times New Roman" panose="02020603050405020304" pitchFamily="18" charset="0"/>
                <a:cs typeface="Times New Roman" panose="02020603050405020304" pitchFamily="18" charset="0"/>
              </a:rPr>
              <a:t>lí</a:t>
            </a:r>
            <a:r>
              <a:rPr lang="en-US" sz="1600" b="1" dirty="0">
                <a:solidFill>
                  <a:srgbClr val="7030A0"/>
                </a:solidFill>
                <a:latin typeface="Times New Roman" panose="02020603050405020304" pitchFamily="18" charset="0"/>
                <a:cs typeface="Times New Roman" panose="02020603050405020304" pitchFamily="18" charset="0"/>
              </a:rPr>
              <a:t> </a:t>
            </a:r>
            <a:r>
              <a:rPr lang="en-US" sz="1600" b="1" dirty="0" err="1">
                <a:solidFill>
                  <a:srgbClr val="7030A0"/>
                </a:solidFill>
                <a:latin typeface="Times New Roman" panose="02020603050405020304" pitchFamily="18" charset="0"/>
                <a:cs typeface="Times New Roman" panose="02020603050405020304" pitchFamily="18" charset="0"/>
              </a:rPr>
              <a:t>được</a:t>
            </a:r>
            <a:r>
              <a:rPr lang="en-US" sz="1600" b="1" dirty="0">
                <a:solidFill>
                  <a:srgbClr val="7030A0"/>
                </a:solidFill>
                <a:latin typeface="Times New Roman" panose="02020603050405020304" pitchFamily="18" charset="0"/>
                <a:cs typeface="Times New Roman" panose="02020603050405020304" pitchFamily="18" charset="0"/>
              </a:rPr>
              <a:t> </a:t>
            </a:r>
            <a:r>
              <a:rPr lang="en-US" sz="1600" b="1" dirty="0" err="1">
                <a:solidFill>
                  <a:srgbClr val="7030A0"/>
                </a:solidFill>
                <a:latin typeface="Times New Roman" panose="02020603050405020304" pitchFamily="18" charset="0"/>
                <a:cs typeface="Times New Roman" panose="02020603050405020304" pitchFamily="18" charset="0"/>
              </a:rPr>
              <a:t>thể</a:t>
            </a:r>
            <a:r>
              <a:rPr lang="en-US" sz="1600" b="1" dirty="0">
                <a:solidFill>
                  <a:srgbClr val="7030A0"/>
                </a:solidFill>
                <a:latin typeface="Times New Roman" panose="02020603050405020304" pitchFamily="18" charset="0"/>
                <a:cs typeface="Times New Roman" panose="02020603050405020304" pitchFamily="18" charset="0"/>
              </a:rPr>
              <a:t> </a:t>
            </a:r>
            <a:r>
              <a:rPr lang="en-US" sz="1600" b="1" dirty="0" err="1">
                <a:solidFill>
                  <a:srgbClr val="7030A0"/>
                </a:solidFill>
                <a:latin typeface="Times New Roman" panose="02020603050405020304" pitchFamily="18" charset="0"/>
                <a:cs typeface="Times New Roman" panose="02020603050405020304" pitchFamily="18" charset="0"/>
              </a:rPr>
              <a:t>hiện</a:t>
            </a:r>
            <a:r>
              <a:rPr lang="en-US" sz="1600" b="1" dirty="0">
                <a:solidFill>
                  <a:srgbClr val="7030A0"/>
                </a:solidFill>
                <a:latin typeface="Times New Roman" panose="02020603050405020304" pitchFamily="18" charset="0"/>
                <a:cs typeface="Times New Roman" panose="02020603050405020304" pitchFamily="18" charset="0"/>
              </a:rPr>
              <a:t> qua </a:t>
            </a:r>
            <a:r>
              <a:rPr lang="en-US" sz="1600" b="1" dirty="0" err="1">
                <a:solidFill>
                  <a:srgbClr val="7030A0"/>
                </a:solidFill>
                <a:latin typeface="Times New Roman" panose="02020603050405020304" pitchFamily="18" charset="0"/>
                <a:cs typeface="Times New Roman" panose="02020603050405020304" pitchFamily="18" charset="0"/>
              </a:rPr>
              <a:t>sơ</a:t>
            </a:r>
            <a:r>
              <a:rPr lang="en-US" sz="1600" b="1" dirty="0">
                <a:solidFill>
                  <a:srgbClr val="7030A0"/>
                </a:solidFill>
                <a:latin typeface="Times New Roman" panose="02020603050405020304" pitchFamily="18" charset="0"/>
                <a:cs typeface="Times New Roman" panose="02020603050405020304" pitchFamily="18" charset="0"/>
              </a:rPr>
              <a:t> </a:t>
            </a:r>
            <a:r>
              <a:rPr lang="en-US" sz="1600" b="1" dirty="0" err="1">
                <a:solidFill>
                  <a:srgbClr val="7030A0"/>
                </a:solidFill>
                <a:latin typeface="Times New Roman" panose="02020603050405020304" pitchFamily="18" charset="0"/>
                <a:cs typeface="Times New Roman" panose="02020603050405020304" pitchFamily="18" charset="0"/>
              </a:rPr>
              <a:t>đồ</a:t>
            </a:r>
            <a:r>
              <a:rPr lang="en-US" sz="1600" b="1" dirty="0">
                <a:solidFill>
                  <a:srgbClr val="7030A0"/>
                </a:solidFill>
                <a:latin typeface="Times New Roman" panose="02020603050405020304" pitchFamily="18" charset="0"/>
                <a:cs typeface="Times New Roman" panose="02020603050405020304" pitchFamily="18" charset="0"/>
              </a:rPr>
              <a:t>. HS </a:t>
            </a:r>
            <a:r>
              <a:rPr lang="en-US" sz="1600" b="1" dirty="0" err="1">
                <a:solidFill>
                  <a:srgbClr val="7030A0"/>
                </a:solidFill>
                <a:latin typeface="Times New Roman" panose="02020603050405020304" pitchFamily="18" charset="0"/>
                <a:cs typeface="Times New Roman" panose="02020603050405020304" pitchFamily="18" charset="0"/>
              </a:rPr>
              <a:t>hình</a:t>
            </a:r>
            <a:r>
              <a:rPr lang="en-US" sz="1600" b="1" dirty="0">
                <a:solidFill>
                  <a:srgbClr val="7030A0"/>
                </a:solidFill>
                <a:latin typeface="Times New Roman" panose="02020603050405020304" pitchFamily="18" charset="0"/>
                <a:cs typeface="Times New Roman" panose="02020603050405020304" pitchFamily="18" charset="0"/>
              </a:rPr>
              <a:t> </a:t>
            </a:r>
            <a:r>
              <a:rPr lang="en-US" sz="1600" b="1" dirty="0" err="1">
                <a:solidFill>
                  <a:srgbClr val="7030A0"/>
                </a:solidFill>
                <a:latin typeface="Times New Roman" panose="02020603050405020304" pitchFamily="18" charset="0"/>
                <a:cs typeface="Times New Roman" panose="02020603050405020304" pitchFamily="18" charset="0"/>
              </a:rPr>
              <a:t>thành</a:t>
            </a:r>
            <a:r>
              <a:rPr lang="en-US" sz="1600" b="1" dirty="0">
                <a:solidFill>
                  <a:srgbClr val="7030A0"/>
                </a:solidFill>
                <a:latin typeface="Times New Roman" panose="02020603050405020304" pitchFamily="18" charset="0"/>
                <a:cs typeface="Times New Roman" panose="02020603050405020304" pitchFamily="18" charset="0"/>
              </a:rPr>
              <a:t> </a:t>
            </a:r>
            <a:r>
              <a:rPr lang="en-US" sz="1600" b="1" dirty="0" err="1">
                <a:solidFill>
                  <a:srgbClr val="7030A0"/>
                </a:solidFill>
                <a:latin typeface="Times New Roman" panose="02020603050405020304" pitchFamily="18" charset="0"/>
                <a:cs typeface="Times New Roman" panose="02020603050405020304" pitchFamily="18" charset="0"/>
              </a:rPr>
              <a:t>kiến</a:t>
            </a:r>
            <a:r>
              <a:rPr lang="en-US" sz="1600" b="1" dirty="0">
                <a:solidFill>
                  <a:srgbClr val="7030A0"/>
                </a:solidFill>
                <a:latin typeface="Times New Roman" panose="02020603050405020304" pitchFamily="18" charset="0"/>
                <a:cs typeface="Times New Roman" panose="02020603050405020304" pitchFamily="18" charset="0"/>
              </a:rPr>
              <a:t> </a:t>
            </a:r>
            <a:r>
              <a:rPr lang="en-US" sz="1600" b="1" dirty="0" err="1">
                <a:solidFill>
                  <a:srgbClr val="7030A0"/>
                </a:solidFill>
                <a:latin typeface="Times New Roman" panose="02020603050405020304" pitchFamily="18" charset="0"/>
                <a:cs typeface="Times New Roman" panose="02020603050405020304" pitchFamily="18" charset="0"/>
              </a:rPr>
              <a:t>thức</a:t>
            </a:r>
            <a:r>
              <a:rPr lang="en-US" sz="1600" b="1" dirty="0">
                <a:solidFill>
                  <a:srgbClr val="7030A0"/>
                </a:solidFill>
                <a:latin typeface="Times New Roman" panose="02020603050405020304" pitchFamily="18" charset="0"/>
                <a:cs typeface="Times New Roman" panose="02020603050405020304" pitchFamily="18" charset="0"/>
              </a:rPr>
              <a:t> qua </a:t>
            </a:r>
            <a:r>
              <a:rPr lang="en-US" sz="1600" b="1" dirty="0" err="1">
                <a:solidFill>
                  <a:srgbClr val="7030A0"/>
                </a:solidFill>
                <a:latin typeface="Times New Roman" panose="02020603050405020304" pitchFamily="18" charset="0"/>
                <a:cs typeface="Times New Roman" panose="02020603050405020304" pitchFamily="18" charset="0"/>
              </a:rPr>
              <a:t>nghiên</a:t>
            </a:r>
            <a:r>
              <a:rPr lang="en-US" sz="1600" b="1" dirty="0">
                <a:solidFill>
                  <a:srgbClr val="7030A0"/>
                </a:solidFill>
                <a:latin typeface="Times New Roman" panose="02020603050405020304" pitchFamily="18" charset="0"/>
                <a:cs typeface="Times New Roman" panose="02020603050405020304" pitchFamily="18" charset="0"/>
              </a:rPr>
              <a:t> </a:t>
            </a:r>
            <a:r>
              <a:rPr lang="en-US" sz="1600" b="1" dirty="0" err="1">
                <a:solidFill>
                  <a:srgbClr val="7030A0"/>
                </a:solidFill>
                <a:latin typeface="Times New Roman" panose="02020603050405020304" pitchFamily="18" charset="0"/>
                <a:cs typeface="Times New Roman" panose="02020603050405020304" pitchFamily="18" charset="0"/>
              </a:rPr>
              <a:t>cứu</a:t>
            </a:r>
            <a:r>
              <a:rPr lang="en-US" sz="1600" b="1" dirty="0">
                <a:solidFill>
                  <a:srgbClr val="7030A0"/>
                </a:solidFill>
                <a:latin typeface="Times New Roman" panose="02020603050405020304" pitchFamily="18" charset="0"/>
                <a:cs typeface="Times New Roman" panose="02020603050405020304" pitchFamily="18" charset="0"/>
              </a:rPr>
              <a:t> </a:t>
            </a:r>
            <a:r>
              <a:rPr lang="en-US" sz="1600" b="1" dirty="0" err="1">
                <a:solidFill>
                  <a:srgbClr val="7030A0"/>
                </a:solidFill>
                <a:latin typeface="Times New Roman" panose="02020603050405020304" pitchFamily="18" charset="0"/>
                <a:cs typeface="Times New Roman" panose="02020603050405020304" pitchFamily="18" charset="0"/>
              </a:rPr>
              <a:t>sơ</a:t>
            </a:r>
            <a:r>
              <a:rPr lang="en-US" sz="1600" b="1" dirty="0">
                <a:solidFill>
                  <a:srgbClr val="7030A0"/>
                </a:solidFill>
                <a:latin typeface="Times New Roman" panose="02020603050405020304" pitchFamily="18" charset="0"/>
                <a:cs typeface="Times New Roman" panose="02020603050405020304" pitchFamily="18" charset="0"/>
              </a:rPr>
              <a:t> </a:t>
            </a:r>
            <a:r>
              <a:rPr lang="en-US" sz="1600" b="1" dirty="0" err="1">
                <a:solidFill>
                  <a:srgbClr val="7030A0"/>
                </a:solidFill>
                <a:latin typeface="Times New Roman" panose="02020603050405020304" pitchFamily="18" charset="0"/>
                <a:cs typeface="Times New Roman" panose="02020603050405020304" pitchFamily="18" charset="0"/>
              </a:rPr>
              <a:t>đồ</a:t>
            </a:r>
            <a:r>
              <a:rPr lang="en-US" sz="1600" b="1" dirty="0">
                <a:solidFill>
                  <a:srgbClr val="7030A0"/>
                </a:solidFill>
                <a:latin typeface="Times New Roman" panose="02020603050405020304" pitchFamily="18" charset="0"/>
                <a:cs typeface="Times New Roman" panose="02020603050405020304" pitchFamily="18" charset="0"/>
              </a:rPr>
              <a:t>:</a:t>
            </a:r>
          </a:p>
          <a:p>
            <a:pPr marL="0" indent="0" algn="just">
              <a:buNone/>
            </a:pPr>
            <a:r>
              <a:rPr lang="vi-VN" sz="1600" dirty="0">
                <a:solidFill>
                  <a:srgbClr val="7030A0"/>
                </a:solidFill>
                <a:latin typeface="Times New Roman" panose="02020603050405020304" pitchFamily="18" charset="0"/>
                <a:cs typeface="Times New Roman" panose="02020603050405020304" pitchFamily="18" charset="0"/>
              </a:rPr>
              <a:t>               </a:t>
            </a:r>
            <a:r>
              <a:rPr lang="en-US" sz="1600" dirty="0">
                <a:solidFill>
                  <a:srgbClr val="7030A0"/>
                </a:solidFill>
                <a:latin typeface="Times New Roman" panose="02020603050405020304" pitchFamily="18" charset="0"/>
                <a:cs typeface="Times New Roman" panose="02020603050405020304" pitchFamily="18" charset="0"/>
              </a:rPr>
              <a:t>H 26.6. </a:t>
            </a:r>
            <a:r>
              <a:rPr lang="en-US" sz="1600" dirty="0" err="1">
                <a:solidFill>
                  <a:srgbClr val="7030A0"/>
                </a:solidFill>
                <a:latin typeface="Times New Roman" panose="02020603050405020304" pitchFamily="18" charset="0"/>
                <a:cs typeface="Times New Roman" panose="02020603050405020304" pitchFamily="18" charset="0"/>
              </a:rPr>
              <a:t>Quá</a:t>
            </a:r>
            <a:r>
              <a:rPr lang="en-US" sz="1600" dirty="0">
                <a:solidFill>
                  <a:srgbClr val="7030A0"/>
                </a:solidFill>
                <a:latin typeface="Times New Roman" panose="02020603050405020304" pitchFamily="18" charset="0"/>
                <a:cs typeface="Times New Roman" panose="02020603050405020304" pitchFamily="18" charset="0"/>
              </a:rPr>
              <a:t> </a:t>
            </a:r>
            <a:r>
              <a:rPr lang="en-US" sz="1600" dirty="0" err="1">
                <a:solidFill>
                  <a:srgbClr val="7030A0"/>
                </a:solidFill>
                <a:latin typeface="Times New Roman" panose="02020603050405020304" pitchFamily="18" charset="0"/>
                <a:cs typeface="Times New Roman" panose="02020603050405020304" pitchFamily="18" charset="0"/>
              </a:rPr>
              <a:t>trình</a:t>
            </a:r>
            <a:r>
              <a:rPr lang="en-US" sz="1600" dirty="0">
                <a:solidFill>
                  <a:srgbClr val="7030A0"/>
                </a:solidFill>
                <a:latin typeface="Times New Roman" panose="02020603050405020304" pitchFamily="18" charset="0"/>
                <a:cs typeface="Times New Roman" panose="02020603050405020304" pitchFamily="18" charset="0"/>
              </a:rPr>
              <a:t> </a:t>
            </a:r>
            <a:r>
              <a:rPr lang="en-US" sz="1600" dirty="0" err="1">
                <a:solidFill>
                  <a:srgbClr val="7030A0"/>
                </a:solidFill>
                <a:latin typeface="Times New Roman" panose="02020603050405020304" pitchFamily="18" charset="0"/>
                <a:cs typeface="Times New Roman" panose="02020603050405020304" pitchFamily="18" charset="0"/>
              </a:rPr>
              <a:t>thụ</a:t>
            </a:r>
            <a:r>
              <a:rPr lang="en-US" sz="1600" dirty="0">
                <a:solidFill>
                  <a:srgbClr val="7030A0"/>
                </a:solidFill>
                <a:latin typeface="Times New Roman" panose="02020603050405020304" pitchFamily="18" charset="0"/>
                <a:cs typeface="Times New Roman" panose="02020603050405020304" pitchFamily="18" charset="0"/>
              </a:rPr>
              <a:t> </a:t>
            </a:r>
            <a:r>
              <a:rPr lang="en-US" sz="1600" dirty="0" err="1">
                <a:solidFill>
                  <a:srgbClr val="7030A0"/>
                </a:solidFill>
                <a:latin typeface="Times New Roman" panose="02020603050405020304" pitchFamily="18" charset="0"/>
                <a:cs typeface="Times New Roman" panose="02020603050405020304" pitchFamily="18" charset="0"/>
              </a:rPr>
              <a:t>tinh</a:t>
            </a:r>
            <a:r>
              <a:rPr lang="en-US" sz="1600" dirty="0">
                <a:solidFill>
                  <a:srgbClr val="7030A0"/>
                </a:solidFill>
                <a:latin typeface="Times New Roman" panose="02020603050405020304" pitchFamily="18" charset="0"/>
                <a:cs typeface="Times New Roman" panose="02020603050405020304" pitchFamily="18" charset="0"/>
              </a:rPr>
              <a:t>                                              </a:t>
            </a:r>
            <a:r>
              <a:rPr lang="vi-VN" sz="1600" dirty="0">
                <a:solidFill>
                  <a:srgbClr val="7030A0"/>
                </a:solidFill>
                <a:latin typeface="Times New Roman" panose="02020603050405020304" pitchFamily="18" charset="0"/>
                <a:cs typeface="Times New Roman" panose="02020603050405020304" pitchFamily="18" charset="0"/>
              </a:rPr>
              <a:t>                           </a:t>
            </a:r>
            <a:r>
              <a:rPr lang="en-US" sz="1600" dirty="0">
                <a:solidFill>
                  <a:srgbClr val="7030A0"/>
                </a:solidFill>
                <a:latin typeface="Times New Roman" panose="02020603050405020304" pitchFamily="18" charset="0"/>
                <a:cs typeface="Times New Roman" panose="02020603050405020304" pitchFamily="18" charset="0"/>
              </a:rPr>
              <a:t>  H 27.8. </a:t>
            </a:r>
            <a:r>
              <a:rPr lang="en-US" sz="1600" dirty="0" err="1">
                <a:solidFill>
                  <a:srgbClr val="7030A0"/>
                </a:solidFill>
                <a:latin typeface="Times New Roman" panose="02020603050405020304" pitchFamily="18" charset="0"/>
                <a:cs typeface="Times New Roman" panose="02020603050405020304" pitchFamily="18" charset="0"/>
              </a:rPr>
              <a:t>Cơ</a:t>
            </a:r>
            <a:r>
              <a:rPr lang="en-US" sz="1600" dirty="0">
                <a:solidFill>
                  <a:srgbClr val="7030A0"/>
                </a:solidFill>
                <a:latin typeface="Times New Roman" panose="02020603050405020304" pitchFamily="18" charset="0"/>
                <a:cs typeface="Times New Roman" panose="02020603050405020304" pitchFamily="18" charset="0"/>
              </a:rPr>
              <a:t> </a:t>
            </a:r>
            <a:r>
              <a:rPr lang="en-US" sz="1600" dirty="0" err="1">
                <a:solidFill>
                  <a:srgbClr val="7030A0"/>
                </a:solidFill>
                <a:latin typeface="Times New Roman" panose="02020603050405020304" pitchFamily="18" charset="0"/>
                <a:cs typeface="Times New Roman" panose="02020603050405020304" pitchFamily="18" charset="0"/>
              </a:rPr>
              <a:t>chế</a:t>
            </a:r>
            <a:r>
              <a:rPr lang="en-US" sz="1600" dirty="0">
                <a:solidFill>
                  <a:srgbClr val="7030A0"/>
                </a:solidFill>
                <a:latin typeface="Times New Roman" panose="02020603050405020304" pitchFamily="18" charset="0"/>
                <a:cs typeface="Times New Roman" panose="02020603050405020304" pitchFamily="18" charset="0"/>
              </a:rPr>
              <a:t> </a:t>
            </a:r>
            <a:r>
              <a:rPr lang="en-US" sz="1600" dirty="0" err="1">
                <a:solidFill>
                  <a:srgbClr val="7030A0"/>
                </a:solidFill>
                <a:latin typeface="Times New Roman" panose="02020603050405020304" pitchFamily="18" charset="0"/>
                <a:cs typeface="Times New Roman" panose="02020603050405020304" pitchFamily="18" charset="0"/>
              </a:rPr>
              <a:t>sinh</a:t>
            </a:r>
            <a:r>
              <a:rPr lang="en-US" sz="1600" dirty="0">
                <a:solidFill>
                  <a:srgbClr val="7030A0"/>
                </a:solidFill>
                <a:latin typeface="Times New Roman" panose="02020603050405020304" pitchFamily="18" charset="0"/>
                <a:cs typeface="Times New Roman" panose="02020603050405020304" pitchFamily="18" charset="0"/>
              </a:rPr>
              <a:t> con </a:t>
            </a:r>
            <a:endParaRPr lang="en-US" altLang="en-US" sz="1600" dirty="0">
              <a:solidFill>
                <a:srgbClr val="7030A0"/>
              </a:solidFill>
              <a:latin typeface="Times New Roman" panose="02020603050405020304" pitchFamily="18" charset="0"/>
              <a:cs typeface="Times New Roman" panose="02020603050405020304" pitchFamily="18" charset="0"/>
            </a:endParaRPr>
          </a:p>
          <a:p>
            <a:pPr marL="0" indent="0" algn="just">
              <a:buNone/>
            </a:pPr>
            <a:endParaRPr lang="en-US" altLang="en-US" sz="1600" dirty="0">
              <a:solidFill>
                <a:srgbClr val="7030A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endParaRPr lang="en-US" altLang="en-US" sz="16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endParaRPr lang="en-US" altLang="en-US" sz="16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endParaRPr lang="en-US" altLang="en-US" sz="1600" dirty="0">
              <a:latin typeface="Times New Roman" panose="02020603050405020304" pitchFamily="18" charset="0"/>
              <a:cs typeface="Times New Roman" panose="02020603050405020304" pitchFamily="18" charset="0"/>
            </a:endParaRPr>
          </a:p>
          <a:p>
            <a:pPr marL="0" indent="0" algn="just">
              <a:buNone/>
            </a:pPr>
            <a:endParaRPr lang="en-US" altLang="en-US" sz="16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endParaRPr lang="en-US" altLang="en-US" sz="1600" dirty="0">
              <a:latin typeface="Times New Roman" panose="02020603050405020304" pitchFamily="18" charset="0"/>
              <a:cs typeface="Times New Roman" panose="02020603050405020304" pitchFamily="18" charset="0"/>
            </a:endParaRPr>
          </a:p>
        </p:txBody>
      </p:sp>
      <p:pic>
        <p:nvPicPr>
          <p:cNvPr id="7" name="Picture 2">
            <a:extLst>
              <a:ext uri="{FF2B5EF4-FFF2-40B4-BE49-F238E27FC236}">
                <a16:creationId xmlns:a16="http://schemas.microsoft.com/office/drawing/2014/main" id="{5F263DCC-75EC-01EE-82B8-F4B04B0E7E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9" y="2777294"/>
            <a:ext cx="5482809" cy="3050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Users\macbook\Desktop\Cơ chế sinh con.png">
            <a:extLst>
              <a:ext uri="{FF2B5EF4-FFF2-40B4-BE49-F238E27FC236}">
                <a16:creationId xmlns:a16="http://schemas.microsoft.com/office/drawing/2014/main" id="{7938D0BA-A20B-96F6-337D-9D8717782F9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762098" y="2511265"/>
            <a:ext cx="4296302" cy="3050809"/>
          </a:xfrm>
          <a:prstGeom prst="rect">
            <a:avLst/>
          </a:prstGeom>
          <a:noFill/>
          <a:ln>
            <a:noFill/>
          </a:ln>
        </p:spPr>
      </p:pic>
    </p:spTree>
    <p:extLst>
      <p:ext uri="{BB962C8B-B14F-4D97-AF65-F5344CB8AC3E}">
        <p14:creationId xmlns:p14="http://schemas.microsoft.com/office/powerpoint/2010/main" val="868866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9" y="-55983"/>
            <a:ext cx="12200180" cy="6858000"/>
          </a:xfrm>
          <a:prstGeom prst="rect">
            <a:avLst/>
          </a:prstGeom>
        </p:spPr>
      </p:pic>
      <p:sp>
        <p:nvSpPr>
          <p:cNvPr id="6" name="TextBox 5">
            <a:extLst>
              <a:ext uri="{FF2B5EF4-FFF2-40B4-BE49-F238E27FC236}">
                <a16:creationId xmlns:a16="http://schemas.microsoft.com/office/drawing/2014/main" id="{3597D30C-7927-8DF1-A3D1-794B5A41DDE0}"/>
              </a:ext>
            </a:extLst>
          </p:cNvPr>
          <p:cNvSpPr txBox="1"/>
          <p:nvPr/>
        </p:nvSpPr>
        <p:spPr>
          <a:xfrm>
            <a:off x="492368" y="1095493"/>
            <a:ext cx="8144281" cy="707886"/>
          </a:xfrm>
          <a:prstGeom prst="rect">
            <a:avLst/>
          </a:prstGeom>
          <a:noFill/>
        </p:spPr>
        <p:txBody>
          <a:bodyPr wrap="square">
            <a:spAutoFit/>
          </a:bodyPr>
          <a:lstStyle/>
          <a:p>
            <a:r>
              <a:rPr lang="en-US" sz="4000" b="1" dirty="0">
                <a:solidFill>
                  <a:srgbClr val="0070C0"/>
                </a:solidFill>
                <a:latin typeface="Bahnschrift Light SemiCondensed" panose="020B0502040204020203" pitchFamily="34" charset="0"/>
              </a:rPr>
              <a:t> </a:t>
            </a:r>
            <a:r>
              <a:rPr lang="en-US" sz="3600" b="1" dirty="0" err="1">
                <a:solidFill>
                  <a:srgbClr val="002060"/>
                </a:solidFill>
              </a:rPr>
              <a:t>Những</a:t>
            </a:r>
            <a:r>
              <a:rPr lang="en-US" sz="3600" b="1" dirty="0">
                <a:solidFill>
                  <a:srgbClr val="002060"/>
                </a:solidFill>
              </a:rPr>
              <a:t> </a:t>
            </a:r>
            <a:r>
              <a:rPr lang="en-US" sz="3600" b="1" dirty="0" err="1">
                <a:solidFill>
                  <a:srgbClr val="002060"/>
                </a:solidFill>
              </a:rPr>
              <a:t>điểm</a:t>
            </a:r>
            <a:r>
              <a:rPr lang="en-US" sz="3600" b="1" dirty="0">
                <a:solidFill>
                  <a:srgbClr val="002060"/>
                </a:solidFill>
              </a:rPr>
              <a:t> </a:t>
            </a:r>
            <a:r>
              <a:rPr lang="en-US" sz="3600" b="1" dirty="0" err="1">
                <a:solidFill>
                  <a:srgbClr val="002060"/>
                </a:solidFill>
              </a:rPr>
              <a:t>mới</a:t>
            </a:r>
            <a:r>
              <a:rPr lang="en-US" sz="3600" b="1" dirty="0">
                <a:solidFill>
                  <a:srgbClr val="002060"/>
                </a:solidFill>
              </a:rPr>
              <a:t>: </a:t>
            </a:r>
            <a:r>
              <a:rPr lang="en-US" sz="3600" b="1" dirty="0" err="1">
                <a:solidFill>
                  <a:srgbClr val="002060"/>
                </a:solidFill>
              </a:rPr>
              <a:t>Hình</a:t>
            </a:r>
            <a:r>
              <a:rPr lang="en-US" sz="3600" b="1" dirty="0">
                <a:solidFill>
                  <a:srgbClr val="002060"/>
                </a:solidFill>
              </a:rPr>
              <a:t> </a:t>
            </a:r>
            <a:r>
              <a:rPr lang="en-US" sz="3600" b="1" dirty="0" err="1">
                <a:solidFill>
                  <a:srgbClr val="002060"/>
                </a:solidFill>
              </a:rPr>
              <a:t>thức</a:t>
            </a:r>
            <a:r>
              <a:rPr lang="en-US" sz="3600" b="1" dirty="0">
                <a:solidFill>
                  <a:srgbClr val="002060"/>
                </a:solidFill>
              </a:rPr>
              <a:t> </a:t>
            </a:r>
            <a:r>
              <a:rPr lang="en-US" sz="3600" b="1" dirty="0" err="1">
                <a:solidFill>
                  <a:srgbClr val="002060"/>
                </a:solidFill>
              </a:rPr>
              <a:t>trình</a:t>
            </a:r>
            <a:r>
              <a:rPr lang="en-US" sz="3600" b="1" dirty="0">
                <a:solidFill>
                  <a:srgbClr val="002060"/>
                </a:solidFill>
              </a:rPr>
              <a:t> </a:t>
            </a:r>
            <a:r>
              <a:rPr lang="en-US" sz="3600" b="1" dirty="0" err="1">
                <a:solidFill>
                  <a:srgbClr val="002060"/>
                </a:solidFill>
              </a:rPr>
              <a:t>bày</a:t>
            </a:r>
            <a:endParaRPr lang="en-US" sz="3600" dirty="0"/>
          </a:p>
        </p:txBody>
      </p:sp>
      <p:sp>
        <p:nvSpPr>
          <p:cNvPr id="2" name="Content Placeholder 2">
            <a:extLst>
              <a:ext uri="{FF2B5EF4-FFF2-40B4-BE49-F238E27FC236}">
                <a16:creationId xmlns:a16="http://schemas.microsoft.com/office/drawing/2014/main" id="{69652D3C-8464-78BB-116D-82B22FD8FBB3}"/>
              </a:ext>
            </a:extLst>
          </p:cNvPr>
          <p:cNvSpPr>
            <a:spLocks noGrp="1"/>
          </p:cNvSpPr>
          <p:nvPr>
            <p:ph idx="1"/>
          </p:nvPr>
        </p:nvSpPr>
        <p:spPr>
          <a:xfrm>
            <a:off x="492368" y="1803379"/>
            <a:ext cx="10098768" cy="5201817"/>
          </a:xfrm>
        </p:spPr>
        <p:txBody>
          <a:bodyPr>
            <a:normAutofit/>
          </a:bodyPr>
          <a:lstStyle/>
          <a:p>
            <a:pPr marL="0" indent="0" algn="just">
              <a:buNone/>
            </a:pPr>
            <a:r>
              <a:rPr lang="en-US" altLang="en-US" sz="1600" dirty="0">
                <a:solidFill>
                  <a:srgbClr val="7030A0"/>
                </a:solidFill>
                <a:latin typeface="Times New Roman" panose="02020603050405020304" pitchFamily="18" charset="0"/>
                <a:cs typeface="Times New Roman" panose="02020603050405020304" pitchFamily="18" charset="0"/>
              </a:rPr>
              <a:t> </a:t>
            </a:r>
            <a:r>
              <a:rPr lang="en-US" altLang="en-US" sz="1600" dirty="0" err="1">
                <a:solidFill>
                  <a:srgbClr val="7030A0"/>
                </a:solidFill>
                <a:latin typeface="Times New Roman" panose="02020603050405020304" pitchFamily="18" charset="0"/>
                <a:cs typeface="Times New Roman" panose="02020603050405020304" pitchFamily="18" charset="0"/>
              </a:rPr>
              <a:t>Cơ</a:t>
            </a:r>
            <a:r>
              <a:rPr lang="en-US" altLang="en-US" sz="1600" dirty="0">
                <a:solidFill>
                  <a:srgbClr val="7030A0"/>
                </a:solidFill>
                <a:latin typeface="Times New Roman" panose="02020603050405020304" pitchFamily="18" charset="0"/>
                <a:cs typeface="Times New Roman" panose="02020603050405020304" pitchFamily="18" charset="0"/>
              </a:rPr>
              <a:t> </a:t>
            </a:r>
            <a:r>
              <a:rPr lang="en-US" altLang="en-US" sz="1600" dirty="0" err="1">
                <a:solidFill>
                  <a:srgbClr val="7030A0"/>
                </a:solidFill>
                <a:latin typeface="Times New Roman" panose="02020603050405020304" pitchFamily="18" charset="0"/>
                <a:cs typeface="Times New Roman" panose="02020603050405020304" pitchFamily="18" charset="0"/>
              </a:rPr>
              <a:t>chế</a:t>
            </a:r>
            <a:r>
              <a:rPr lang="en-US" altLang="en-US" sz="1600" dirty="0">
                <a:solidFill>
                  <a:srgbClr val="7030A0"/>
                </a:solidFill>
                <a:latin typeface="Times New Roman" panose="02020603050405020304" pitchFamily="18" charset="0"/>
                <a:cs typeface="Times New Roman" panose="02020603050405020304" pitchFamily="18" charset="0"/>
              </a:rPr>
              <a:t> </a:t>
            </a:r>
            <a:r>
              <a:rPr lang="en-US" altLang="en-US" sz="1600" dirty="0" err="1">
                <a:solidFill>
                  <a:srgbClr val="7030A0"/>
                </a:solidFill>
                <a:latin typeface="Times New Roman" panose="02020603050405020304" pitchFamily="18" charset="0"/>
                <a:cs typeface="Times New Roman" panose="02020603050405020304" pitchFamily="18" charset="0"/>
              </a:rPr>
              <a:t>miễn</a:t>
            </a:r>
            <a:r>
              <a:rPr lang="en-US" altLang="en-US" sz="1600" dirty="0">
                <a:solidFill>
                  <a:srgbClr val="7030A0"/>
                </a:solidFill>
                <a:latin typeface="Times New Roman" panose="02020603050405020304" pitchFamily="18" charset="0"/>
                <a:cs typeface="Times New Roman" panose="02020603050405020304" pitchFamily="18" charset="0"/>
              </a:rPr>
              <a:t> </a:t>
            </a:r>
            <a:r>
              <a:rPr lang="en-US" altLang="en-US" sz="1600" dirty="0" err="1">
                <a:solidFill>
                  <a:srgbClr val="7030A0"/>
                </a:solidFill>
                <a:latin typeface="Times New Roman" panose="02020603050405020304" pitchFamily="18" charset="0"/>
                <a:cs typeface="Times New Roman" panose="02020603050405020304" pitchFamily="18" charset="0"/>
              </a:rPr>
              <a:t>dịch</a:t>
            </a:r>
            <a:r>
              <a:rPr lang="en-US" altLang="en-US" sz="1600" dirty="0">
                <a:solidFill>
                  <a:srgbClr val="7030A0"/>
                </a:solidFill>
                <a:latin typeface="Times New Roman" panose="02020603050405020304" pitchFamily="18" charset="0"/>
                <a:cs typeface="Times New Roman" panose="02020603050405020304" pitchFamily="18" charset="0"/>
              </a:rPr>
              <a:t> </a:t>
            </a:r>
            <a:r>
              <a:rPr lang="en-US" altLang="en-US" sz="1600" dirty="0" err="1">
                <a:solidFill>
                  <a:srgbClr val="7030A0"/>
                </a:solidFill>
                <a:latin typeface="Times New Roman" panose="02020603050405020304" pitchFamily="18" charset="0"/>
                <a:cs typeface="Times New Roman" panose="02020603050405020304" pitchFamily="18" charset="0"/>
              </a:rPr>
              <a:t>không</a:t>
            </a:r>
            <a:r>
              <a:rPr lang="en-US" altLang="en-US" sz="1600" dirty="0">
                <a:solidFill>
                  <a:srgbClr val="7030A0"/>
                </a:solidFill>
                <a:latin typeface="Times New Roman" panose="02020603050405020304" pitchFamily="18" charset="0"/>
                <a:cs typeface="Times New Roman" panose="02020603050405020304" pitchFamily="18" charset="0"/>
              </a:rPr>
              <a:t> </a:t>
            </a:r>
            <a:r>
              <a:rPr lang="en-US" altLang="en-US" sz="1600" dirty="0" err="1">
                <a:solidFill>
                  <a:srgbClr val="7030A0"/>
                </a:solidFill>
                <a:latin typeface="Times New Roman" panose="02020603050405020304" pitchFamily="18" charset="0"/>
                <a:cs typeface="Times New Roman" panose="02020603050405020304" pitchFamily="18" charset="0"/>
              </a:rPr>
              <a:t>đặc</a:t>
            </a:r>
            <a:r>
              <a:rPr lang="en-US" altLang="en-US" sz="1600" dirty="0">
                <a:solidFill>
                  <a:srgbClr val="7030A0"/>
                </a:solidFill>
                <a:latin typeface="Times New Roman" panose="02020603050405020304" pitchFamily="18" charset="0"/>
                <a:cs typeface="Times New Roman" panose="02020603050405020304" pitchFamily="18" charset="0"/>
              </a:rPr>
              <a:t> </a:t>
            </a:r>
            <a:r>
              <a:rPr lang="en-US" altLang="en-US" sz="1600" dirty="0" err="1">
                <a:solidFill>
                  <a:srgbClr val="7030A0"/>
                </a:solidFill>
                <a:latin typeface="Times New Roman" panose="02020603050405020304" pitchFamily="18" charset="0"/>
                <a:cs typeface="Times New Roman" panose="02020603050405020304" pitchFamily="18" charset="0"/>
              </a:rPr>
              <a:t>hiệu</a:t>
            </a:r>
            <a:r>
              <a:rPr lang="en-US" altLang="en-US" sz="1600" dirty="0">
                <a:solidFill>
                  <a:srgbClr val="7030A0"/>
                </a:solidFill>
                <a:latin typeface="Times New Roman" panose="02020603050405020304" pitchFamily="18" charset="0"/>
                <a:cs typeface="Times New Roman" panose="02020603050405020304" pitchFamily="18" charset="0"/>
              </a:rPr>
              <a:t> </a:t>
            </a:r>
            <a:r>
              <a:rPr lang="en-US" altLang="en-US" sz="1600" dirty="0" err="1">
                <a:solidFill>
                  <a:srgbClr val="7030A0"/>
                </a:solidFill>
                <a:latin typeface="Times New Roman" panose="02020603050405020304" pitchFamily="18" charset="0"/>
                <a:cs typeface="Times New Roman" panose="02020603050405020304" pitchFamily="18" charset="0"/>
              </a:rPr>
              <a:t>thể</a:t>
            </a:r>
            <a:r>
              <a:rPr lang="en-US" altLang="en-US" sz="1600" dirty="0">
                <a:solidFill>
                  <a:srgbClr val="7030A0"/>
                </a:solidFill>
                <a:latin typeface="Times New Roman" panose="02020603050405020304" pitchFamily="18" charset="0"/>
                <a:cs typeface="Times New Roman" panose="02020603050405020304" pitchFamily="18" charset="0"/>
              </a:rPr>
              <a:t> </a:t>
            </a:r>
            <a:r>
              <a:rPr lang="en-US" altLang="en-US" sz="1600" dirty="0" err="1">
                <a:solidFill>
                  <a:srgbClr val="7030A0"/>
                </a:solidFill>
                <a:latin typeface="Times New Roman" panose="02020603050405020304" pitchFamily="18" charset="0"/>
                <a:cs typeface="Times New Roman" panose="02020603050405020304" pitchFamily="18" charset="0"/>
              </a:rPr>
              <a:t>hiện</a:t>
            </a:r>
            <a:r>
              <a:rPr lang="en-US" altLang="en-US" sz="1600" dirty="0">
                <a:solidFill>
                  <a:srgbClr val="7030A0"/>
                </a:solidFill>
                <a:latin typeface="Times New Roman" panose="02020603050405020304" pitchFamily="18" charset="0"/>
                <a:cs typeface="Times New Roman" panose="02020603050405020304" pitchFamily="18" charset="0"/>
              </a:rPr>
              <a:t> qua </a:t>
            </a:r>
            <a:r>
              <a:rPr lang="en-US" altLang="en-US" sz="1600" dirty="0" err="1">
                <a:solidFill>
                  <a:srgbClr val="7030A0"/>
                </a:solidFill>
                <a:latin typeface="Times New Roman" panose="02020603050405020304" pitchFamily="18" charset="0"/>
                <a:cs typeface="Times New Roman" panose="02020603050405020304" pitchFamily="18" charset="0"/>
              </a:rPr>
              <a:t>sơ</a:t>
            </a:r>
            <a:r>
              <a:rPr lang="en-US" altLang="en-US" sz="1600" dirty="0">
                <a:solidFill>
                  <a:srgbClr val="7030A0"/>
                </a:solidFill>
                <a:latin typeface="Times New Roman" panose="02020603050405020304" pitchFamily="18" charset="0"/>
                <a:cs typeface="Times New Roman" panose="02020603050405020304" pitchFamily="18" charset="0"/>
              </a:rPr>
              <a:t> </a:t>
            </a:r>
            <a:r>
              <a:rPr lang="en-US" altLang="en-US" sz="1600" dirty="0" err="1">
                <a:solidFill>
                  <a:srgbClr val="7030A0"/>
                </a:solidFill>
                <a:latin typeface="Times New Roman" panose="02020603050405020304" pitchFamily="18" charset="0"/>
                <a:cs typeface="Times New Roman" panose="02020603050405020304" pitchFamily="18" charset="0"/>
              </a:rPr>
              <a:t>đồ</a:t>
            </a:r>
            <a:r>
              <a:rPr lang="en-US" altLang="en-US" sz="1600" dirty="0">
                <a:solidFill>
                  <a:srgbClr val="7030A0"/>
                </a:solidFill>
                <a:latin typeface="Times New Roman" panose="02020603050405020304" pitchFamily="18" charset="0"/>
                <a:cs typeface="Times New Roman" panose="02020603050405020304" pitchFamily="18" charset="0"/>
              </a:rPr>
              <a:t>:</a:t>
            </a:r>
            <a:endParaRPr lang="en-US" altLang="en-US" sz="16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5038011-36FB-EC3B-FCE3-EB473D34A9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368" y="2201057"/>
            <a:ext cx="6041036" cy="4203282"/>
          </a:xfrm>
          <a:prstGeom prst="rect">
            <a:avLst/>
          </a:prstGeom>
        </p:spPr>
      </p:pic>
      <p:sp>
        <p:nvSpPr>
          <p:cNvPr id="9" name="TextBox 8">
            <a:extLst>
              <a:ext uri="{FF2B5EF4-FFF2-40B4-BE49-F238E27FC236}">
                <a16:creationId xmlns:a16="http://schemas.microsoft.com/office/drawing/2014/main" id="{23EC5098-DA49-11A7-C41B-276BBD7D8905}"/>
              </a:ext>
            </a:extLst>
          </p:cNvPr>
          <p:cNvSpPr txBox="1"/>
          <p:nvPr/>
        </p:nvSpPr>
        <p:spPr>
          <a:xfrm>
            <a:off x="6179782" y="3016410"/>
            <a:ext cx="6512766" cy="646331"/>
          </a:xfrm>
          <a:prstGeom prst="rect">
            <a:avLst/>
          </a:prstGeom>
          <a:noFill/>
        </p:spPr>
        <p:txBody>
          <a:bodyPr wrap="square">
            <a:spAutoFit/>
          </a:bodyPr>
          <a:lstStyle/>
          <a:p>
            <a:pPr marL="0" indent="0" algn="just">
              <a:buNone/>
            </a:pPr>
            <a:r>
              <a:rPr lang="en-US" altLang="en-US" sz="1800" dirty="0" err="1">
                <a:solidFill>
                  <a:srgbClr val="002060"/>
                </a:solidFill>
                <a:latin typeface="Arial" panose="020B0604020202020204" pitchFamily="34" charset="0"/>
                <a:cs typeface="Arial" panose="020B0604020202020204" pitchFamily="34" charset="0"/>
              </a:rPr>
              <a:t>Hình</a:t>
            </a:r>
            <a:r>
              <a:rPr lang="en-US" altLang="en-US" sz="1800" dirty="0">
                <a:solidFill>
                  <a:srgbClr val="002060"/>
                </a:solidFill>
                <a:latin typeface="Arial" panose="020B0604020202020204" pitchFamily="34" charset="0"/>
                <a:cs typeface="Arial" panose="020B0604020202020204" pitchFamily="34" charset="0"/>
              </a:rPr>
              <a:t> 12.1. </a:t>
            </a:r>
            <a:r>
              <a:rPr lang="en-US" altLang="en-US" sz="1800" dirty="0" err="1">
                <a:solidFill>
                  <a:srgbClr val="002060"/>
                </a:solidFill>
                <a:latin typeface="Arial" panose="020B0604020202020204" pitchFamily="34" charset="0"/>
                <a:cs typeface="Arial" panose="020B0604020202020204" pitchFamily="34" charset="0"/>
              </a:rPr>
              <a:t>Hàng</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rào</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bảo</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vệ</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vật</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lí</a:t>
            </a:r>
            <a:r>
              <a:rPr lang="en-US" altLang="en-US" sz="1800" dirty="0">
                <a:solidFill>
                  <a:srgbClr val="002060"/>
                </a:solidFill>
                <a:latin typeface="Arial" panose="020B0604020202020204" pitchFamily="34" charset="0"/>
                <a:cs typeface="Arial" panose="020B0604020202020204" pitchFamily="34" charset="0"/>
              </a:rPr>
              <a:t> </a:t>
            </a:r>
          </a:p>
          <a:p>
            <a:pPr marL="0" indent="0" algn="just">
              <a:buNone/>
            </a:pP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và</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hoá</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học</a:t>
            </a:r>
            <a:endParaRPr lang="en-US" altLang="en-US" sz="1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18948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9" y="-55983"/>
            <a:ext cx="12200180" cy="6858000"/>
          </a:xfrm>
          <a:prstGeom prst="rect">
            <a:avLst/>
          </a:prstGeom>
        </p:spPr>
      </p:pic>
      <p:sp>
        <p:nvSpPr>
          <p:cNvPr id="6" name="TextBox 5">
            <a:extLst>
              <a:ext uri="{FF2B5EF4-FFF2-40B4-BE49-F238E27FC236}">
                <a16:creationId xmlns:a16="http://schemas.microsoft.com/office/drawing/2014/main" id="{3597D30C-7927-8DF1-A3D1-794B5A41DDE0}"/>
              </a:ext>
            </a:extLst>
          </p:cNvPr>
          <p:cNvSpPr txBox="1"/>
          <p:nvPr/>
        </p:nvSpPr>
        <p:spPr>
          <a:xfrm>
            <a:off x="492368" y="1095493"/>
            <a:ext cx="8144281" cy="646331"/>
          </a:xfrm>
          <a:prstGeom prst="rect">
            <a:avLst/>
          </a:prstGeom>
          <a:noFill/>
        </p:spPr>
        <p:txBody>
          <a:bodyPr wrap="square">
            <a:spAutoFit/>
          </a:bodyPr>
          <a:lstStyle/>
          <a:p>
            <a:r>
              <a:rPr lang="en-US" sz="3600" b="1" dirty="0">
                <a:solidFill>
                  <a:srgbClr val="0070C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Những</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điểm</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mới</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Hình</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thức</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trình</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bày</a:t>
            </a:r>
            <a:endParaRPr lang="en-US" sz="3200" dirty="0">
              <a:latin typeface="Arial" panose="020B0604020202020204" pitchFamily="34" charset="0"/>
              <a:cs typeface="Arial" panose="020B0604020202020204" pitchFamily="34" charset="0"/>
            </a:endParaRPr>
          </a:p>
        </p:txBody>
      </p:sp>
      <p:sp>
        <p:nvSpPr>
          <p:cNvPr id="8" name="Content Placeholder 7">
            <a:extLst>
              <a:ext uri="{FF2B5EF4-FFF2-40B4-BE49-F238E27FC236}">
                <a16:creationId xmlns:a16="http://schemas.microsoft.com/office/drawing/2014/main" id="{A7889D58-E89F-AA3F-5426-BDF64FE46B8E}"/>
              </a:ext>
            </a:extLst>
          </p:cNvPr>
          <p:cNvSpPr>
            <a:spLocks noGrp="1"/>
          </p:cNvSpPr>
          <p:nvPr>
            <p:ph idx="1"/>
          </p:nvPr>
        </p:nvSpPr>
        <p:spPr/>
        <p:txBody>
          <a:bodyPr/>
          <a:lstStyle/>
          <a:p>
            <a:r>
              <a:rPr lang="en-US" altLang="en-US" sz="2800" b="1" dirty="0">
                <a:solidFill>
                  <a:srgbClr val="7030A0"/>
                </a:solidFill>
                <a:latin typeface="Times New Roman" panose="02020603050405020304" pitchFamily="18" charset="0"/>
                <a:cs typeface="Times New Roman" panose="02020603050405020304" pitchFamily="18" charset="0"/>
              </a:rPr>
              <a:t> HS </a:t>
            </a:r>
            <a:r>
              <a:rPr lang="en-US" altLang="en-US" sz="2800" b="1" dirty="0" err="1">
                <a:solidFill>
                  <a:srgbClr val="7030A0"/>
                </a:solidFill>
                <a:latin typeface="Times New Roman" panose="02020603050405020304" pitchFamily="18" charset="0"/>
                <a:cs typeface="Times New Roman" panose="02020603050405020304" pitchFamily="18" charset="0"/>
              </a:rPr>
              <a:t>phát</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triển</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năng</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lực</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tư</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duy</a:t>
            </a:r>
            <a:r>
              <a:rPr lang="en-US" altLang="en-US" sz="2800" b="1" dirty="0">
                <a:solidFill>
                  <a:srgbClr val="7030A0"/>
                </a:solidFill>
                <a:latin typeface="Times New Roman" panose="02020603050405020304" pitchFamily="18" charset="0"/>
                <a:cs typeface="Times New Roman" panose="02020603050405020304" pitchFamily="18" charset="0"/>
              </a:rPr>
              <a:t> khoa </a:t>
            </a:r>
            <a:r>
              <a:rPr lang="en-US" altLang="en-US" sz="2800" b="1" dirty="0" err="1">
                <a:solidFill>
                  <a:srgbClr val="7030A0"/>
                </a:solidFill>
                <a:latin typeface="Times New Roman" panose="02020603050405020304" pitchFamily="18" charset="0"/>
                <a:cs typeface="Times New Roman" panose="02020603050405020304" pitchFamily="18" charset="0"/>
              </a:rPr>
              <a:t>học</a:t>
            </a:r>
            <a:r>
              <a:rPr lang="en-US" altLang="en-US" sz="2800" b="1" dirty="0">
                <a:solidFill>
                  <a:srgbClr val="7030A0"/>
                </a:solidFill>
                <a:latin typeface="Times New Roman" panose="02020603050405020304" pitchFamily="18" charset="0"/>
                <a:cs typeface="Times New Roman" panose="02020603050405020304" pitchFamily="18" charset="0"/>
              </a:rPr>
              <a:t> qua </a:t>
            </a:r>
            <a:r>
              <a:rPr lang="en-US" altLang="en-US" sz="2800" b="1" dirty="0" err="1">
                <a:solidFill>
                  <a:srgbClr val="7030A0"/>
                </a:solidFill>
                <a:latin typeface="Times New Roman" panose="02020603050405020304" pitchFamily="18" charset="0"/>
                <a:cs typeface="Times New Roman" panose="02020603050405020304" pitchFamily="18" charset="0"/>
              </a:rPr>
              <a:t>phân</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tích</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biểu</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đồ</a:t>
            </a:r>
            <a:r>
              <a:rPr lang="en-US" altLang="en-US" sz="2800" b="1" dirty="0">
                <a:solidFill>
                  <a:srgbClr val="7030A0"/>
                </a:solidFill>
                <a:latin typeface="Times New Roman" panose="02020603050405020304" pitchFamily="18" charset="0"/>
                <a:cs typeface="Times New Roman" panose="02020603050405020304" pitchFamily="18" charset="0"/>
              </a:rPr>
              <a:t>. </a:t>
            </a:r>
            <a:endParaRPr lang="en-US" dirty="0"/>
          </a:p>
        </p:txBody>
      </p:sp>
      <p:pic>
        <p:nvPicPr>
          <p:cNvPr id="9" name="Picture 8" descr="C:\Users\macbook\Desktop\Ảnh hưởng của nước.png">
            <a:extLst>
              <a:ext uri="{FF2B5EF4-FFF2-40B4-BE49-F238E27FC236}">
                <a16:creationId xmlns:a16="http://schemas.microsoft.com/office/drawing/2014/main" id="{4F499978-6DAE-F1C8-77F4-B42047B3A84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40887" y="2542376"/>
            <a:ext cx="2992972" cy="2512246"/>
          </a:xfrm>
          <a:prstGeom prst="rect">
            <a:avLst/>
          </a:prstGeom>
          <a:noFill/>
          <a:ln>
            <a:noFill/>
          </a:ln>
        </p:spPr>
      </p:pic>
      <p:pic>
        <p:nvPicPr>
          <p:cNvPr id="10" name="Picture 9" descr="C:\Users\macbook\Desktop\Ảnh hưởng của ánh sáng.png">
            <a:extLst>
              <a:ext uri="{FF2B5EF4-FFF2-40B4-BE49-F238E27FC236}">
                <a16:creationId xmlns:a16="http://schemas.microsoft.com/office/drawing/2014/main" id="{907CE50E-3054-7DDC-094B-3CB33E019E3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604263" y="2391222"/>
            <a:ext cx="2755811" cy="2587530"/>
          </a:xfrm>
          <a:prstGeom prst="rect">
            <a:avLst/>
          </a:prstGeom>
          <a:noFill/>
          <a:ln>
            <a:noFill/>
          </a:ln>
        </p:spPr>
      </p:pic>
      <p:pic>
        <p:nvPicPr>
          <p:cNvPr id="11" name="Picture 10" descr="C:\Users\macbook\Desktop\Ánh sáng và quang hợp.png">
            <a:extLst>
              <a:ext uri="{FF2B5EF4-FFF2-40B4-BE49-F238E27FC236}">
                <a16:creationId xmlns:a16="http://schemas.microsoft.com/office/drawing/2014/main" id="{3D8AAC09-DFD6-506B-6AAF-E2899AA139C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730478" y="2542376"/>
            <a:ext cx="2992972" cy="2587530"/>
          </a:xfrm>
          <a:prstGeom prst="rect">
            <a:avLst/>
          </a:prstGeom>
          <a:noFill/>
          <a:ln>
            <a:noFill/>
          </a:ln>
        </p:spPr>
      </p:pic>
    </p:spTree>
    <p:extLst>
      <p:ext uri="{BB962C8B-B14F-4D97-AF65-F5344CB8AC3E}">
        <p14:creationId xmlns:p14="http://schemas.microsoft.com/office/powerpoint/2010/main" val="24135308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9" y="-55983"/>
            <a:ext cx="12200180" cy="6858000"/>
          </a:xfrm>
          <a:prstGeom prst="rect">
            <a:avLst/>
          </a:prstGeom>
        </p:spPr>
      </p:pic>
      <p:sp>
        <p:nvSpPr>
          <p:cNvPr id="6" name="TextBox 5">
            <a:extLst>
              <a:ext uri="{FF2B5EF4-FFF2-40B4-BE49-F238E27FC236}">
                <a16:creationId xmlns:a16="http://schemas.microsoft.com/office/drawing/2014/main" id="{3597D30C-7927-8DF1-A3D1-794B5A41DDE0}"/>
              </a:ext>
            </a:extLst>
          </p:cNvPr>
          <p:cNvSpPr txBox="1"/>
          <p:nvPr/>
        </p:nvSpPr>
        <p:spPr>
          <a:xfrm>
            <a:off x="492368" y="1095493"/>
            <a:ext cx="11413493" cy="584775"/>
          </a:xfrm>
          <a:prstGeom prst="rect">
            <a:avLst/>
          </a:prstGeom>
          <a:noFill/>
        </p:spPr>
        <p:txBody>
          <a:bodyPr wrap="square">
            <a:spAutoFit/>
          </a:bodyPr>
          <a:lstStyle/>
          <a:p>
            <a:r>
              <a:rPr lang="en-US" sz="3200" b="1" kern="0" dirty="0" err="1">
                <a:solidFill>
                  <a:srgbClr val="002060"/>
                </a:solidFill>
                <a:latin typeface="Arial" panose="020B0604020202020204" pitchFamily="34" charset="0"/>
                <a:cs typeface="Arial" panose="020B0604020202020204" pitchFamily="34" charset="0"/>
              </a:rPr>
              <a:t>Những</a:t>
            </a:r>
            <a:r>
              <a:rPr lang="en-US" sz="3200" b="1" kern="0" dirty="0">
                <a:solidFill>
                  <a:srgbClr val="002060"/>
                </a:solidFill>
                <a:latin typeface="Arial" panose="020B0604020202020204" pitchFamily="34" charset="0"/>
                <a:cs typeface="Arial" panose="020B0604020202020204" pitchFamily="34" charset="0"/>
              </a:rPr>
              <a:t> </a:t>
            </a:r>
            <a:r>
              <a:rPr lang="en-US" sz="3200" b="1" kern="0" dirty="0" err="1">
                <a:solidFill>
                  <a:srgbClr val="002060"/>
                </a:solidFill>
                <a:latin typeface="Arial" panose="020B0604020202020204" pitchFamily="34" charset="0"/>
                <a:cs typeface="Arial" panose="020B0604020202020204" pitchFamily="34" charset="0"/>
              </a:rPr>
              <a:t>điểm</a:t>
            </a:r>
            <a:r>
              <a:rPr lang="en-US" sz="3200" b="1" kern="0" dirty="0">
                <a:solidFill>
                  <a:srgbClr val="002060"/>
                </a:solidFill>
                <a:latin typeface="Arial" panose="020B0604020202020204" pitchFamily="34" charset="0"/>
                <a:cs typeface="Arial" panose="020B0604020202020204" pitchFamily="34" charset="0"/>
              </a:rPr>
              <a:t> </a:t>
            </a:r>
            <a:r>
              <a:rPr lang="en-US" sz="3200" b="1" kern="0" dirty="0" err="1">
                <a:solidFill>
                  <a:srgbClr val="002060"/>
                </a:solidFill>
                <a:latin typeface="Arial" panose="020B0604020202020204" pitchFamily="34" charset="0"/>
                <a:cs typeface="Arial" panose="020B0604020202020204" pitchFamily="34" charset="0"/>
              </a:rPr>
              <a:t>mới</a:t>
            </a:r>
            <a:r>
              <a:rPr lang="en-US" sz="3200" b="1" kern="0" dirty="0">
                <a:solidFill>
                  <a:srgbClr val="002060"/>
                </a:solidFill>
                <a:latin typeface="Arial" panose="020B0604020202020204" pitchFamily="34" charset="0"/>
                <a:cs typeface="Arial" panose="020B0604020202020204" pitchFamily="34" charset="0"/>
              </a:rPr>
              <a:t>: </a:t>
            </a:r>
            <a:r>
              <a:rPr lang="en-US" sz="3200" b="1" kern="0" dirty="0" err="1">
                <a:solidFill>
                  <a:srgbClr val="002060"/>
                </a:solidFill>
                <a:latin typeface="Arial" panose="020B0604020202020204" pitchFamily="34" charset="0"/>
                <a:cs typeface="Arial" panose="020B0604020202020204" pitchFamily="34" charset="0"/>
              </a:rPr>
              <a:t>Các</a:t>
            </a:r>
            <a:r>
              <a:rPr lang="en-US" sz="3200" b="1" kern="0" dirty="0">
                <a:solidFill>
                  <a:srgbClr val="002060"/>
                </a:solidFill>
                <a:latin typeface="Arial" panose="020B0604020202020204" pitchFamily="34" charset="0"/>
                <a:cs typeface="Arial" panose="020B0604020202020204" pitchFamily="34" charset="0"/>
              </a:rPr>
              <a:t> </a:t>
            </a:r>
            <a:r>
              <a:rPr lang="en-US" sz="3200" b="1" kern="0" dirty="0" err="1">
                <a:solidFill>
                  <a:srgbClr val="002060"/>
                </a:solidFill>
                <a:latin typeface="Arial" panose="020B0604020202020204" pitchFamily="34" charset="0"/>
                <a:cs typeface="Arial" panose="020B0604020202020204" pitchFamily="34" charset="0"/>
              </a:rPr>
              <a:t>bài</a:t>
            </a:r>
            <a:r>
              <a:rPr lang="en-US" sz="3200" b="1" kern="0" dirty="0">
                <a:solidFill>
                  <a:srgbClr val="002060"/>
                </a:solidFill>
                <a:latin typeface="Arial" panose="020B0604020202020204" pitchFamily="34" charset="0"/>
                <a:cs typeface="Arial" panose="020B0604020202020204" pitchFamily="34" charset="0"/>
              </a:rPr>
              <a:t> </a:t>
            </a:r>
            <a:r>
              <a:rPr lang="en-US" sz="3200" b="1" kern="0" dirty="0" err="1">
                <a:solidFill>
                  <a:srgbClr val="002060"/>
                </a:solidFill>
                <a:latin typeface="Arial" panose="020B0604020202020204" pitchFamily="34" charset="0"/>
                <a:cs typeface="Arial" panose="020B0604020202020204" pitchFamily="34" charset="0"/>
              </a:rPr>
              <a:t>tập</a:t>
            </a:r>
            <a:r>
              <a:rPr lang="en-US" sz="3200" b="1" kern="0" dirty="0">
                <a:solidFill>
                  <a:srgbClr val="002060"/>
                </a:solidFill>
                <a:latin typeface="Arial" panose="020B0604020202020204" pitchFamily="34" charset="0"/>
                <a:cs typeface="Arial" panose="020B0604020202020204" pitchFamily="34" charset="0"/>
              </a:rPr>
              <a:t> </a:t>
            </a:r>
            <a:r>
              <a:rPr lang="en-US" sz="3200" b="1" kern="0" dirty="0" err="1">
                <a:solidFill>
                  <a:srgbClr val="002060"/>
                </a:solidFill>
                <a:latin typeface="Arial" panose="020B0604020202020204" pitchFamily="34" charset="0"/>
                <a:cs typeface="Arial" panose="020B0604020202020204" pitchFamily="34" charset="0"/>
              </a:rPr>
              <a:t>phát</a:t>
            </a:r>
            <a:r>
              <a:rPr lang="en-US" sz="3200" b="1" kern="0" dirty="0">
                <a:solidFill>
                  <a:srgbClr val="002060"/>
                </a:solidFill>
                <a:latin typeface="Arial" panose="020B0604020202020204" pitchFamily="34" charset="0"/>
                <a:cs typeface="Arial" panose="020B0604020202020204" pitchFamily="34" charset="0"/>
              </a:rPr>
              <a:t> </a:t>
            </a:r>
            <a:r>
              <a:rPr lang="en-US" sz="3200" b="1" kern="0" dirty="0" err="1">
                <a:solidFill>
                  <a:srgbClr val="002060"/>
                </a:solidFill>
                <a:latin typeface="Arial" panose="020B0604020202020204" pitchFamily="34" charset="0"/>
                <a:cs typeface="Arial" panose="020B0604020202020204" pitchFamily="34" charset="0"/>
              </a:rPr>
              <a:t>triển</a:t>
            </a:r>
            <a:r>
              <a:rPr lang="en-US" sz="3200" b="1" kern="0" dirty="0">
                <a:solidFill>
                  <a:srgbClr val="002060"/>
                </a:solidFill>
                <a:latin typeface="Arial" panose="020B0604020202020204" pitchFamily="34" charset="0"/>
                <a:cs typeface="Arial" panose="020B0604020202020204" pitchFamily="34" charset="0"/>
              </a:rPr>
              <a:t> </a:t>
            </a:r>
            <a:r>
              <a:rPr lang="en-US" sz="3200" b="1" kern="0" dirty="0" err="1">
                <a:solidFill>
                  <a:srgbClr val="002060"/>
                </a:solidFill>
                <a:latin typeface="Arial" panose="020B0604020202020204" pitchFamily="34" charset="0"/>
                <a:cs typeface="Arial" panose="020B0604020202020204" pitchFamily="34" charset="0"/>
              </a:rPr>
              <a:t>năng</a:t>
            </a:r>
            <a:r>
              <a:rPr lang="en-US" sz="3200" b="1" kern="0" dirty="0">
                <a:solidFill>
                  <a:srgbClr val="002060"/>
                </a:solidFill>
                <a:latin typeface="Arial" panose="020B0604020202020204" pitchFamily="34" charset="0"/>
                <a:cs typeface="Arial" panose="020B0604020202020204" pitchFamily="34" charset="0"/>
              </a:rPr>
              <a:t> </a:t>
            </a:r>
            <a:r>
              <a:rPr lang="en-US" sz="3200" b="1" kern="0" dirty="0" err="1">
                <a:solidFill>
                  <a:srgbClr val="002060"/>
                </a:solidFill>
                <a:latin typeface="Arial" panose="020B0604020202020204" pitchFamily="34" charset="0"/>
                <a:cs typeface="Arial" panose="020B0604020202020204" pitchFamily="34" charset="0"/>
              </a:rPr>
              <a:t>lực</a:t>
            </a:r>
            <a:r>
              <a:rPr lang="en-US" sz="3200" b="1" kern="0" dirty="0">
                <a:solidFill>
                  <a:srgbClr val="002060"/>
                </a:solidFill>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
        <p:nvSpPr>
          <p:cNvPr id="2" name="Content Placeholder 2">
            <a:extLst>
              <a:ext uri="{FF2B5EF4-FFF2-40B4-BE49-F238E27FC236}">
                <a16:creationId xmlns:a16="http://schemas.microsoft.com/office/drawing/2014/main" id="{69652D3C-8464-78BB-116D-82B22FD8FBB3}"/>
              </a:ext>
            </a:extLst>
          </p:cNvPr>
          <p:cNvSpPr>
            <a:spLocks noGrp="1"/>
          </p:cNvSpPr>
          <p:nvPr>
            <p:ph idx="1"/>
          </p:nvPr>
        </p:nvSpPr>
        <p:spPr>
          <a:xfrm>
            <a:off x="492368" y="1803379"/>
            <a:ext cx="9006195" cy="5201817"/>
          </a:xfrm>
        </p:spPr>
        <p:txBody>
          <a:bodyPr>
            <a:normAutofit/>
          </a:bodyPr>
          <a:lstStyle/>
          <a:p>
            <a:pPr marL="0" indent="0" algn="just" eaLnBrk="1" hangingPunct="1">
              <a:lnSpc>
                <a:spcPct val="150000"/>
              </a:lnSpc>
              <a:buNone/>
              <a:defRPr/>
            </a:pP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Ngoài</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câu</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hỏi</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các</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bài</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tập</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định</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hướng</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hành</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động</a:t>
            </a:r>
            <a:r>
              <a:rPr lang="en-US" sz="1800" dirty="0">
                <a:solidFill>
                  <a:srgbClr val="002060"/>
                </a:solidFill>
                <a:latin typeface="Times New Roman" panose="02020603050405020304" pitchFamily="18" charset="0"/>
                <a:cs typeface="Times New Roman" panose="02020603050405020304" pitchFamily="18" charset="0"/>
              </a:rPr>
              <a:t> ở HS </a:t>
            </a:r>
            <a:r>
              <a:rPr lang="en-US" sz="1800" dirty="0" err="1">
                <a:solidFill>
                  <a:srgbClr val="002060"/>
                </a:solidFill>
                <a:latin typeface="Times New Roman" panose="02020603050405020304" pitchFamily="18" charset="0"/>
                <a:cs typeface="Times New Roman" panose="02020603050405020304" pitchFamily="18" charset="0"/>
              </a:rPr>
              <a:t>nhằm</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phát</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triển</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các</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năng</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lực</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chung</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như</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năng</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lực</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tìm</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hiểu</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thông</a:t>
            </a:r>
            <a:r>
              <a:rPr lang="en-US" sz="1800" dirty="0">
                <a:solidFill>
                  <a:srgbClr val="002060"/>
                </a:solidFill>
                <a:latin typeface="Times New Roman" panose="02020603050405020304" pitchFamily="18" charset="0"/>
                <a:cs typeface="Times New Roman" panose="02020603050405020304" pitchFamily="18" charset="0"/>
              </a:rPr>
              <a:t> tin qua </a:t>
            </a:r>
            <a:r>
              <a:rPr lang="en-US" sz="1800" dirty="0" err="1">
                <a:solidFill>
                  <a:srgbClr val="002060"/>
                </a:solidFill>
                <a:latin typeface="Times New Roman" panose="02020603050405020304" pitchFamily="18" charset="0"/>
                <a:cs typeface="Times New Roman" panose="02020603050405020304" pitchFamily="18" charset="0"/>
              </a:rPr>
              <a:t>tài</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liệu</a:t>
            </a:r>
            <a:r>
              <a:rPr lang="en-US" sz="1800" dirty="0">
                <a:solidFill>
                  <a:srgbClr val="002060"/>
                </a:solidFill>
                <a:latin typeface="Times New Roman" panose="02020603050405020304" pitchFamily="18" charset="0"/>
                <a:cs typeface="Times New Roman" panose="02020603050405020304" pitchFamily="18" charset="0"/>
              </a:rPr>
              <a:t> khoa </a:t>
            </a:r>
            <a:r>
              <a:rPr lang="en-US" sz="1800" dirty="0" err="1">
                <a:solidFill>
                  <a:srgbClr val="002060"/>
                </a:solidFill>
                <a:latin typeface="Times New Roman" panose="02020603050405020304" pitchFamily="18" charset="0"/>
                <a:cs typeface="Times New Roman" panose="02020603050405020304" pitchFamily="18" charset="0"/>
              </a:rPr>
              <a:t>học</a:t>
            </a:r>
            <a:r>
              <a:rPr lang="en-US" sz="1800" dirty="0">
                <a:solidFill>
                  <a:srgbClr val="002060"/>
                </a:solidFill>
                <a:latin typeface="Times New Roman" panose="02020603050405020304" pitchFamily="18" charset="0"/>
                <a:cs typeface="Times New Roman" panose="02020603050405020304" pitchFamily="18" charset="0"/>
              </a:rPr>
              <a:t>, internet, </a:t>
            </a:r>
            <a:r>
              <a:rPr lang="en-US" sz="1800" dirty="0" err="1">
                <a:solidFill>
                  <a:srgbClr val="002060"/>
                </a:solidFill>
                <a:latin typeface="Times New Roman" panose="02020603050405020304" pitchFamily="18" charset="0"/>
                <a:cs typeface="Times New Roman" panose="02020603050405020304" pitchFamily="18" charset="0"/>
              </a:rPr>
              <a:t>năng</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lực</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giao</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tiếp</a:t>
            </a:r>
            <a:r>
              <a:rPr lang="en-US" sz="1800" dirty="0">
                <a:solidFill>
                  <a:srgbClr val="002060"/>
                </a:solidFill>
                <a:latin typeface="Times New Roman" panose="02020603050405020304" pitchFamily="18" charset="0"/>
                <a:cs typeface="Times New Roman" panose="02020603050405020304" pitchFamily="18" charset="0"/>
              </a:rPr>
              <a:t> qua </a:t>
            </a:r>
            <a:r>
              <a:rPr lang="en-US" sz="1800" dirty="0" err="1">
                <a:solidFill>
                  <a:srgbClr val="002060"/>
                </a:solidFill>
                <a:latin typeface="Times New Roman" panose="02020603050405020304" pitchFamily="18" charset="0"/>
                <a:cs typeface="Times New Roman" panose="02020603050405020304" pitchFamily="18" charset="0"/>
              </a:rPr>
              <a:t>tìm</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gặp</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bác</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sĩ</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hoặc</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những</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người</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có</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chuyên</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môn</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về</a:t>
            </a:r>
            <a:r>
              <a:rPr lang="en-US" sz="1800" dirty="0">
                <a:solidFill>
                  <a:srgbClr val="002060"/>
                </a:solidFill>
                <a:latin typeface="Times New Roman" panose="02020603050405020304" pitchFamily="18" charset="0"/>
                <a:cs typeface="Times New Roman" panose="02020603050405020304" pitchFamily="18" charset="0"/>
              </a:rPr>
              <a:t>: </a:t>
            </a:r>
          </a:p>
          <a:p>
            <a:pPr marL="0" indent="0" algn="just" eaLnBrk="1" hangingPunct="1">
              <a:lnSpc>
                <a:spcPct val="150000"/>
              </a:lnSpc>
              <a:buNone/>
              <a:defRPr/>
            </a:pPr>
            <a:r>
              <a:rPr lang="en-US" sz="1800" dirty="0">
                <a:solidFill>
                  <a:srgbClr val="002060"/>
                </a:solidFill>
                <a:latin typeface="Times New Roman" panose="02020603050405020304" pitchFamily="18" charset="0"/>
                <a:cs typeface="Times New Roman" panose="02020603050405020304" pitchFamily="18" charset="0"/>
              </a:rPr>
              <a:t>    - </a:t>
            </a:r>
            <a:r>
              <a:rPr lang="en-US" sz="1800" dirty="0" err="1">
                <a:solidFill>
                  <a:srgbClr val="002060"/>
                </a:solidFill>
                <a:latin typeface="Times New Roman" panose="02020603050405020304" pitchFamily="18" charset="0"/>
                <a:cs typeface="Times New Roman" panose="02020603050405020304" pitchFamily="18" charset="0"/>
              </a:rPr>
              <a:t>Các</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bệnh</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hô</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hấp</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tiêu</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hoá</a:t>
            </a:r>
            <a:endParaRPr lang="en-US" sz="1800" dirty="0">
              <a:solidFill>
                <a:srgbClr val="002060"/>
              </a:solidFill>
              <a:latin typeface="Times New Roman" panose="02020603050405020304" pitchFamily="18" charset="0"/>
              <a:cs typeface="Times New Roman" panose="02020603050405020304" pitchFamily="18" charset="0"/>
            </a:endParaRPr>
          </a:p>
          <a:p>
            <a:pPr marL="0" indent="0" algn="just" eaLnBrk="1" hangingPunct="1">
              <a:lnSpc>
                <a:spcPct val="150000"/>
              </a:lnSpc>
              <a:buNone/>
              <a:defRPr/>
            </a:pPr>
            <a:r>
              <a:rPr lang="en-US" sz="1800" dirty="0">
                <a:solidFill>
                  <a:srgbClr val="002060"/>
                </a:solidFill>
                <a:latin typeface="Times New Roman" panose="02020603050405020304" pitchFamily="18" charset="0"/>
                <a:cs typeface="Times New Roman" panose="02020603050405020304" pitchFamily="18" charset="0"/>
              </a:rPr>
              <a:t>    - </a:t>
            </a:r>
            <a:r>
              <a:rPr lang="en-US" sz="1800" dirty="0" err="1">
                <a:solidFill>
                  <a:srgbClr val="002060"/>
                </a:solidFill>
                <a:latin typeface="Times New Roman" panose="02020603050405020304" pitchFamily="18" charset="0"/>
                <a:cs typeface="Times New Roman" panose="02020603050405020304" pitchFamily="18" charset="0"/>
              </a:rPr>
              <a:t>Các</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bệnh</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lây</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truyền</a:t>
            </a:r>
            <a:r>
              <a:rPr lang="en-US" sz="1800" dirty="0">
                <a:solidFill>
                  <a:srgbClr val="002060"/>
                </a:solidFill>
                <a:latin typeface="Times New Roman" panose="02020603050405020304" pitchFamily="18" charset="0"/>
                <a:cs typeface="Times New Roman" panose="02020603050405020304" pitchFamily="18" charset="0"/>
              </a:rPr>
              <a:t> qua </a:t>
            </a:r>
            <a:r>
              <a:rPr lang="en-US" sz="1800" dirty="0" err="1">
                <a:solidFill>
                  <a:srgbClr val="002060"/>
                </a:solidFill>
                <a:latin typeface="Times New Roman" panose="02020603050405020304" pitchFamily="18" charset="0"/>
                <a:cs typeface="Times New Roman" panose="02020603050405020304" pitchFamily="18" charset="0"/>
              </a:rPr>
              <a:t>quan</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hệ</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tình</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dục</a:t>
            </a:r>
            <a:r>
              <a:rPr lang="en-US" sz="1800" dirty="0">
                <a:solidFill>
                  <a:srgbClr val="002060"/>
                </a:solidFill>
                <a:latin typeface="Times New Roman" panose="02020603050405020304" pitchFamily="18" charset="0"/>
                <a:cs typeface="Times New Roman" panose="02020603050405020304" pitchFamily="18" charset="0"/>
              </a:rPr>
              <a:t>.</a:t>
            </a:r>
          </a:p>
          <a:p>
            <a:pPr marL="0" indent="0" algn="just" eaLnBrk="1" hangingPunct="1">
              <a:lnSpc>
                <a:spcPct val="150000"/>
              </a:lnSpc>
              <a:buNone/>
              <a:defRPr/>
            </a:pPr>
            <a:r>
              <a:rPr lang="en-US" sz="1800" dirty="0">
                <a:solidFill>
                  <a:srgbClr val="002060"/>
                </a:solidFill>
                <a:latin typeface="Times New Roman" panose="02020603050405020304" pitchFamily="18" charset="0"/>
                <a:cs typeface="Times New Roman" panose="02020603050405020304" pitchFamily="18" charset="0"/>
              </a:rPr>
              <a:t>    - </a:t>
            </a:r>
            <a:r>
              <a:rPr lang="en-US" sz="1800" dirty="0" err="1">
                <a:solidFill>
                  <a:srgbClr val="002060"/>
                </a:solidFill>
                <a:latin typeface="Times New Roman" panose="02020603050405020304" pitchFamily="18" charset="0"/>
                <a:cs typeface="Times New Roman" panose="02020603050405020304" pitchFamily="18" charset="0"/>
              </a:rPr>
              <a:t>Hậu</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quả</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mang</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thai</a:t>
            </a:r>
            <a:r>
              <a:rPr lang="en-US" sz="1800" dirty="0">
                <a:solidFill>
                  <a:srgbClr val="002060"/>
                </a:solidFill>
                <a:latin typeface="Times New Roman" panose="02020603050405020304" pitchFamily="18" charset="0"/>
                <a:cs typeface="Times New Roman" panose="02020603050405020304" pitchFamily="18" charset="0"/>
              </a:rPr>
              <a:t> ở </a:t>
            </a:r>
            <a:r>
              <a:rPr lang="en-US" sz="1800" dirty="0" err="1">
                <a:solidFill>
                  <a:srgbClr val="002060"/>
                </a:solidFill>
                <a:latin typeface="Times New Roman" panose="02020603050405020304" pitchFamily="18" charset="0"/>
                <a:cs typeface="Times New Roman" panose="02020603050405020304" pitchFamily="18" charset="0"/>
              </a:rPr>
              <a:t>tuổi</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vị</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thành</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niên</a:t>
            </a:r>
            <a:r>
              <a:rPr lang="en-US" sz="1800" dirty="0">
                <a:solidFill>
                  <a:srgbClr val="002060"/>
                </a:solidFill>
                <a:latin typeface="Times New Roman" panose="02020603050405020304" pitchFamily="18" charset="0"/>
                <a:cs typeface="Times New Roman" panose="02020603050405020304" pitchFamily="18" charset="0"/>
              </a:rPr>
              <a:t>.</a:t>
            </a:r>
          </a:p>
          <a:p>
            <a:pPr marL="0" indent="0" algn="just" eaLnBrk="1" hangingPunct="1">
              <a:lnSpc>
                <a:spcPct val="150000"/>
              </a:lnSpc>
              <a:buNone/>
              <a:defRPr/>
            </a:pPr>
            <a:r>
              <a:rPr lang="en-US" sz="1800" dirty="0">
                <a:solidFill>
                  <a:srgbClr val="002060"/>
                </a:solidFill>
                <a:latin typeface="Times New Roman" panose="02020603050405020304" pitchFamily="18" charset="0"/>
                <a:cs typeface="Times New Roman" panose="02020603050405020304" pitchFamily="18" charset="0"/>
              </a:rPr>
              <a:t>    - </a:t>
            </a:r>
            <a:r>
              <a:rPr lang="en-US" sz="1800" dirty="0" err="1">
                <a:solidFill>
                  <a:srgbClr val="002060"/>
                </a:solidFill>
                <a:latin typeface="Times New Roman" panose="02020603050405020304" pitchFamily="18" charset="0"/>
                <a:cs typeface="Times New Roman" panose="02020603050405020304" pitchFamily="18" charset="0"/>
              </a:rPr>
              <a:t>Biện</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pháp</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tránh</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thai.</a:t>
            </a:r>
            <a:endParaRPr lang="en-US" sz="1800" dirty="0">
              <a:solidFill>
                <a:srgbClr val="002060"/>
              </a:solidFill>
              <a:latin typeface="Times New Roman" panose="02020603050405020304" pitchFamily="18" charset="0"/>
              <a:cs typeface="Times New Roman" panose="02020603050405020304" pitchFamily="18" charset="0"/>
            </a:endParaRPr>
          </a:p>
          <a:p>
            <a:pPr marL="0" indent="0" algn="just" eaLnBrk="1" hangingPunct="1">
              <a:lnSpc>
                <a:spcPct val="150000"/>
              </a:lnSpc>
              <a:buNone/>
              <a:defRPr/>
            </a:pPr>
            <a:r>
              <a:rPr lang="en-US" sz="1800" dirty="0">
                <a:solidFill>
                  <a:srgbClr val="002060"/>
                </a:solidFill>
                <a:latin typeface="Times New Roman" panose="02020603050405020304" pitchFamily="18" charset="0"/>
                <a:cs typeface="Times New Roman" panose="02020603050405020304" pitchFamily="18" charset="0"/>
              </a:rPr>
              <a:t>    - </a:t>
            </a:r>
            <a:r>
              <a:rPr lang="en-US" sz="1800" dirty="0" err="1">
                <a:solidFill>
                  <a:srgbClr val="002060"/>
                </a:solidFill>
                <a:latin typeface="Times New Roman" panose="02020603050405020304" pitchFamily="18" charset="0"/>
                <a:cs typeface="Times New Roman" panose="02020603050405020304" pitchFamily="18" charset="0"/>
              </a:rPr>
              <a:t>Biện</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pháp</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thúc</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đẩy</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sinh</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trưởng</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và</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phát</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triển</a:t>
            </a:r>
            <a:r>
              <a:rPr lang="en-US" sz="1800" dirty="0">
                <a:solidFill>
                  <a:srgbClr val="002060"/>
                </a:solidFill>
                <a:latin typeface="Times New Roman" panose="02020603050405020304" pitchFamily="18" charset="0"/>
                <a:cs typeface="Times New Roman" panose="02020603050405020304" pitchFamily="18" charset="0"/>
              </a:rPr>
              <a:t>,…</a:t>
            </a:r>
          </a:p>
          <a:p>
            <a:pPr marL="0" indent="0" algn="just" eaLnBrk="1" hangingPunct="1">
              <a:lnSpc>
                <a:spcPct val="150000"/>
              </a:lnSpc>
              <a:buNone/>
              <a:defRPr/>
            </a:pPr>
            <a:r>
              <a:rPr lang="en-US" sz="1800" dirty="0">
                <a:solidFill>
                  <a:srgbClr val="002060"/>
                </a:solidFill>
                <a:latin typeface="Times New Roman" panose="02020603050405020304" pitchFamily="18" charset="0"/>
                <a:cs typeface="Times New Roman" panose="02020603050405020304" pitchFamily="18" charset="0"/>
              </a:rPr>
              <a:t>      </a:t>
            </a:r>
          </a:p>
          <a:p>
            <a:pPr algn="just">
              <a:lnSpc>
                <a:spcPct val="150000"/>
              </a:lnSpc>
              <a:buFont typeface="Wingdings" panose="05000000000000000000" pitchFamily="2" charset="2"/>
              <a:buChar char="q"/>
            </a:pPr>
            <a:endParaRPr lang="en-US" altLang="en-US" sz="1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1547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9" y="-55983"/>
            <a:ext cx="12200180" cy="6858000"/>
          </a:xfrm>
          <a:prstGeom prst="rect">
            <a:avLst/>
          </a:prstGeom>
        </p:spPr>
      </p:pic>
      <p:sp>
        <p:nvSpPr>
          <p:cNvPr id="6" name="TextBox 5">
            <a:extLst>
              <a:ext uri="{FF2B5EF4-FFF2-40B4-BE49-F238E27FC236}">
                <a16:creationId xmlns:a16="http://schemas.microsoft.com/office/drawing/2014/main" id="{3597D30C-7927-8DF1-A3D1-794B5A41DDE0}"/>
              </a:ext>
            </a:extLst>
          </p:cNvPr>
          <p:cNvSpPr txBox="1"/>
          <p:nvPr/>
        </p:nvSpPr>
        <p:spPr>
          <a:xfrm>
            <a:off x="492368" y="1095493"/>
            <a:ext cx="11413493" cy="400110"/>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Phát</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triển</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năng</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lực</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và</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phẩm</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chất</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thông</a:t>
            </a:r>
            <a:r>
              <a:rPr lang="en-US" sz="2000" b="1" dirty="0">
                <a:solidFill>
                  <a:srgbClr val="002060"/>
                </a:solidFill>
                <a:latin typeface="Arial" panose="020B0604020202020204" pitchFamily="34" charset="0"/>
                <a:cs typeface="Arial" panose="020B0604020202020204" pitchFamily="34" charset="0"/>
              </a:rPr>
              <a:t> qua </a:t>
            </a:r>
            <a:r>
              <a:rPr lang="en-US" sz="2000" b="1" dirty="0" err="1">
                <a:solidFill>
                  <a:srgbClr val="002060"/>
                </a:solidFill>
                <a:latin typeface="Arial" panose="020B0604020202020204" pitchFamily="34" charset="0"/>
                <a:cs typeface="Arial" panose="020B0604020202020204" pitchFamily="34" charset="0"/>
              </a:rPr>
              <a:t>thí</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nghiệm</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thực</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hành</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thực</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hiện</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dự</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án</a:t>
            </a:r>
            <a:r>
              <a:rPr lang="en-US" sz="2000" b="1" dirty="0">
                <a:solidFill>
                  <a:srgbClr val="002060"/>
                </a:solidFill>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sp>
        <p:nvSpPr>
          <p:cNvPr id="2" name="Content Placeholder 2">
            <a:extLst>
              <a:ext uri="{FF2B5EF4-FFF2-40B4-BE49-F238E27FC236}">
                <a16:creationId xmlns:a16="http://schemas.microsoft.com/office/drawing/2014/main" id="{69652D3C-8464-78BB-116D-82B22FD8FBB3}"/>
              </a:ext>
            </a:extLst>
          </p:cNvPr>
          <p:cNvSpPr>
            <a:spLocks noGrp="1"/>
          </p:cNvSpPr>
          <p:nvPr>
            <p:ph idx="1"/>
          </p:nvPr>
        </p:nvSpPr>
        <p:spPr>
          <a:xfrm>
            <a:off x="492368" y="1622698"/>
            <a:ext cx="9536052" cy="5201817"/>
          </a:xfrm>
        </p:spPr>
        <p:txBody>
          <a:bodyPr>
            <a:normAutofit/>
          </a:bodyPr>
          <a:lstStyle/>
          <a:p>
            <a:pPr algn="just">
              <a:lnSpc>
                <a:spcPct val="150000"/>
              </a:lnSpc>
              <a:buFont typeface="Wingdings" panose="05000000000000000000" pitchFamily="2" charset="2"/>
              <a:buChar char="q"/>
            </a:pP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Các</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bài</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thực</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hành</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thí</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nghiệm</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là</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phương</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pháp</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dạy</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học</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đặc</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thù</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của</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môn</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Sinh</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học</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và</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các</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môn</a:t>
            </a:r>
            <a:r>
              <a:rPr lang="en-US" altLang="en-US" sz="2000" dirty="0">
                <a:solidFill>
                  <a:srgbClr val="002060"/>
                </a:solidFill>
                <a:latin typeface="Arial" panose="020B0604020202020204" pitchFamily="34" charset="0"/>
                <a:cs typeface="Arial" panose="020B0604020202020204" pitchFamily="34" charset="0"/>
              </a:rPr>
              <a:t> KHTN. </a:t>
            </a:r>
            <a:r>
              <a:rPr lang="en-US" altLang="en-US" sz="2000" dirty="0" err="1">
                <a:solidFill>
                  <a:srgbClr val="002060"/>
                </a:solidFill>
                <a:latin typeface="Arial" panose="020B0604020202020204" pitchFamily="34" charset="0"/>
                <a:cs typeface="Arial" panose="020B0604020202020204" pitchFamily="34" charset="0"/>
              </a:rPr>
              <a:t>Thông</a:t>
            </a:r>
            <a:r>
              <a:rPr lang="en-US" altLang="en-US" sz="2000" dirty="0">
                <a:solidFill>
                  <a:srgbClr val="002060"/>
                </a:solidFill>
                <a:latin typeface="Arial" panose="020B0604020202020204" pitchFamily="34" charset="0"/>
                <a:cs typeface="Arial" panose="020B0604020202020204" pitchFamily="34" charset="0"/>
              </a:rPr>
              <a:t> qua </a:t>
            </a:r>
            <a:r>
              <a:rPr lang="en-US" altLang="en-US" sz="2000" dirty="0" err="1">
                <a:solidFill>
                  <a:srgbClr val="002060"/>
                </a:solidFill>
                <a:latin typeface="Arial" panose="020B0604020202020204" pitchFamily="34" charset="0"/>
                <a:cs typeface="Arial" panose="020B0604020202020204" pitchFamily="34" charset="0"/>
              </a:rPr>
              <a:t>thực</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hành</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thí</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nghiệm</a:t>
            </a:r>
            <a:r>
              <a:rPr lang="en-US" altLang="en-US" sz="2000" dirty="0">
                <a:solidFill>
                  <a:srgbClr val="002060"/>
                </a:solidFill>
                <a:latin typeface="Arial" panose="020B0604020202020204" pitchFamily="34" charset="0"/>
                <a:cs typeface="Arial" panose="020B0604020202020204" pitchFamily="34" charset="0"/>
              </a:rPr>
              <a:t> HS </a:t>
            </a:r>
            <a:r>
              <a:rPr lang="en-US" altLang="en-US" sz="2000" dirty="0" err="1">
                <a:solidFill>
                  <a:srgbClr val="002060"/>
                </a:solidFill>
                <a:latin typeface="Arial" panose="020B0604020202020204" pitchFamily="34" charset="0"/>
                <a:cs typeface="Arial" panose="020B0604020202020204" pitchFamily="34" charset="0"/>
              </a:rPr>
              <a:t>củng</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cố</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kiến</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thức</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đồng</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thời</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phát</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triển</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các</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phẩm</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chất</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và</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năng</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lực</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cẩn</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thận</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bền</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bỉ</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trung</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thực</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làm</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việc</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một</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cách</a:t>
            </a:r>
            <a:r>
              <a:rPr lang="en-US" altLang="en-US" sz="2000" dirty="0">
                <a:solidFill>
                  <a:srgbClr val="002060"/>
                </a:solidFill>
                <a:latin typeface="Arial" panose="020B0604020202020204" pitchFamily="34" charset="0"/>
                <a:cs typeface="Arial" panose="020B0604020202020204" pitchFamily="34" charset="0"/>
              </a:rPr>
              <a:t> khoa </a:t>
            </a:r>
            <a:r>
              <a:rPr lang="en-US" altLang="en-US" sz="2000" dirty="0" err="1">
                <a:solidFill>
                  <a:srgbClr val="002060"/>
                </a:solidFill>
                <a:latin typeface="Arial" panose="020B0604020202020204" pitchFamily="34" charset="0"/>
                <a:cs typeface="Arial" panose="020B0604020202020204" pitchFamily="34" charset="0"/>
              </a:rPr>
              <a:t>học</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Các</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bài</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thí</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nghiêm</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thực</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hành</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trong</a:t>
            </a:r>
            <a:r>
              <a:rPr lang="en-US" altLang="en-US" sz="2000" dirty="0">
                <a:solidFill>
                  <a:srgbClr val="002060"/>
                </a:solidFill>
                <a:latin typeface="Arial" panose="020B0604020202020204" pitchFamily="34" charset="0"/>
                <a:cs typeface="Arial" panose="020B0604020202020204" pitchFamily="34" charset="0"/>
              </a:rPr>
              <a:t> SGK </a:t>
            </a:r>
            <a:r>
              <a:rPr lang="en-US" altLang="en-US" sz="2000" dirty="0" err="1">
                <a:solidFill>
                  <a:srgbClr val="002060"/>
                </a:solidFill>
                <a:latin typeface="Arial" panose="020B0604020202020204" pitchFamily="34" charset="0"/>
                <a:cs typeface="Arial" panose="020B0604020202020204" pitchFamily="34" charset="0"/>
              </a:rPr>
              <a:t>viết</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theo</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trình</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tự</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Yêu</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cầu</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cần</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đạt</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chuẩn</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bị</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cách</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tiến</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hành</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thu</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hoạch</a:t>
            </a:r>
            <a:r>
              <a:rPr lang="en-US" altLang="en-US" sz="2000" dirty="0">
                <a:solidFill>
                  <a:srgbClr val="002060"/>
                </a:solidFill>
                <a:latin typeface="Arial" panose="020B0604020202020204" pitchFamily="34" charset="0"/>
                <a:cs typeface="Arial" panose="020B0604020202020204" pitchFamily="34" charset="0"/>
              </a:rPr>
              <a:t>.</a:t>
            </a:r>
          </a:p>
          <a:p>
            <a:pPr algn="just">
              <a:lnSpc>
                <a:spcPct val="150000"/>
              </a:lnSpc>
              <a:buFont typeface="Wingdings" panose="05000000000000000000" pitchFamily="2" charset="2"/>
              <a:buChar char="q"/>
            </a:pP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Các</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dự</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án</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trong</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Chuyên</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đề</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học</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tập</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Sinh</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học</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giúp</a:t>
            </a:r>
            <a:r>
              <a:rPr lang="en-US" altLang="en-US" sz="2000" dirty="0">
                <a:solidFill>
                  <a:srgbClr val="002060"/>
                </a:solidFill>
                <a:latin typeface="Arial" panose="020B0604020202020204" pitchFamily="34" charset="0"/>
                <a:cs typeface="Arial" panose="020B0604020202020204" pitchFamily="34" charset="0"/>
              </a:rPr>
              <a:t> HS </a:t>
            </a:r>
            <a:r>
              <a:rPr lang="en-US" altLang="en-US" sz="2000" dirty="0" err="1">
                <a:solidFill>
                  <a:srgbClr val="002060"/>
                </a:solidFill>
                <a:latin typeface="Arial" panose="020B0604020202020204" pitchFamily="34" charset="0"/>
                <a:cs typeface="Arial" panose="020B0604020202020204" pitchFamily="34" charset="0"/>
              </a:rPr>
              <a:t>phát</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triển</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phẩm</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chất</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và</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năng</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lực</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rõ</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ràng</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nhất</a:t>
            </a:r>
            <a:r>
              <a:rPr lang="en-US" altLang="en-US" sz="2000" dirty="0">
                <a:solidFill>
                  <a:srgbClr val="002060"/>
                </a:solidFill>
                <a:latin typeface="Arial" panose="020B0604020202020204" pitchFamily="34" charset="0"/>
                <a:cs typeface="Arial" panose="020B0604020202020204" pitchFamily="34" charset="0"/>
              </a:rPr>
              <a:t>. GV </a:t>
            </a:r>
            <a:r>
              <a:rPr lang="en-US" altLang="en-US" sz="2000" dirty="0" err="1">
                <a:solidFill>
                  <a:srgbClr val="002060"/>
                </a:solidFill>
                <a:latin typeface="Arial" panose="020B0604020202020204" pitchFamily="34" charset="0"/>
                <a:cs typeface="Arial" panose="020B0604020202020204" pitchFamily="34" charset="0"/>
              </a:rPr>
              <a:t>chỉ</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đóng</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vai</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trò</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tư</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vấn</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hướng</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dẫn</a:t>
            </a:r>
            <a:r>
              <a:rPr lang="en-US" altLang="en-US" sz="2000" dirty="0">
                <a:solidFill>
                  <a:srgbClr val="002060"/>
                </a:solidFill>
                <a:latin typeface="Arial" panose="020B0604020202020204" pitchFamily="34" charset="0"/>
                <a:cs typeface="Arial" panose="020B0604020202020204" pitchFamily="34" charset="0"/>
              </a:rPr>
              <a:t>.  HS </a:t>
            </a:r>
            <a:r>
              <a:rPr lang="en-US" altLang="en-US" sz="2000" dirty="0" err="1">
                <a:solidFill>
                  <a:srgbClr val="002060"/>
                </a:solidFill>
                <a:latin typeface="Arial" panose="020B0604020202020204" pitchFamily="34" charset="0"/>
                <a:cs typeface="Arial" panose="020B0604020202020204" pitchFamily="34" charset="0"/>
              </a:rPr>
              <a:t>sẽ</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tự</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lực</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giải</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quyết</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các</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vấn</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đề</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trong</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suốt</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quá</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trình</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thực</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hiện</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dự</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án</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Các</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dự</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án</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viết</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theo</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trình</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tự</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Yêu</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cầu</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cần</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đạt</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lập</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kế</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hoạch</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thực</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hiện</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dự</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án</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báo</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cáo</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kết</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quả</a:t>
            </a:r>
            <a:r>
              <a:rPr lang="en-US" altLang="en-US" sz="2000" dirty="0">
                <a:solidFill>
                  <a:srgbClr val="00206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926608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9" y="-55983"/>
            <a:ext cx="12200180" cy="6858000"/>
          </a:xfrm>
          <a:prstGeom prst="rect">
            <a:avLst/>
          </a:prstGeom>
        </p:spPr>
      </p:pic>
      <p:sp>
        <p:nvSpPr>
          <p:cNvPr id="6" name="TextBox 5">
            <a:extLst>
              <a:ext uri="{FF2B5EF4-FFF2-40B4-BE49-F238E27FC236}">
                <a16:creationId xmlns:a16="http://schemas.microsoft.com/office/drawing/2014/main" id="{3597D30C-7927-8DF1-A3D1-794B5A41DDE0}"/>
              </a:ext>
            </a:extLst>
          </p:cNvPr>
          <p:cNvSpPr txBox="1"/>
          <p:nvPr/>
        </p:nvSpPr>
        <p:spPr>
          <a:xfrm>
            <a:off x="492368" y="1095493"/>
            <a:ext cx="11413493" cy="584775"/>
          </a:xfrm>
          <a:prstGeom prst="rect">
            <a:avLst/>
          </a:prstGeom>
          <a:noFill/>
        </p:spPr>
        <p:txBody>
          <a:bodyPr wrap="square">
            <a:spAutoFit/>
          </a:bodyPr>
          <a:lstStyle/>
          <a:p>
            <a:r>
              <a:rPr lang="en-US" sz="3200" b="1" dirty="0">
                <a:latin typeface="Arial" panose="020B0604020202020204" pitchFamily="34" charset="0"/>
                <a:cs typeface="Arial" panose="020B0604020202020204" pitchFamily="34" charset="0"/>
              </a:rPr>
              <a:t> </a:t>
            </a:r>
            <a:r>
              <a:rPr lang="en-US" sz="2800" b="1" dirty="0">
                <a:solidFill>
                  <a:srgbClr val="002060"/>
                </a:solidFill>
                <a:latin typeface="Arial" panose="020B0604020202020204" pitchFamily="34" charset="0"/>
                <a:cs typeface="Arial" panose="020B0604020202020204" pitchFamily="34" charset="0"/>
              </a:rPr>
              <a:t>HỖ TRỢ CÁCH HỌC</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Kết</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nối</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khái</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niệm</a:t>
            </a:r>
            <a:r>
              <a:rPr lang="en-US" sz="3200" b="1" dirty="0">
                <a:solidFill>
                  <a:srgbClr val="002060"/>
                </a:solidFill>
                <a:latin typeface="Arial" panose="020B0604020202020204" pitchFamily="34" charset="0"/>
                <a:cs typeface="Arial" panose="020B0604020202020204" pitchFamily="34" charset="0"/>
              </a:rPr>
              <a:t> </a:t>
            </a:r>
            <a:endParaRPr lang="en-US" sz="2800" b="1" dirty="0">
              <a:latin typeface="Arial" panose="020B0604020202020204" pitchFamily="34" charset="0"/>
              <a:cs typeface="Arial" panose="020B0604020202020204" pitchFamily="34" charset="0"/>
            </a:endParaRPr>
          </a:p>
        </p:txBody>
      </p:sp>
      <p:sp>
        <p:nvSpPr>
          <p:cNvPr id="2" name="Content Placeholder 2">
            <a:extLst>
              <a:ext uri="{FF2B5EF4-FFF2-40B4-BE49-F238E27FC236}">
                <a16:creationId xmlns:a16="http://schemas.microsoft.com/office/drawing/2014/main" id="{69652D3C-8464-78BB-116D-82B22FD8FBB3}"/>
              </a:ext>
            </a:extLst>
          </p:cNvPr>
          <p:cNvSpPr>
            <a:spLocks noGrp="1"/>
          </p:cNvSpPr>
          <p:nvPr>
            <p:ph idx="1"/>
          </p:nvPr>
        </p:nvSpPr>
        <p:spPr>
          <a:xfrm>
            <a:off x="492368" y="1803379"/>
            <a:ext cx="9006195" cy="5201817"/>
          </a:xfrm>
        </p:spPr>
        <p:txBody>
          <a:bodyPr>
            <a:normAutofit/>
          </a:bodyPr>
          <a:lstStyle/>
          <a:p>
            <a:pPr algn="just">
              <a:buFont typeface="Wingdings" panose="05000000000000000000" pitchFamily="2" charset="2"/>
              <a:buChar char="q"/>
            </a:pP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Cuối</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mỗi</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chương</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đều</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có</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sơ</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đồ</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tư</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duy</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kết</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nối</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các</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khái</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niệm</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chính</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trong</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chương</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để</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học</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sinh</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dễ</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ghi</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nhớ</a:t>
            </a:r>
            <a:r>
              <a:rPr lang="en-US" altLang="en-US" sz="2400" dirty="0">
                <a:solidFill>
                  <a:srgbClr val="002060"/>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q"/>
            </a:pP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Học</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sinh</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được</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khuyến</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khích</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tự</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mình</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vẽ</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sơ</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đồ</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khái</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niệm</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của</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riêng</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mình</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sao</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cho</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dễ</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học</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trong</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sách</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giáo</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viên</a:t>
            </a:r>
            <a:r>
              <a:rPr lang="en-US" altLang="en-US" sz="24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363888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9" y="-55983"/>
            <a:ext cx="12200180" cy="6858000"/>
          </a:xfrm>
          <a:prstGeom prst="rect">
            <a:avLst/>
          </a:prstGeom>
        </p:spPr>
      </p:pic>
      <p:sp>
        <p:nvSpPr>
          <p:cNvPr id="7" name="Content Placeholder 6">
            <a:extLst>
              <a:ext uri="{FF2B5EF4-FFF2-40B4-BE49-F238E27FC236}">
                <a16:creationId xmlns:a16="http://schemas.microsoft.com/office/drawing/2014/main" id="{21DBF52F-C911-B1C7-56E2-7867CD3BF87B}"/>
              </a:ext>
            </a:extLst>
          </p:cNvPr>
          <p:cNvSpPr>
            <a:spLocks noGrp="1"/>
          </p:cNvSpPr>
          <p:nvPr>
            <p:ph idx="1"/>
          </p:nvPr>
        </p:nvSpPr>
        <p:spPr/>
        <p:txBody>
          <a:bodyPr/>
          <a:lstStyle/>
          <a:p>
            <a:endParaRPr lang="en-US" dirty="0"/>
          </a:p>
        </p:txBody>
      </p:sp>
      <p:pic>
        <p:nvPicPr>
          <p:cNvPr id="8" name="Content Placeholder 5" descr="C:\Users\macbook\Desktop\Sơ đồ tóm tắt chương.png">
            <a:extLst>
              <a:ext uri="{FF2B5EF4-FFF2-40B4-BE49-F238E27FC236}">
                <a16:creationId xmlns:a16="http://schemas.microsoft.com/office/drawing/2014/main" id="{7EBA0A2E-8F24-C372-AC81-ED3706804053}"/>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119807" y="415144"/>
            <a:ext cx="4531295" cy="5981664"/>
          </a:xfrm>
          <a:prstGeom prst="rect">
            <a:avLst/>
          </a:prstGeom>
          <a:noFill/>
          <a:ln>
            <a:noFill/>
          </a:ln>
        </p:spPr>
      </p:pic>
    </p:spTree>
    <p:extLst>
      <p:ext uri="{BB962C8B-B14F-4D97-AF65-F5344CB8AC3E}">
        <p14:creationId xmlns:p14="http://schemas.microsoft.com/office/powerpoint/2010/main" val="21905040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252" y="0"/>
            <a:ext cx="12198284" cy="6858000"/>
          </a:xfrm>
          <a:prstGeom prst="rect">
            <a:avLst/>
          </a:prstGeom>
        </p:spPr>
      </p:pic>
      <p:sp>
        <p:nvSpPr>
          <p:cNvPr id="3" name="Rectangle 2"/>
          <p:cNvSpPr/>
          <p:nvPr/>
        </p:nvSpPr>
        <p:spPr>
          <a:xfrm>
            <a:off x="586937" y="1659296"/>
            <a:ext cx="9979463" cy="2094291"/>
          </a:xfrm>
          <a:prstGeom prst="rect">
            <a:avLst/>
          </a:prstGeom>
        </p:spPr>
        <p:txBody>
          <a:bodyPr wrap="square">
            <a:spAutoFit/>
          </a:bodyPr>
          <a:lstStyle/>
          <a:p>
            <a:pPr algn="ctr">
              <a:lnSpc>
                <a:spcPct val="150000"/>
              </a:lnSpc>
              <a:spcBef>
                <a:spcPts val="600"/>
              </a:spcBef>
              <a:spcAft>
                <a:spcPts val="600"/>
              </a:spcAft>
            </a:pPr>
            <a:r>
              <a:rPr lang="vi-VN" sz="2800" b="1" dirty="0">
                <a:solidFill>
                  <a:srgbClr val="C00000"/>
                </a:solidFill>
                <a:ea typeface="Times New Roman" panose="02020603050405020304" pitchFamily="18" charset="0"/>
              </a:rPr>
              <a:t>IV. TÀI LIỆU HỖ TRỢ SGK</a:t>
            </a:r>
            <a:endParaRPr lang="en-US" sz="2800" dirty="0">
              <a:solidFill>
                <a:srgbClr val="C00000"/>
              </a:solidFill>
              <a:ea typeface="Times New Roman" panose="02020603050405020304" pitchFamily="18" charset="0"/>
            </a:endParaRPr>
          </a:p>
          <a:p>
            <a:pPr indent="457200" algn="just">
              <a:lnSpc>
                <a:spcPct val="150000"/>
              </a:lnSpc>
              <a:spcBef>
                <a:spcPts val="600"/>
              </a:spcBef>
              <a:spcAft>
                <a:spcPts val="600"/>
              </a:spcAft>
            </a:pPr>
            <a:r>
              <a:rPr lang="vi-VN" dirty="0">
                <a:solidFill>
                  <a:srgbClr val="002060"/>
                </a:solidFill>
                <a:ea typeface="Times New Roman" panose="02020603050405020304" pitchFamily="18" charset="0"/>
              </a:rPr>
              <a:t>Ngoài SGK, NXB Giáo dục Việt Nam còn có các sách bổ trợ như sách giáo viên (SGV), sách bài tập (SBT) và đặc biệt là nguồn hỗ trợ học liệu điện tử ở trang Hành trang số và Tập huấn nhằm hỗ trợ GV, HS trong quá trình giảng dạy và học tập.</a:t>
            </a:r>
            <a:endParaRPr lang="en-US" sz="1600" dirty="0">
              <a:solidFill>
                <a:srgbClr val="002060"/>
              </a:solidFill>
              <a:effectLst/>
              <a:ea typeface="Times New Roman" panose="02020603050405020304" pitchFamily="18" charset="0"/>
            </a:endParaRPr>
          </a:p>
        </p:txBody>
      </p:sp>
    </p:spTree>
    <p:extLst>
      <p:ext uri="{BB962C8B-B14F-4D97-AF65-F5344CB8AC3E}">
        <p14:creationId xmlns:p14="http://schemas.microsoft.com/office/powerpoint/2010/main" val="16834049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62" y="-2434"/>
            <a:ext cx="12198284" cy="6858000"/>
          </a:xfrm>
          <a:prstGeom prst="rect">
            <a:avLst/>
          </a:prstGeom>
        </p:spPr>
      </p:pic>
      <p:sp>
        <p:nvSpPr>
          <p:cNvPr id="2" name="Rectangle 1"/>
          <p:cNvSpPr/>
          <p:nvPr/>
        </p:nvSpPr>
        <p:spPr>
          <a:xfrm>
            <a:off x="417443" y="2015440"/>
            <a:ext cx="8368747" cy="3365024"/>
          </a:xfrm>
          <a:prstGeom prst="rect">
            <a:avLst/>
          </a:prstGeom>
        </p:spPr>
        <p:txBody>
          <a:bodyPr wrap="square">
            <a:spAutoFit/>
          </a:bodyPr>
          <a:lstStyle/>
          <a:p>
            <a:pPr algn="just">
              <a:lnSpc>
                <a:spcPct val="150000"/>
              </a:lnSpc>
            </a:pP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Sách</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giáo</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viên</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viết</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dựa</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theo</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Thông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tư</a:t>
            </a:r>
            <a:r>
              <a:rPr lang="en-US" dirty="0">
                <a:solidFill>
                  <a:srgbClr val="002060"/>
                </a:solidFill>
                <a:latin typeface="Arial" panose="020B0604020202020204" pitchFamily="34" charset="0"/>
                <a:cs typeface="Arial" panose="020B0604020202020204" pitchFamily="34" charset="0"/>
              </a:rPr>
              <a:t> 5512 </a:t>
            </a:r>
            <a:r>
              <a:rPr lang="en-US" dirty="0" err="1">
                <a:solidFill>
                  <a:srgbClr val="002060"/>
                </a:solidFill>
                <a:latin typeface="Arial" panose="020B0604020202020204" pitchFamily="34" charset="0"/>
                <a:cs typeface="Arial" panose="020B0604020202020204" pitchFamily="34" charset="0"/>
              </a:rPr>
              <a:t>của</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Bộ</a:t>
            </a:r>
            <a:r>
              <a:rPr lang="en-US" dirty="0">
                <a:solidFill>
                  <a:srgbClr val="002060"/>
                </a:solidFill>
                <a:latin typeface="Arial" panose="020B0604020202020204" pitchFamily="34" charset="0"/>
                <a:cs typeface="Arial" panose="020B0604020202020204" pitchFamily="34" charset="0"/>
              </a:rPr>
              <a:t> GD – ĐT:</a:t>
            </a:r>
          </a:p>
          <a:p>
            <a:pPr marL="285750" indent="-285750" algn="just">
              <a:lnSpc>
                <a:spcPct val="150000"/>
              </a:lnSpc>
              <a:buFont typeface="Arial" panose="020B0604020202020204" pitchFamily="34" charset="0"/>
              <a:buChar char="•"/>
            </a:pPr>
            <a:r>
              <a:rPr lang="en-US" dirty="0" err="1">
                <a:solidFill>
                  <a:srgbClr val="002060"/>
                </a:solidFill>
                <a:latin typeface="Arial" panose="020B0604020202020204" pitchFamily="34" charset="0"/>
                <a:cs typeface="Arial" panose="020B0604020202020204" pitchFamily="34" charset="0"/>
              </a:rPr>
              <a:t>Hướng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dẫn</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giáo</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viên</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cách</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chuyển</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đổi</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phương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pháp</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dạy</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nặng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về</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truyền</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thụ</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kiến</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thức</a:t>
            </a:r>
            <a:r>
              <a:rPr lang="en-US" dirty="0">
                <a:solidFill>
                  <a:srgbClr val="002060"/>
                </a:solidFill>
                <a:latin typeface="Arial" panose="020B0604020202020204" pitchFamily="34" charset="0"/>
                <a:cs typeface="Arial" panose="020B0604020202020204" pitchFamily="34" charset="0"/>
              </a:rPr>
              <a:t> sang </a:t>
            </a:r>
            <a:r>
              <a:rPr lang="en-US" dirty="0" err="1">
                <a:solidFill>
                  <a:srgbClr val="002060"/>
                </a:solidFill>
                <a:latin typeface="Arial" panose="020B0604020202020204" pitchFamily="34" charset="0"/>
                <a:cs typeface="Arial" panose="020B0604020202020204" pitchFamily="34" charset="0"/>
              </a:rPr>
              <a:t>dạy</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phát</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triển</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năng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lực</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và</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phẩm</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chất</a:t>
            </a:r>
            <a:r>
              <a:rPr lang="en-US" dirty="0">
                <a:solidFill>
                  <a:srgbClr val="002060"/>
                </a:solidFill>
                <a:latin typeface="Arial" panose="020B0604020202020204" pitchFamily="34" charset="0"/>
                <a:cs typeface="Arial" panose="020B0604020202020204" pitchFamily="34" charset="0"/>
              </a:rPr>
              <a:t> ở HS.</a:t>
            </a:r>
          </a:p>
          <a:p>
            <a:pPr marL="285750" indent="-285750" algn="just">
              <a:lnSpc>
                <a:spcPct val="150000"/>
              </a:lnSpc>
              <a:buFont typeface="Arial" panose="020B0604020202020204" pitchFamily="34" charset="0"/>
              <a:buChar char="•"/>
            </a:pPr>
            <a:r>
              <a:rPr lang="en-US" dirty="0" err="1">
                <a:solidFill>
                  <a:srgbClr val="002060"/>
                </a:solidFill>
                <a:latin typeface="Arial" panose="020B0604020202020204" pitchFamily="34" charset="0"/>
                <a:cs typeface="Arial" panose="020B0604020202020204" pitchFamily="34" charset="0"/>
              </a:rPr>
              <a:t>Kết</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hợp</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đa</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dạng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các</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phương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pháp</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dạy</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học</a:t>
            </a:r>
            <a:r>
              <a:rPr lang="en-US" dirty="0">
                <a:solidFill>
                  <a:srgbClr val="002060"/>
                </a:solidFill>
                <a:latin typeface="Arial" panose="020B0604020202020204" pitchFamily="34" charset="0"/>
                <a:cs typeface="Arial" panose="020B0604020202020204" pitchFamily="34" charset="0"/>
              </a:rPr>
              <a:t>. </a:t>
            </a:r>
          </a:p>
          <a:p>
            <a:pPr marL="285750" indent="-285750" algn="just">
              <a:lnSpc>
                <a:spcPct val="150000"/>
              </a:lnSpc>
              <a:buFont typeface="Arial" panose="020B0604020202020204" pitchFamily="34" charset="0"/>
              <a:buChar char="•"/>
            </a:pPr>
            <a:r>
              <a:rPr lang="en-US" dirty="0" err="1">
                <a:solidFill>
                  <a:srgbClr val="002060"/>
                </a:solidFill>
                <a:latin typeface="Arial" panose="020B0604020202020204" pitchFamily="34" charset="0"/>
                <a:cs typeface="Arial" panose="020B0604020202020204" pitchFamily="34" charset="0"/>
              </a:rPr>
              <a:t>Các</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câu</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hỏi</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trong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mỗi</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bài</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của</a:t>
            </a:r>
            <a:r>
              <a:rPr lang="en-US" dirty="0">
                <a:solidFill>
                  <a:srgbClr val="002060"/>
                </a:solidFill>
                <a:latin typeface="Arial" panose="020B0604020202020204" pitchFamily="34" charset="0"/>
                <a:cs typeface="Arial" panose="020B0604020202020204" pitchFamily="34" charset="0"/>
              </a:rPr>
              <a:t> SGK </a:t>
            </a:r>
            <a:r>
              <a:rPr lang="en-US" dirty="0" err="1">
                <a:solidFill>
                  <a:srgbClr val="002060"/>
                </a:solidFill>
                <a:latin typeface="Arial" panose="020B0604020202020204" pitchFamily="34" charset="0"/>
                <a:cs typeface="Arial" panose="020B0604020202020204" pitchFamily="34" charset="0"/>
              </a:rPr>
              <a:t>đều</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có</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đáp</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án</a:t>
            </a:r>
            <a:r>
              <a:rPr lang="en-US" dirty="0">
                <a:solidFill>
                  <a:srgbClr val="002060"/>
                </a:solidFill>
                <a:latin typeface="Arial" panose="020B0604020202020204" pitchFamily="34" charset="0"/>
                <a:cs typeface="Arial" panose="020B0604020202020204" pitchFamily="34" charset="0"/>
              </a:rPr>
              <a:t>.</a:t>
            </a:r>
          </a:p>
          <a:p>
            <a:pPr marL="285750" indent="-285750" algn="just">
              <a:lnSpc>
                <a:spcPct val="150000"/>
              </a:lnSpc>
              <a:buFont typeface="Arial" panose="020B0604020202020204" pitchFamily="34" charset="0"/>
              <a:buChar char="•"/>
            </a:pPr>
            <a:r>
              <a:rPr lang="en-US" dirty="0" err="1">
                <a:solidFill>
                  <a:srgbClr val="002060"/>
                </a:solidFill>
                <a:latin typeface="Arial" panose="020B0604020202020204" pitchFamily="34" charset="0"/>
                <a:cs typeface="Arial" panose="020B0604020202020204" pitchFamily="34" charset="0"/>
              </a:rPr>
              <a:t>Mỗi</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bài</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đều</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có</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mục</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thông</a:t>
            </a:r>
            <a:r>
              <a:rPr lang="en-US" dirty="0">
                <a:solidFill>
                  <a:srgbClr val="002060"/>
                </a:solidFill>
                <a:latin typeface="Arial" panose="020B0604020202020204" pitchFamily="34" charset="0"/>
                <a:cs typeface="Arial" panose="020B0604020202020204" pitchFamily="34" charset="0"/>
              </a:rPr>
              <a:t> tin </a:t>
            </a:r>
            <a:r>
              <a:rPr lang="en-US" dirty="0" err="1">
                <a:solidFill>
                  <a:srgbClr val="002060"/>
                </a:solidFill>
                <a:latin typeface="Arial" panose="020B0604020202020204" pitchFamily="34" charset="0"/>
                <a:cs typeface="Arial" panose="020B0604020202020204" pitchFamily="34" charset="0"/>
              </a:rPr>
              <a:t>bổ</a:t>
            </a:r>
            <a:r>
              <a:rPr lang="en-US" dirty="0">
                <a:solidFill>
                  <a:srgbClr val="002060"/>
                </a:solidFill>
                <a:latin typeface="Arial" panose="020B0604020202020204" pitchFamily="34" charset="0"/>
                <a:cs typeface="Arial" panose="020B0604020202020204" pitchFamily="34" charset="0"/>
              </a:rPr>
              <a:t> sung </a:t>
            </a:r>
            <a:r>
              <a:rPr lang="en-US" dirty="0" err="1">
                <a:solidFill>
                  <a:srgbClr val="002060"/>
                </a:solidFill>
                <a:latin typeface="Arial" panose="020B0604020202020204" pitchFamily="34" charset="0"/>
                <a:cs typeface="Arial" panose="020B0604020202020204" pitchFamily="34" charset="0"/>
              </a:rPr>
              <a:t>giúp</a:t>
            </a:r>
            <a:r>
              <a:rPr lang="en-US" dirty="0">
                <a:solidFill>
                  <a:srgbClr val="002060"/>
                </a:solidFill>
                <a:latin typeface="Arial" panose="020B0604020202020204" pitchFamily="34" charset="0"/>
                <a:cs typeface="Arial" panose="020B0604020202020204" pitchFamily="34" charset="0"/>
              </a:rPr>
              <a:t> GV </a:t>
            </a:r>
            <a:r>
              <a:rPr lang="en-US" dirty="0" err="1">
                <a:solidFill>
                  <a:srgbClr val="002060"/>
                </a:solidFill>
                <a:latin typeface="Arial" panose="020B0604020202020204" pitchFamily="34" charset="0"/>
                <a:cs typeface="Arial" panose="020B0604020202020204" pitchFamily="34" charset="0"/>
              </a:rPr>
              <a:t>mở</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rộng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kiến</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thức</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cần</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cho</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hoạt</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động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dạy</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và</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học</a:t>
            </a:r>
            <a:r>
              <a:rPr lang="en-US" dirty="0">
                <a:solidFill>
                  <a:srgbClr val="002060"/>
                </a:solidFill>
                <a:latin typeface="Arial" panose="020B0604020202020204" pitchFamily="34" charset="0"/>
                <a:cs typeface="Arial" panose="020B0604020202020204" pitchFamily="34" charset="0"/>
              </a:rPr>
              <a:t>. </a:t>
            </a:r>
          </a:p>
          <a:p>
            <a:pPr marL="285750" indent="-285750" algn="just">
              <a:lnSpc>
                <a:spcPct val="150000"/>
              </a:lnSpc>
              <a:buFont typeface="Arial" panose="020B0604020202020204" pitchFamily="34" charset="0"/>
              <a:buChar char="•"/>
            </a:pPr>
            <a:r>
              <a:rPr lang="en-US" dirty="0" err="1">
                <a:solidFill>
                  <a:srgbClr val="002060"/>
                </a:solidFill>
                <a:latin typeface="Arial" panose="020B0604020202020204" pitchFamily="34" charset="0"/>
                <a:cs typeface="Arial" panose="020B0604020202020204" pitchFamily="34" charset="0"/>
              </a:rPr>
              <a:t>Hướng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dẫn</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hỗ</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trợ</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giáo</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viên</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trong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cách</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đánh</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giá</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kết</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quả</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học</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tập</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của</a:t>
            </a:r>
            <a:r>
              <a:rPr lang="en-US" dirty="0">
                <a:solidFill>
                  <a:srgbClr val="002060"/>
                </a:solidFill>
                <a:latin typeface="Arial" panose="020B0604020202020204" pitchFamily="34" charset="0"/>
                <a:cs typeface="Arial" panose="020B0604020202020204" pitchFamily="34" charset="0"/>
              </a:rPr>
              <a:t> HS.</a:t>
            </a:r>
          </a:p>
        </p:txBody>
      </p:sp>
      <p:sp>
        <p:nvSpPr>
          <p:cNvPr id="6" name="TextBox 5"/>
          <p:cNvSpPr txBox="1"/>
          <p:nvPr/>
        </p:nvSpPr>
        <p:spPr>
          <a:xfrm>
            <a:off x="1670179" y="933061"/>
            <a:ext cx="7567126" cy="646331"/>
          </a:xfrm>
          <a:prstGeom prst="rect">
            <a:avLst/>
          </a:prstGeom>
          <a:noFill/>
        </p:spPr>
        <p:txBody>
          <a:bodyPr wrap="square" rtlCol="0">
            <a:spAutoFit/>
          </a:bodyPr>
          <a:lstStyle/>
          <a:p>
            <a:pPr algn="ctr"/>
            <a:r>
              <a:rPr lang="en-US" sz="3600" b="1" dirty="0" err="1">
                <a:solidFill>
                  <a:srgbClr val="0070C0"/>
                </a:solidFill>
                <a:latin typeface="Arial" panose="020B0604020202020204" pitchFamily="34" charset="0"/>
                <a:cs typeface="Arial" panose="020B0604020202020204" pitchFamily="34" charset="0"/>
              </a:rPr>
              <a:t>Sách</a:t>
            </a:r>
            <a:r>
              <a:rPr lang="en-US" sz="3600" b="1" dirty="0">
                <a:solidFill>
                  <a:srgbClr val="0070C0"/>
                </a:solidFill>
                <a:latin typeface="Arial" panose="020B0604020202020204" pitchFamily="34" charset="0"/>
                <a:cs typeface="Arial" panose="020B0604020202020204" pitchFamily="34" charset="0"/>
              </a:rPr>
              <a:t> </a:t>
            </a:r>
            <a:r>
              <a:rPr lang="en-US" sz="3600" b="1" dirty="0" err="1">
                <a:solidFill>
                  <a:srgbClr val="0070C0"/>
                </a:solidFill>
                <a:latin typeface="Arial" panose="020B0604020202020204" pitchFamily="34" charset="0"/>
                <a:cs typeface="Arial" panose="020B0604020202020204" pitchFamily="34" charset="0"/>
              </a:rPr>
              <a:t>giáo</a:t>
            </a:r>
            <a:r>
              <a:rPr lang="en-US" sz="3600" b="1" dirty="0">
                <a:solidFill>
                  <a:srgbClr val="0070C0"/>
                </a:solidFill>
                <a:latin typeface="Arial" panose="020B0604020202020204" pitchFamily="34" charset="0"/>
                <a:cs typeface="Arial" panose="020B0604020202020204" pitchFamily="34" charset="0"/>
              </a:rPr>
              <a:t> </a:t>
            </a:r>
            <a:r>
              <a:rPr lang="en-US" sz="3600" b="1" dirty="0" err="1">
                <a:solidFill>
                  <a:srgbClr val="0070C0"/>
                </a:solidFill>
                <a:latin typeface="Arial" panose="020B0604020202020204" pitchFamily="34" charset="0"/>
                <a:cs typeface="Arial" panose="020B0604020202020204" pitchFamily="34" charset="0"/>
              </a:rPr>
              <a:t>viên</a:t>
            </a:r>
            <a:endParaRPr lang="en-US" sz="36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38031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4" y="-71310"/>
            <a:ext cx="12198284" cy="6858000"/>
          </a:xfrm>
          <a:prstGeom prst="rect">
            <a:avLst/>
          </a:prstGeom>
        </p:spPr>
      </p:pic>
      <p:sp>
        <p:nvSpPr>
          <p:cNvPr id="3" name="Rectangle 2"/>
          <p:cNvSpPr/>
          <p:nvPr/>
        </p:nvSpPr>
        <p:spPr>
          <a:xfrm>
            <a:off x="437321" y="2181682"/>
            <a:ext cx="8376862" cy="2343655"/>
          </a:xfrm>
          <a:prstGeom prst="rect">
            <a:avLst/>
          </a:prstGeom>
        </p:spPr>
        <p:txBody>
          <a:bodyPr wrap="square">
            <a:spAutoFit/>
          </a:bodyPr>
          <a:lstStyle/>
          <a:p>
            <a:pPr marL="285750" indent="-285750">
              <a:lnSpc>
                <a:spcPct val="150000"/>
              </a:lnSpc>
              <a:buFont typeface="Arial" panose="020B0604020202020204" pitchFamily="34" charset="0"/>
              <a:buChar char="•"/>
            </a:pPr>
            <a:endParaRPr lang="en-US" sz="2000" dirty="0">
              <a:solidFill>
                <a:srgbClr val="002060"/>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2000" dirty="0" err="1">
                <a:solidFill>
                  <a:srgbClr val="002060"/>
                </a:solidFill>
                <a:latin typeface="Arial" panose="020B0604020202020204" pitchFamily="34" charset="0"/>
                <a:cs typeface="Arial" panose="020B0604020202020204" pitchFamily="34" charset="0"/>
              </a:rPr>
              <a:t>Hướng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dẫn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cách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phân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tích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câu</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hỏi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và</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trả</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lời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câu</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hỏi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sao</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cho</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có</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hiệu</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quả</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nhất</a:t>
            </a:r>
            <a:r>
              <a:rPr lang="en-US" sz="2000" dirty="0">
                <a:solidFill>
                  <a:srgbClr val="002060"/>
                </a:solidFill>
                <a:latin typeface="Arial" panose="020B0604020202020204" pitchFamily="34" charset="0"/>
                <a:cs typeface="Arial" panose="020B0604020202020204" pitchFamily="34" charset="0"/>
              </a:rPr>
              <a:t>.</a:t>
            </a:r>
          </a:p>
          <a:p>
            <a:pPr marL="285750" indent="-285750">
              <a:lnSpc>
                <a:spcPct val="150000"/>
              </a:lnSpc>
              <a:buFont typeface="Arial" panose="020B0604020202020204" pitchFamily="34" charset="0"/>
              <a:buChar char="•"/>
            </a:pPr>
            <a:r>
              <a:rPr lang="en-US" sz="2000" dirty="0" err="1">
                <a:solidFill>
                  <a:srgbClr val="002060"/>
                </a:solidFill>
                <a:latin typeface="Arial" panose="020B0604020202020204" pitchFamily="34" charset="0"/>
                <a:cs typeface="Arial" panose="020B0604020202020204" pitchFamily="34" charset="0"/>
              </a:rPr>
              <a:t>Cung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cấp</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câu</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hỏi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tự</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luận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và</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câu</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hỏi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trắc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nghiệm</a:t>
            </a:r>
            <a:r>
              <a:rPr lang="en-US" sz="2000" dirty="0">
                <a:solidFill>
                  <a:srgbClr val="002060"/>
                </a:solidFill>
                <a:latin typeface="Arial" panose="020B0604020202020204" pitchFamily="34" charset="0"/>
                <a:cs typeface="Arial" panose="020B0604020202020204" pitchFamily="34" charset="0"/>
              </a:rPr>
              <a:t>.</a:t>
            </a:r>
          </a:p>
          <a:p>
            <a:pPr marL="285750" indent="-285750">
              <a:lnSpc>
                <a:spcPct val="150000"/>
              </a:lnSpc>
              <a:buFont typeface="Arial" panose="020B0604020202020204" pitchFamily="34" charset="0"/>
              <a:buChar char="•"/>
            </a:pPr>
            <a:r>
              <a:rPr lang="en-US" sz="2000" dirty="0" err="1">
                <a:solidFill>
                  <a:srgbClr val="002060"/>
                </a:solidFill>
                <a:latin typeface="Arial" panose="020B0604020202020204" pitchFamily="34" charset="0"/>
                <a:cs typeface="Arial" panose="020B0604020202020204" pitchFamily="34" charset="0"/>
              </a:rPr>
              <a:t>Đáp</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án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trả</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lời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các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câu</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hỏi</a:t>
            </a:r>
            <a:r>
              <a:rPr lang="en-US" sz="2000" dirty="0">
                <a:solidFill>
                  <a:srgbClr val="002060"/>
                </a:solidFill>
                <a:latin typeface="Arial" panose="020B0604020202020204" pitchFamily="34" charset="0"/>
                <a:cs typeface="Arial" panose="020B0604020202020204" pitchFamily="34" charset="0"/>
              </a:rPr>
              <a:t>.</a:t>
            </a:r>
          </a:p>
        </p:txBody>
      </p:sp>
      <p:sp>
        <p:nvSpPr>
          <p:cNvPr id="6" name="TextBox 5"/>
          <p:cNvSpPr txBox="1"/>
          <p:nvPr/>
        </p:nvSpPr>
        <p:spPr>
          <a:xfrm>
            <a:off x="1894115" y="1166327"/>
            <a:ext cx="6696068" cy="707886"/>
          </a:xfrm>
          <a:prstGeom prst="rect">
            <a:avLst/>
          </a:prstGeom>
          <a:noFill/>
        </p:spPr>
        <p:txBody>
          <a:bodyPr wrap="square" rtlCol="0">
            <a:spAutoFit/>
          </a:bodyPr>
          <a:lstStyle/>
          <a:p>
            <a:pPr algn="ctr"/>
            <a:r>
              <a:rPr lang="en-US" sz="4000" b="1" dirty="0" err="1">
                <a:solidFill>
                  <a:srgbClr val="002060"/>
                </a:solidFill>
                <a:latin typeface="Times New Roman" panose="02020603050405020304" pitchFamily="18" charset="0"/>
                <a:cs typeface="Times New Roman" panose="02020603050405020304" pitchFamily="18" charset="0"/>
              </a:rPr>
              <a:t>Sách</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bài</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tập</a:t>
            </a:r>
            <a:endParaRPr lang="en-US" sz="4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0456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005" y="0"/>
            <a:ext cx="12200180" cy="6858000"/>
          </a:xfrm>
          <a:prstGeom prst="rect">
            <a:avLst/>
          </a:prstGeom>
        </p:spPr>
      </p:pic>
      <p:sp>
        <p:nvSpPr>
          <p:cNvPr id="6" name="TextBox 5"/>
          <p:cNvSpPr txBox="1"/>
          <p:nvPr/>
        </p:nvSpPr>
        <p:spPr>
          <a:xfrm>
            <a:off x="521174" y="1843950"/>
            <a:ext cx="7646250" cy="1323439"/>
          </a:xfrm>
          <a:prstGeom prst="rect">
            <a:avLst/>
          </a:prstGeom>
          <a:noFill/>
        </p:spPr>
        <p:txBody>
          <a:bodyPr wrap="square" rtlCol="0">
            <a:spAutoFit/>
          </a:bodyPr>
          <a:lstStyle/>
          <a:p>
            <a:r>
              <a:rPr lang="vi-VN" sz="2000" b="1" dirty="0">
                <a:solidFill>
                  <a:schemeClr val="accent5">
                    <a:lumMod val="50000"/>
                  </a:schemeClr>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SGK CĐHT SINH HỌC 11 – ĐỘI NGŨ TÁC GIẢ</a:t>
            </a:r>
          </a:p>
          <a:p>
            <a:endParaRPr lang="vi-VN" sz="2000" b="1" dirty="0">
              <a:solidFill>
                <a:schemeClr val="accent5">
                  <a:lumMod val="50000"/>
                </a:schemeClr>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a:p>
            <a:endParaRPr lang="en-US" sz="2000" b="1" dirty="0">
              <a:solidFill>
                <a:srgbClr val="3EB8EB"/>
              </a:solidFill>
              <a:ea typeface="Tahoma" panose="020B0604030504040204" pitchFamily="34" charset="0"/>
              <a:cs typeface="Times New Roman" panose="02020603050405020304" pitchFamily="18" charset="0"/>
            </a:endParaRPr>
          </a:p>
          <a:p>
            <a:r>
              <a:rPr lang="en-US" sz="2000" b="1" dirty="0">
                <a:solidFill>
                  <a:srgbClr val="3EB8EB"/>
                </a:solidFill>
                <a:ea typeface="Tahoma" panose="020B0604030504040204" pitchFamily="34" charset="0"/>
                <a:cs typeface="Times New Roman" panose="02020603050405020304" pitchFamily="18" charset="0"/>
              </a:rPr>
              <a:t>               </a:t>
            </a:r>
          </a:p>
        </p:txBody>
      </p:sp>
      <p:sp>
        <p:nvSpPr>
          <p:cNvPr id="5" name="TextBox 4">
            <a:extLst>
              <a:ext uri="{FF2B5EF4-FFF2-40B4-BE49-F238E27FC236}">
                <a16:creationId xmlns:a16="http://schemas.microsoft.com/office/drawing/2014/main" id="{8C4AEF07-D6DE-4208-BCCC-3AD5C7E9439A}"/>
              </a:ext>
            </a:extLst>
          </p:cNvPr>
          <p:cNvSpPr txBox="1"/>
          <p:nvPr/>
        </p:nvSpPr>
        <p:spPr>
          <a:xfrm>
            <a:off x="884255" y="2348346"/>
            <a:ext cx="3205424" cy="3000821"/>
          </a:xfrm>
          <a:prstGeom prst="rect">
            <a:avLst/>
          </a:prstGeom>
          <a:noFill/>
        </p:spPr>
        <p:txBody>
          <a:bodyPr wrap="square" rtlCol="0">
            <a:spAutoFit/>
          </a:bodyPr>
          <a:lstStyle/>
          <a:p>
            <a:pPr marL="514350" indent="-285750">
              <a:lnSpc>
                <a:spcPct val="150000"/>
              </a:lnSpc>
              <a:buFont typeface="Wingdings" pitchFamily="2" charset="2"/>
              <a:buChar char="q"/>
            </a:pPr>
            <a:r>
              <a:rPr lang="en-US" dirty="0" err="1">
                <a:latin typeface="Myriad Pro" panose="020B0503030403020204" pitchFamily="34" charset="0"/>
              </a:rPr>
              <a:t>Phạm</a:t>
            </a:r>
            <a:r>
              <a:rPr lang="en-US" dirty="0">
                <a:latin typeface="Myriad Pro" panose="020B0503030403020204" pitchFamily="34" charset="0"/>
              </a:rPr>
              <a:t> </a:t>
            </a:r>
            <a:r>
              <a:rPr lang="en-US" dirty="0" err="1">
                <a:latin typeface="Myriad Pro" panose="020B0503030403020204" pitchFamily="34" charset="0"/>
              </a:rPr>
              <a:t>Văn</a:t>
            </a:r>
            <a:r>
              <a:rPr lang="en-US" dirty="0">
                <a:latin typeface="Myriad Pro" panose="020B0503030403020204" pitchFamily="34" charset="0"/>
              </a:rPr>
              <a:t> </a:t>
            </a:r>
            <a:r>
              <a:rPr lang="en-US" dirty="0" err="1">
                <a:latin typeface="Myriad Pro" panose="020B0503030403020204" pitchFamily="34" charset="0"/>
              </a:rPr>
              <a:t>Lập</a:t>
            </a:r>
            <a:r>
              <a:rPr lang="en-US" dirty="0">
                <a:latin typeface="Myriad Pro" panose="020B0503030403020204" pitchFamily="34" charset="0"/>
              </a:rPr>
              <a:t> (TCB)</a:t>
            </a:r>
          </a:p>
          <a:p>
            <a:pPr marL="514350" indent="-285750">
              <a:lnSpc>
                <a:spcPct val="150000"/>
              </a:lnSpc>
              <a:buFont typeface="Wingdings" pitchFamily="2" charset="2"/>
              <a:buChar char="q"/>
            </a:pPr>
            <a:r>
              <a:rPr lang="en-US" dirty="0" err="1">
                <a:latin typeface="Myriad Pro" panose="020B0503030403020204" pitchFamily="34" charset="0"/>
              </a:rPr>
              <a:t>Lê</a:t>
            </a:r>
            <a:r>
              <a:rPr lang="en-US" dirty="0">
                <a:latin typeface="Myriad Pro" panose="020B0503030403020204" pitchFamily="34" charset="0"/>
              </a:rPr>
              <a:t> </a:t>
            </a:r>
            <a:r>
              <a:rPr lang="en-US" dirty="0" err="1">
                <a:latin typeface="Myriad Pro" panose="020B0503030403020204" pitchFamily="34" charset="0"/>
              </a:rPr>
              <a:t>Đình</a:t>
            </a:r>
            <a:r>
              <a:rPr lang="en-US" dirty="0">
                <a:latin typeface="Myriad Pro" panose="020B0503030403020204" pitchFamily="34" charset="0"/>
              </a:rPr>
              <a:t> </a:t>
            </a:r>
            <a:r>
              <a:rPr lang="en-US" dirty="0" err="1">
                <a:latin typeface="Myriad Pro" panose="020B0503030403020204" pitchFamily="34" charset="0"/>
              </a:rPr>
              <a:t>Tuấn</a:t>
            </a:r>
            <a:r>
              <a:rPr lang="en-US" dirty="0">
                <a:latin typeface="Myriad Pro" panose="020B0503030403020204" pitchFamily="34" charset="0"/>
              </a:rPr>
              <a:t> (CB)</a:t>
            </a:r>
          </a:p>
          <a:p>
            <a:pPr marL="514350" indent="-285750">
              <a:lnSpc>
                <a:spcPct val="150000"/>
              </a:lnSpc>
              <a:buFont typeface="Wingdings" pitchFamily="2" charset="2"/>
              <a:buChar char="q"/>
            </a:pPr>
            <a:r>
              <a:rPr lang="en-US" dirty="0" err="1">
                <a:latin typeface="Myriad Pro" panose="020B0503030403020204" pitchFamily="34" charset="0"/>
              </a:rPr>
              <a:t>Phan</a:t>
            </a:r>
            <a:r>
              <a:rPr lang="en-US" dirty="0">
                <a:latin typeface="Myriad Pro" panose="020B0503030403020204" pitchFamily="34" charset="0"/>
              </a:rPr>
              <a:t> </a:t>
            </a:r>
            <a:r>
              <a:rPr lang="en-US" dirty="0" err="1">
                <a:latin typeface="Myriad Pro" panose="020B0503030403020204" pitchFamily="34" charset="0"/>
              </a:rPr>
              <a:t>Thị</a:t>
            </a:r>
            <a:r>
              <a:rPr lang="en-US" dirty="0">
                <a:latin typeface="Myriad Pro" panose="020B0503030403020204" pitchFamily="34" charset="0"/>
              </a:rPr>
              <a:t> Thu </a:t>
            </a:r>
            <a:r>
              <a:rPr lang="en-US" dirty="0" err="1">
                <a:latin typeface="Myriad Pro" panose="020B0503030403020204" pitchFamily="34" charset="0"/>
              </a:rPr>
              <a:t>Hiền</a:t>
            </a:r>
            <a:endParaRPr lang="en-US" dirty="0">
              <a:latin typeface="Myriad Pro" panose="020B0503030403020204" pitchFamily="34" charset="0"/>
            </a:endParaRPr>
          </a:p>
          <a:p>
            <a:pPr marL="514350" indent="-285750">
              <a:lnSpc>
                <a:spcPct val="150000"/>
              </a:lnSpc>
              <a:buFont typeface="Wingdings" pitchFamily="2" charset="2"/>
              <a:buChar char="q"/>
            </a:pPr>
            <a:r>
              <a:rPr lang="en-US" dirty="0" err="1">
                <a:latin typeface="Myriad Pro" panose="020B0503030403020204" pitchFamily="34" charset="0"/>
              </a:rPr>
              <a:t>Trần</a:t>
            </a:r>
            <a:r>
              <a:rPr lang="en-US" dirty="0">
                <a:latin typeface="Myriad Pro" panose="020B0503030403020204" pitchFamily="34" charset="0"/>
              </a:rPr>
              <a:t> </a:t>
            </a:r>
            <a:r>
              <a:rPr lang="en-US" dirty="0" err="1">
                <a:latin typeface="Myriad Pro" panose="020B0503030403020204" pitchFamily="34" charset="0"/>
              </a:rPr>
              <a:t>Thị</a:t>
            </a:r>
            <a:r>
              <a:rPr lang="en-US" dirty="0">
                <a:latin typeface="Myriad Pro" panose="020B0503030403020204" pitchFamily="34" charset="0"/>
              </a:rPr>
              <a:t> </a:t>
            </a:r>
            <a:r>
              <a:rPr lang="en-US" dirty="0" err="1">
                <a:latin typeface="Myriad Pro" panose="020B0503030403020204" pitchFamily="34" charset="0"/>
              </a:rPr>
              <a:t>Thanh</a:t>
            </a:r>
            <a:r>
              <a:rPr lang="en-US" dirty="0">
                <a:latin typeface="Myriad Pro" panose="020B0503030403020204" pitchFamily="34" charset="0"/>
              </a:rPr>
              <a:t> </a:t>
            </a:r>
            <a:r>
              <a:rPr lang="en-US" dirty="0" err="1">
                <a:latin typeface="Myriad Pro" panose="020B0503030403020204" pitchFamily="34" charset="0"/>
              </a:rPr>
              <a:t>Huyền</a:t>
            </a:r>
            <a:endParaRPr lang="en-US" dirty="0">
              <a:latin typeface="Myriad Pro" panose="020B0503030403020204" pitchFamily="34" charset="0"/>
            </a:endParaRPr>
          </a:p>
          <a:p>
            <a:pPr marL="514350" indent="-285750">
              <a:lnSpc>
                <a:spcPct val="150000"/>
              </a:lnSpc>
              <a:buFont typeface="Wingdings" pitchFamily="2" charset="2"/>
              <a:buChar char="q"/>
            </a:pPr>
            <a:r>
              <a:rPr lang="en-US" dirty="0" err="1">
                <a:latin typeface="Myriad Pro" panose="020B0503030403020204" pitchFamily="34" charset="0"/>
              </a:rPr>
              <a:t>Đặng</a:t>
            </a:r>
            <a:r>
              <a:rPr lang="en-US" dirty="0">
                <a:latin typeface="Myriad Pro" panose="020B0503030403020204" pitchFamily="34" charset="0"/>
              </a:rPr>
              <a:t> </a:t>
            </a:r>
            <a:r>
              <a:rPr lang="en-US" dirty="0" err="1">
                <a:latin typeface="Myriad Pro" panose="020B0503030403020204" pitchFamily="34" charset="0"/>
              </a:rPr>
              <a:t>Bảo</a:t>
            </a:r>
            <a:r>
              <a:rPr lang="en-US" dirty="0">
                <a:latin typeface="Myriad Pro" panose="020B0503030403020204" pitchFamily="34" charset="0"/>
              </a:rPr>
              <a:t> </a:t>
            </a:r>
            <a:r>
              <a:rPr lang="en-US" dirty="0" err="1">
                <a:latin typeface="Myriad Pro" panose="020B0503030403020204" pitchFamily="34" charset="0"/>
              </a:rPr>
              <a:t>Ngọc</a:t>
            </a:r>
            <a:endParaRPr lang="en-US" dirty="0">
              <a:latin typeface="Myriad Pro" panose="020B0503030403020204" pitchFamily="34" charset="0"/>
            </a:endParaRPr>
          </a:p>
          <a:p>
            <a:pPr marL="514350" indent="-285750">
              <a:lnSpc>
                <a:spcPct val="150000"/>
              </a:lnSpc>
              <a:buFont typeface="Wingdings" pitchFamily="2" charset="2"/>
              <a:buChar char="q"/>
            </a:pPr>
            <a:r>
              <a:rPr lang="en-US" dirty="0" err="1">
                <a:latin typeface="Myriad Pro" panose="020B0503030403020204" pitchFamily="34" charset="0"/>
              </a:rPr>
              <a:t>Lê</a:t>
            </a:r>
            <a:r>
              <a:rPr lang="en-US" dirty="0">
                <a:latin typeface="Myriad Pro" panose="020B0503030403020204" pitchFamily="34" charset="0"/>
              </a:rPr>
              <a:t> </a:t>
            </a:r>
            <a:r>
              <a:rPr lang="en-US" dirty="0" err="1">
                <a:latin typeface="Myriad Pro" panose="020B0503030403020204" pitchFamily="34" charset="0"/>
              </a:rPr>
              <a:t>Thị</a:t>
            </a:r>
            <a:r>
              <a:rPr lang="en-US" dirty="0">
                <a:latin typeface="Myriad Pro" panose="020B0503030403020204" pitchFamily="34" charset="0"/>
              </a:rPr>
              <a:t> </a:t>
            </a:r>
            <a:r>
              <a:rPr lang="en-US" dirty="0" err="1">
                <a:latin typeface="Myriad Pro" panose="020B0503030403020204" pitchFamily="34" charset="0"/>
              </a:rPr>
              <a:t>Thuỷ</a:t>
            </a:r>
            <a:endParaRPr lang="en-US" dirty="0">
              <a:latin typeface="Myriad Pro" panose="020B0503030403020204" pitchFamily="34" charset="0"/>
            </a:endParaRPr>
          </a:p>
          <a:p>
            <a:pPr marL="514350" indent="-285750">
              <a:lnSpc>
                <a:spcPct val="150000"/>
              </a:lnSpc>
              <a:buFont typeface="Wingdings" pitchFamily="2" charset="2"/>
              <a:buChar char="q"/>
            </a:pPr>
            <a:endParaRPr lang="en-US" dirty="0">
              <a:latin typeface="Myriad Pro" panose="020B0503030403020204" pitchFamily="34" charset="0"/>
            </a:endParaRPr>
          </a:p>
        </p:txBody>
      </p:sp>
      <p:pic>
        <p:nvPicPr>
          <p:cNvPr id="8" name="Picture 7">
            <a:extLst>
              <a:ext uri="{FF2B5EF4-FFF2-40B4-BE49-F238E27FC236}">
                <a16:creationId xmlns:a16="http://schemas.microsoft.com/office/drawing/2014/main" id="{4CCAB5FB-6FB6-4FCE-B835-D78059985A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1276" y="1843950"/>
            <a:ext cx="4720014" cy="4029049"/>
          </a:xfrm>
          <a:prstGeom prst="rect">
            <a:avLst/>
          </a:prstGeom>
        </p:spPr>
      </p:pic>
    </p:spTree>
    <p:extLst>
      <p:ext uri="{BB962C8B-B14F-4D97-AF65-F5344CB8AC3E}">
        <p14:creationId xmlns:p14="http://schemas.microsoft.com/office/powerpoint/2010/main" val="25775647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9186" cy="6858000"/>
          </a:xfrm>
          <a:prstGeom prst="rect">
            <a:avLst/>
          </a:prstGeom>
        </p:spPr>
      </p:pic>
    </p:spTree>
    <p:extLst>
      <p:ext uri="{BB962C8B-B14F-4D97-AF65-F5344CB8AC3E}">
        <p14:creationId xmlns:p14="http://schemas.microsoft.com/office/powerpoint/2010/main" val="2608310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0" y="0"/>
            <a:ext cx="12200180" cy="6858000"/>
          </a:xfrm>
          <a:prstGeom prst="rect">
            <a:avLst/>
          </a:prstGeom>
        </p:spPr>
      </p:pic>
      <p:sp>
        <p:nvSpPr>
          <p:cNvPr id="2" name="Title 3">
            <a:extLst>
              <a:ext uri="{FF2B5EF4-FFF2-40B4-BE49-F238E27FC236}">
                <a16:creationId xmlns:a16="http://schemas.microsoft.com/office/drawing/2014/main" id="{7B4252E0-CA14-3952-7B25-5493CCC716C8}"/>
              </a:ext>
            </a:extLst>
          </p:cNvPr>
          <p:cNvSpPr>
            <a:spLocks noGrp="1"/>
          </p:cNvSpPr>
          <p:nvPr>
            <p:ph type="title"/>
          </p:nvPr>
        </p:nvSpPr>
        <p:spPr>
          <a:xfrm>
            <a:off x="749919" y="719125"/>
            <a:ext cx="9233271" cy="685800"/>
          </a:xfrm>
        </p:spPr>
        <p:txBody>
          <a:bodyPr/>
          <a:lstStyle/>
          <a:p>
            <a:pPr algn="ctr"/>
            <a:r>
              <a:rPr lang="en-US" sz="3200" dirty="0">
                <a:solidFill>
                  <a:srgbClr val="C00000"/>
                </a:solidFill>
                <a:latin typeface="Arial" panose="020B0604020202020204" pitchFamily="34" charset="0"/>
                <a:cs typeface="Arial" panose="020B0604020202020204" pitchFamily="34" charset="0"/>
              </a:rPr>
              <a:t>NỘI DUNG TRÌNH BÀY</a:t>
            </a:r>
            <a:endParaRPr lang="en-US" dirty="0">
              <a:solidFill>
                <a:srgbClr val="C00000"/>
              </a:solidFill>
              <a:latin typeface="Arial" panose="020B0604020202020204" pitchFamily="34" charset="0"/>
              <a:cs typeface="Arial" panose="020B0604020202020204" pitchFamily="34" charset="0"/>
            </a:endParaRPr>
          </a:p>
        </p:txBody>
      </p:sp>
      <p:sp>
        <p:nvSpPr>
          <p:cNvPr id="9" name="AutoShape 5">
            <a:extLst>
              <a:ext uri="{FF2B5EF4-FFF2-40B4-BE49-F238E27FC236}">
                <a16:creationId xmlns:a16="http://schemas.microsoft.com/office/drawing/2014/main" id="{8DD2052D-6A1F-4BF1-A1A6-77F90CC6A994}"/>
              </a:ext>
            </a:extLst>
          </p:cNvPr>
          <p:cNvSpPr>
            <a:spLocks noChangeArrowheads="1"/>
          </p:cNvSpPr>
          <p:nvPr/>
        </p:nvSpPr>
        <p:spPr bwMode="auto">
          <a:xfrm>
            <a:off x="593987" y="1649901"/>
            <a:ext cx="8072931" cy="735498"/>
          </a:xfrm>
          <a:prstGeom prst="roundRect">
            <a:avLst>
              <a:gd name="adj" fmla="val 16667"/>
            </a:avLst>
          </a:prstGeom>
          <a:solidFill>
            <a:srgbClr val="FFFFCC"/>
          </a:solidFill>
          <a:ln w="9525">
            <a:solidFill>
              <a:srgbClr val="000000"/>
            </a:solidFill>
            <a:round/>
            <a:headEnd/>
            <a:tailEnd/>
          </a:ln>
          <a:effectLst>
            <a:outerShdw dist="107763" dir="2700000" algn="ctr" rotWithShape="0">
              <a:srgbClr val="80808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kern="0" dirty="0">
                <a:solidFill>
                  <a:srgbClr val="FF0000"/>
                </a:solidFill>
                <a:latin typeface="Arial" panose="020B0604020202020204" pitchFamily="34" charset="0"/>
                <a:cs typeface="Arial" panose="020B0604020202020204" pitchFamily="34" charset="0"/>
              </a:rPr>
              <a:t>I</a:t>
            </a:r>
            <a:r>
              <a:rPr lang="vi-VN" sz="2400" b="1" kern="0" dirty="0">
                <a:solidFill>
                  <a:srgbClr val="FF0000"/>
                </a:solidFill>
                <a:latin typeface="Arial" panose="020B0604020202020204" pitchFamily="34" charset="0"/>
                <a:cs typeface="Arial" panose="020B0604020202020204" pitchFamily="34" charset="0"/>
              </a:rPr>
              <a:t>. </a:t>
            </a:r>
            <a:r>
              <a:rPr lang="en-US" sz="2400" b="1" noProof="0" dirty="0">
                <a:solidFill>
                  <a:srgbClr val="FF0000"/>
                </a:solidFill>
                <a:latin typeface="Arial" panose="020B0604020202020204" pitchFamily="34" charset="0"/>
                <a:cs typeface="Arial" panose="020B0604020202020204" pitchFamily="34" charset="0"/>
              </a:rPr>
              <a:t>QUAN ĐIỂM BIÊN SOẠN</a:t>
            </a:r>
            <a:endParaRPr kumimoji="0" lang="en-US" sz="24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10" name="AutoShape 5">
            <a:extLst>
              <a:ext uri="{FF2B5EF4-FFF2-40B4-BE49-F238E27FC236}">
                <a16:creationId xmlns:a16="http://schemas.microsoft.com/office/drawing/2014/main" id="{560D7267-7732-4B23-A7AC-A0AFE91F4030}"/>
              </a:ext>
            </a:extLst>
          </p:cNvPr>
          <p:cNvSpPr>
            <a:spLocks noChangeArrowheads="1"/>
          </p:cNvSpPr>
          <p:nvPr/>
        </p:nvSpPr>
        <p:spPr bwMode="auto">
          <a:xfrm>
            <a:off x="593988" y="2656655"/>
            <a:ext cx="8072930" cy="796341"/>
          </a:xfrm>
          <a:prstGeom prst="roundRect">
            <a:avLst>
              <a:gd name="adj" fmla="val 16667"/>
            </a:avLst>
          </a:prstGeom>
          <a:solidFill>
            <a:srgbClr val="FFFFCC"/>
          </a:solidFill>
          <a:ln w="9525">
            <a:solidFill>
              <a:srgbClr val="000000"/>
            </a:solidFill>
            <a:round/>
            <a:headEnd/>
            <a:tailEnd/>
          </a:ln>
          <a:effectLst>
            <a:outerShdw dist="107763" dir="2700000" algn="ctr" rotWithShape="0">
              <a:srgbClr val="80808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kern="0" dirty="0">
                <a:solidFill>
                  <a:srgbClr val="7030A0"/>
                </a:solidFill>
                <a:latin typeface="Arial" panose="020B0604020202020204" pitchFamily="34" charset="0"/>
                <a:ea typeface="Tahoma" panose="020B0604030504040204" pitchFamily="34" charset="0"/>
                <a:cs typeface="Arial" panose="020B0604020202020204" pitchFamily="34" charset="0"/>
              </a:rPr>
              <a:t>II</a:t>
            </a:r>
            <a:r>
              <a:rPr kumimoji="0" lang="vi-VN" sz="2400" b="1" i="0" u="none" strike="noStrike" kern="0" cap="none" spc="0" normalizeH="0" baseline="0" noProof="0" dirty="0">
                <a:ln>
                  <a:noFill/>
                </a:ln>
                <a:solidFill>
                  <a:srgbClr val="7030A0"/>
                </a:solidFill>
                <a:effectLst/>
                <a:uLnTx/>
                <a:uFillTx/>
                <a:latin typeface="Arial" panose="020B0604020202020204" pitchFamily="34" charset="0"/>
                <a:ea typeface="Tahoma" panose="020B0604030504040204" pitchFamily="34" charset="0"/>
                <a:cs typeface="Arial" panose="020B0604020202020204" pitchFamily="34" charset="0"/>
              </a:rPr>
              <a:t>.</a:t>
            </a:r>
            <a:r>
              <a:rPr kumimoji="0" lang="en-US" sz="2400" b="1" i="0" u="none" strike="noStrike" kern="0" cap="none" spc="0" normalizeH="0" baseline="0" noProof="0" dirty="0">
                <a:ln>
                  <a:noFill/>
                </a:ln>
                <a:solidFill>
                  <a:srgbClr val="7030A0"/>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vi-VN" sz="2400" b="1" i="0" u="none" strike="noStrike" kern="0" cap="none" spc="0" normalizeH="0" baseline="0" noProof="0" dirty="0">
                <a:ln>
                  <a:noFill/>
                </a:ln>
                <a:solidFill>
                  <a:srgbClr val="7030A0"/>
                </a:solidFill>
                <a:effectLst/>
                <a:uLnTx/>
                <a:uFillTx/>
                <a:latin typeface="Arial" panose="020B0604020202020204" pitchFamily="34" charset="0"/>
                <a:ea typeface="Tahoma" panose="020B0604030504040204" pitchFamily="34" charset="0"/>
                <a:cs typeface="Arial" panose="020B0604020202020204" pitchFamily="34" charset="0"/>
              </a:rPr>
              <a:t>CẤU TRÚC SÁCH VÀ CẤU TRÚC BÀI HỌC</a:t>
            </a:r>
            <a:endParaRPr kumimoji="0" lang="en-US" sz="2400" b="1" i="0" u="none" strike="noStrike" kern="0" cap="none" spc="0" normalizeH="0" baseline="0" noProof="0" dirty="0">
              <a:ln>
                <a:noFill/>
              </a:ln>
              <a:solidFill>
                <a:srgbClr val="7030A0"/>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11" name="AutoShape 5">
            <a:extLst>
              <a:ext uri="{FF2B5EF4-FFF2-40B4-BE49-F238E27FC236}">
                <a16:creationId xmlns:a16="http://schemas.microsoft.com/office/drawing/2014/main" id="{4A18A9C0-C54B-21CB-40FB-8D0F6D47173B}"/>
              </a:ext>
            </a:extLst>
          </p:cNvPr>
          <p:cNvSpPr>
            <a:spLocks noChangeArrowheads="1"/>
          </p:cNvSpPr>
          <p:nvPr/>
        </p:nvSpPr>
        <p:spPr bwMode="auto">
          <a:xfrm>
            <a:off x="593989" y="4695867"/>
            <a:ext cx="8072929" cy="796341"/>
          </a:xfrm>
          <a:prstGeom prst="roundRect">
            <a:avLst>
              <a:gd name="adj" fmla="val 16667"/>
            </a:avLst>
          </a:prstGeom>
          <a:solidFill>
            <a:srgbClr val="FFFFCC"/>
          </a:solidFill>
          <a:ln w="9525">
            <a:solidFill>
              <a:srgbClr val="000000"/>
            </a:solidFill>
            <a:round/>
            <a:headEnd/>
            <a:tailEnd/>
          </a:ln>
          <a:effectLst>
            <a:outerShdw dist="107763" dir="2700000" algn="ctr" rotWithShape="0">
              <a:srgbClr val="80808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t>
            </a:r>
            <a:r>
              <a:rPr lang="en-US" sz="2400" b="1" kern="0" noProof="0" dirty="0">
                <a:solidFill>
                  <a:schemeClr val="accent6">
                    <a:lumMod val="50000"/>
                  </a:schemeClr>
                </a:solidFill>
                <a:latin typeface="Arial" panose="020B0604020202020204" pitchFamily="34" charset="0"/>
                <a:cs typeface="Arial" panose="020B0604020202020204" pitchFamily="34" charset="0"/>
              </a:rPr>
              <a:t>IV</a:t>
            </a:r>
            <a:r>
              <a:rPr lang="vi-VN" sz="2400" b="1" kern="0" noProof="0" dirty="0">
                <a:solidFill>
                  <a:schemeClr val="accent6">
                    <a:lumMod val="50000"/>
                  </a:schemeClr>
                </a:solidFill>
                <a:latin typeface="Arial" panose="020B0604020202020204" pitchFamily="34" charset="0"/>
                <a:cs typeface="Arial" panose="020B0604020202020204" pitchFamily="34" charset="0"/>
              </a:rPr>
              <a:t>. </a:t>
            </a:r>
            <a:r>
              <a:rPr lang="en-US" sz="2400" b="1" kern="0" noProof="0" dirty="0">
                <a:solidFill>
                  <a:schemeClr val="accent6">
                    <a:lumMod val="50000"/>
                  </a:schemeClr>
                </a:solidFill>
                <a:latin typeface="Arial" panose="020B0604020202020204" pitchFamily="34" charset="0"/>
                <a:cs typeface="Arial" panose="020B0604020202020204" pitchFamily="34" charset="0"/>
              </a:rPr>
              <a:t>TÀI LIỆU HỖ TRỢ </a:t>
            </a:r>
            <a:r>
              <a:rPr lang="en-US" sz="2400" b="1" kern="0" dirty="0">
                <a:solidFill>
                  <a:schemeClr val="accent6">
                    <a:lumMod val="50000"/>
                  </a:schemeClr>
                </a:solidFill>
                <a:latin typeface="Arial" panose="020B0604020202020204" pitchFamily="34" charset="0"/>
                <a:cs typeface="Arial" panose="020B0604020202020204" pitchFamily="34" charset="0"/>
              </a:rPr>
              <a:t>SÁCH </a:t>
            </a:r>
            <a:r>
              <a:rPr lang="en-US" sz="2400" b="1" dirty="0">
                <a:solidFill>
                  <a:schemeClr val="accent6">
                    <a:lumMod val="50000"/>
                  </a:schemeClr>
                </a:solidFill>
                <a:latin typeface="Arial" panose="020B0604020202020204" pitchFamily="34" charset="0"/>
                <a:cs typeface="Arial" panose="020B0604020202020204" pitchFamily="34" charset="0"/>
              </a:rPr>
              <a:t>SINH HỌC 11</a:t>
            </a:r>
            <a:endParaRPr kumimoji="0" lang="en-US" sz="2400" b="1" i="0" u="none" strike="noStrike" kern="0" cap="none" spc="0" normalizeH="0" baseline="0" noProof="0" dirty="0">
              <a:ln>
                <a:noFill/>
              </a:ln>
              <a:solidFill>
                <a:schemeClr val="accent6">
                  <a:lumMod val="50000"/>
                </a:schemeClr>
              </a:solidFill>
              <a:effectLst/>
              <a:uLnTx/>
              <a:uFillTx/>
              <a:latin typeface="Arial" panose="020B0604020202020204" pitchFamily="34" charset="0"/>
              <a:cs typeface="Arial" panose="020B0604020202020204" pitchFamily="34" charset="0"/>
            </a:endParaRPr>
          </a:p>
        </p:txBody>
      </p:sp>
      <p:sp>
        <p:nvSpPr>
          <p:cNvPr id="12" name="AutoShape 5">
            <a:extLst>
              <a:ext uri="{FF2B5EF4-FFF2-40B4-BE49-F238E27FC236}">
                <a16:creationId xmlns:a16="http://schemas.microsoft.com/office/drawing/2014/main" id="{C8E5BA77-A0A1-9737-1B19-83123548B6EB}"/>
              </a:ext>
            </a:extLst>
          </p:cNvPr>
          <p:cNvSpPr>
            <a:spLocks noChangeArrowheads="1"/>
          </p:cNvSpPr>
          <p:nvPr/>
        </p:nvSpPr>
        <p:spPr bwMode="auto">
          <a:xfrm>
            <a:off x="593988" y="3676261"/>
            <a:ext cx="8072930" cy="796341"/>
          </a:xfrm>
          <a:prstGeom prst="roundRect">
            <a:avLst>
              <a:gd name="adj" fmla="val 16667"/>
            </a:avLst>
          </a:prstGeom>
          <a:solidFill>
            <a:srgbClr val="FFFFCC"/>
          </a:solidFill>
          <a:ln w="9525">
            <a:solidFill>
              <a:srgbClr val="000000"/>
            </a:solidFill>
            <a:round/>
            <a:headEnd/>
            <a:tailEnd/>
          </a:ln>
          <a:effectLst>
            <a:outerShdw dist="107763" dir="2700000" algn="ctr" rotWithShape="0">
              <a:srgbClr val="80808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kern="0" dirty="0">
                <a:solidFill>
                  <a:schemeClr val="accent2">
                    <a:lumMod val="75000"/>
                  </a:schemeClr>
                </a:solidFill>
                <a:latin typeface="Arial" panose="020B0604020202020204" pitchFamily="34" charset="0"/>
                <a:ea typeface="Tahoma" panose="020B0604030504040204" pitchFamily="34" charset="0"/>
                <a:cs typeface="Arial" panose="020B0604020202020204" pitchFamily="34" charset="0"/>
              </a:rPr>
              <a:t>III</a:t>
            </a:r>
            <a:r>
              <a:rPr kumimoji="0" lang="en-US" sz="2400" b="1" i="0" u="none" strike="noStrike" kern="0" cap="none" spc="0" normalizeH="0" baseline="0" noProof="0" dirty="0">
                <a:ln>
                  <a:noFill/>
                </a:ln>
                <a:solidFill>
                  <a:schemeClr val="accent2">
                    <a:lumMod val="75000"/>
                  </a:schemeClr>
                </a:solidFill>
                <a:effectLst/>
                <a:uLnTx/>
                <a:uFillTx/>
                <a:latin typeface="Arial" panose="020B0604020202020204" pitchFamily="34" charset="0"/>
                <a:ea typeface="Tahoma" panose="020B0604030504040204" pitchFamily="34" charset="0"/>
                <a:cs typeface="Arial" panose="020B0604020202020204" pitchFamily="34" charset="0"/>
              </a:rPr>
              <a:t>. NHỮNG ĐIỂM MỚI NỔI BẬT CỦA SÁCH</a:t>
            </a:r>
          </a:p>
        </p:txBody>
      </p:sp>
    </p:spTree>
    <p:extLst>
      <p:ext uri="{BB962C8B-B14F-4D97-AF65-F5344CB8AC3E}">
        <p14:creationId xmlns:p14="http://schemas.microsoft.com/office/powerpoint/2010/main" val="1132310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0" y="0"/>
            <a:ext cx="12200180" cy="6858000"/>
          </a:xfrm>
          <a:prstGeom prst="rect">
            <a:avLst/>
          </a:prstGeom>
        </p:spPr>
      </p:pic>
      <p:sp>
        <p:nvSpPr>
          <p:cNvPr id="6" name="TextBox 5"/>
          <p:cNvSpPr txBox="1"/>
          <p:nvPr/>
        </p:nvSpPr>
        <p:spPr>
          <a:xfrm>
            <a:off x="1000783" y="982176"/>
            <a:ext cx="7284869" cy="4893647"/>
          </a:xfrm>
          <a:prstGeom prst="rect">
            <a:avLst/>
          </a:prstGeom>
          <a:noFill/>
        </p:spPr>
        <p:txBody>
          <a:bodyPr wrap="square" rtlCol="0">
            <a:spAutoFit/>
          </a:bodyPr>
          <a:lstStyle/>
          <a:p>
            <a:pPr lvl="0"/>
            <a:r>
              <a:rPr lang="en-US" sz="2400" b="1" dirty="0">
                <a:solidFill>
                  <a:srgbClr val="C00000"/>
                </a:solidFill>
                <a:latin typeface="Times New Roman" panose="02020603050405020304" pitchFamily="18" charset="0"/>
                <a:cs typeface="Times New Roman" panose="02020603050405020304" pitchFamily="18" charset="0"/>
              </a:rPr>
              <a:t>                                   I. </a:t>
            </a:r>
            <a:r>
              <a:rPr lang="vi-VN" sz="2400" b="1" dirty="0">
                <a:solidFill>
                  <a:srgbClr val="C00000"/>
                </a:solidFill>
                <a:latin typeface="Times New Roman" panose="02020603050405020304" pitchFamily="18" charset="0"/>
                <a:cs typeface="Times New Roman" panose="02020603050405020304" pitchFamily="18" charset="0"/>
              </a:rPr>
              <a:t>QUAN ĐIỂM BIÊN SOẠN</a:t>
            </a:r>
            <a:endParaRPr lang="en-US" sz="2400" dirty="0">
              <a:solidFill>
                <a:srgbClr val="C00000"/>
              </a:solidFill>
              <a:latin typeface="Times New Roman" panose="02020603050405020304" pitchFamily="18" charset="0"/>
              <a:cs typeface="Times New Roman" panose="02020603050405020304" pitchFamily="18" charset="0"/>
            </a:endParaRPr>
          </a:p>
          <a:p>
            <a:endParaRPr lang="en-US" sz="2400" dirty="0">
              <a:solidFill>
                <a:srgbClr val="002060"/>
              </a:solidFill>
              <a:latin typeface="Times New Roman" panose="02020603050405020304" pitchFamily="18" charset="0"/>
              <a:cs typeface="Times New Roman" panose="02020603050405020304" pitchFamily="18" charset="0"/>
            </a:endParaRPr>
          </a:p>
          <a:p>
            <a:r>
              <a:rPr lang="vi-VN" sz="2400" dirty="0">
                <a:solidFill>
                  <a:srgbClr val="002060"/>
                </a:solidFill>
                <a:latin typeface="Times New Roman" panose="02020603050405020304" pitchFamily="18" charset="0"/>
                <a:cs typeface="Times New Roman" panose="02020603050405020304" pitchFamily="18" charset="0"/>
              </a:rPr>
              <a:t>SGK mới được biên soạn dựa trên</a:t>
            </a:r>
            <a:r>
              <a:rPr lang="en-US" sz="2400" dirty="0">
                <a:solidFill>
                  <a:srgbClr val="002060"/>
                </a:solidFill>
                <a:latin typeface="Times New Roman" panose="02020603050405020304" pitchFamily="18" charset="0"/>
                <a:cs typeface="Times New Roman" panose="02020603050405020304" pitchFamily="18" charset="0"/>
              </a:rPr>
              <a:t> vi</a:t>
            </a:r>
            <a:r>
              <a:rPr lang="vi-VN" sz="2400" dirty="0">
                <a:solidFill>
                  <a:srgbClr val="002060"/>
                </a:solidFill>
                <a:latin typeface="Times New Roman" panose="02020603050405020304" pitchFamily="18" charset="0"/>
                <a:cs typeface="Times New Roman" panose="02020603050405020304" pitchFamily="18" charset="0"/>
              </a:rPr>
              <a:t>ệc bám sát:</a:t>
            </a:r>
            <a:endParaRPr lang="en-US" sz="2400" dirty="0">
              <a:solidFill>
                <a:srgbClr val="002060"/>
              </a:solidFill>
              <a:latin typeface="Times New Roman" panose="02020603050405020304" pitchFamily="18" charset="0"/>
              <a:cs typeface="Times New Roman" panose="02020603050405020304" pitchFamily="18" charset="0"/>
            </a:endParaRPr>
          </a:p>
          <a:p>
            <a:endParaRPr lang="en-US" sz="2400" dirty="0">
              <a:solidFill>
                <a:srgbClr val="002060"/>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vi-VN" sz="2400" dirty="0">
                <a:solidFill>
                  <a:srgbClr val="002060"/>
                </a:solidFill>
                <a:latin typeface="Times New Roman" panose="02020603050405020304" pitchFamily="18" charset="0"/>
                <a:cs typeface="Times New Roman" panose="02020603050405020304" pitchFamily="18" charset="0"/>
              </a:rPr>
              <a:t>Chương trình giáo dục phổ thông 2018, gồm chương trình tổng thể và chương trình môn Sinh học.</a:t>
            </a:r>
            <a:endParaRPr lang="en-US" sz="2400" dirty="0">
              <a:solidFill>
                <a:srgbClr val="002060"/>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endParaRPr lang="en-US" sz="2400" dirty="0">
              <a:solidFill>
                <a:srgbClr val="002060"/>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vi-VN" sz="2400" dirty="0">
                <a:solidFill>
                  <a:srgbClr val="002060"/>
                </a:solidFill>
                <a:latin typeface="Times New Roman" panose="02020603050405020304" pitchFamily="18" charset="0"/>
                <a:cs typeface="Times New Roman" panose="02020603050405020304" pitchFamily="18" charset="0"/>
              </a:rPr>
              <a:t>Thông tư 33 của Bộ GD&amp;ĐT về viết SGK</a:t>
            </a:r>
            <a:r>
              <a:rPr lang="en-US" sz="2400" dirty="0">
                <a:solidFill>
                  <a:srgbClr val="002060"/>
                </a:solidFill>
                <a:latin typeface="Times New Roman" panose="02020603050405020304" pitchFamily="18" charset="0"/>
                <a:cs typeface="Times New Roman" panose="02020603050405020304" pitchFamily="18" charset="0"/>
              </a:rPr>
              <a:t>.</a:t>
            </a:r>
          </a:p>
          <a:p>
            <a:pPr marL="342900" lvl="0" indent="-342900">
              <a:buFont typeface="Arial" panose="020B0604020202020204" pitchFamily="34" charset="0"/>
              <a:buChar char="•"/>
            </a:pPr>
            <a:endParaRPr lang="en-US" sz="2400" dirty="0">
              <a:solidFill>
                <a:srgbClr val="002060"/>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vi-VN" sz="2400" dirty="0">
                <a:solidFill>
                  <a:srgbClr val="002060"/>
                </a:solidFill>
                <a:latin typeface="Times New Roman" panose="02020603050405020304" pitchFamily="18" charset="0"/>
                <a:cs typeface="Times New Roman" panose="02020603050405020304" pitchFamily="18" charset="0"/>
              </a:rPr>
              <a:t>Định hướng chung của bộ sách là </a:t>
            </a:r>
            <a:r>
              <a:rPr lang="vi-VN" sz="2400" i="1" dirty="0">
                <a:solidFill>
                  <a:srgbClr val="002060"/>
                </a:solidFill>
                <a:latin typeface="Times New Roman" panose="02020603050405020304" pitchFamily="18" charset="0"/>
                <a:cs typeface="Times New Roman" panose="02020603050405020304" pitchFamily="18" charset="0"/>
              </a:rPr>
              <a:t>Kết nối tri thức với cuộc sống</a:t>
            </a:r>
            <a:r>
              <a:rPr lang="vi-VN" sz="2400" dirty="0">
                <a:solidFill>
                  <a:srgbClr val="002060"/>
                </a:solidFill>
                <a:latin typeface="Times New Roman" panose="02020603050405020304" pitchFamily="18" charset="0"/>
                <a:cs typeface="Times New Roman" panose="02020603050405020304" pitchFamily="18" charset="0"/>
              </a:rPr>
              <a:t>.</a:t>
            </a:r>
            <a:endParaRPr lang="en-US" sz="2400" dirty="0">
              <a:solidFill>
                <a:srgbClr val="002060"/>
              </a:solidFill>
              <a:latin typeface="Times New Roman" panose="02020603050405020304" pitchFamily="18" charset="0"/>
              <a:cs typeface="Times New Roman" panose="02020603050405020304" pitchFamily="18" charset="0"/>
            </a:endParaRPr>
          </a:p>
          <a:p>
            <a:endParaRPr lang="en-US" sz="2400" dirty="0">
              <a:solidFill>
                <a:srgbClr val="002060"/>
              </a:solidFill>
              <a:latin typeface="Times New Roman" panose="02020603050405020304" pitchFamily="18" charset="0"/>
              <a:cs typeface="Times New Roman" panose="02020603050405020304" pitchFamily="18" charset="0"/>
            </a:endParaRPr>
          </a:p>
          <a:p>
            <a:endParaRPr lang="en-US"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4674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0" y="0"/>
            <a:ext cx="12200180" cy="6858000"/>
          </a:xfrm>
          <a:prstGeom prst="rect">
            <a:avLst/>
          </a:prstGeom>
        </p:spPr>
      </p:pic>
      <p:sp>
        <p:nvSpPr>
          <p:cNvPr id="6" name="TextBox 5"/>
          <p:cNvSpPr txBox="1"/>
          <p:nvPr/>
        </p:nvSpPr>
        <p:spPr>
          <a:xfrm>
            <a:off x="332338" y="1074509"/>
            <a:ext cx="8920844" cy="4708981"/>
          </a:xfrm>
          <a:prstGeom prst="rect">
            <a:avLst/>
          </a:prstGeom>
          <a:noFill/>
        </p:spPr>
        <p:txBody>
          <a:bodyPr wrap="square" rtlCol="0">
            <a:spAutoFit/>
          </a:bodyPr>
          <a:lstStyle/>
          <a:p>
            <a:pPr lvl="0"/>
            <a:r>
              <a:rPr lang="en-US" sz="2400" b="1" dirty="0">
                <a:solidFill>
                  <a:srgbClr val="C00000"/>
                </a:solidFill>
                <a:latin typeface="Times New Roman" panose="02020603050405020304" pitchFamily="18" charset="0"/>
                <a:cs typeface="Times New Roman" panose="02020603050405020304" pitchFamily="18" charset="0"/>
              </a:rPr>
              <a:t>                                   I. </a:t>
            </a:r>
            <a:r>
              <a:rPr lang="vi-VN" sz="2400" b="1" dirty="0">
                <a:solidFill>
                  <a:srgbClr val="C00000"/>
                </a:solidFill>
                <a:latin typeface="Times New Roman" panose="02020603050405020304" pitchFamily="18" charset="0"/>
                <a:cs typeface="Times New Roman" panose="02020603050405020304" pitchFamily="18" charset="0"/>
              </a:rPr>
              <a:t>QUAN ĐIỂM BIÊN SOẠN</a:t>
            </a:r>
            <a:endParaRPr lang="en-US" sz="2400" b="1" dirty="0">
              <a:solidFill>
                <a:srgbClr val="7030A0"/>
              </a:solidFill>
              <a:latin typeface="Times New Roman" panose="02020603050405020304" pitchFamily="18" charset="0"/>
              <a:cs typeface="Times New Roman" panose="02020603050405020304" pitchFamily="18" charset="0"/>
            </a:endParaRPr>
          </a:p>
          <a:p>
            <a:pPr marL="0" indent="0">
              <a:lnSpc>
                <a:spcPct val="150000"/>
              </a:lnSpc>
              <a:buNone/>
              <a:defRPr/>
            </a:pPr>
            <a:r>
              <a:rPr lang="en-US" sz="2400" b="1" dirty="0">
                <a:solidFill>
                  <a:srgbClr val="7030A0"/>
                </a:solidFill>
                <a:latin typeface="Times New Roman" panose="02020603050405020304" pitchFamily="18" charset="0"/>
                <a:cs typeface="Times New Roman" panose="02020603050405020304" pitchFamily="18" charset="0"/>
              </a:rPr>
              <a:t> </a:t>
            </a:r>
            <a:r>
              <a:rPr lang="en-US" sz="2400" dirty="0">
                <a:solidFill>
                  <a:srgbClr val="002060"/>
                </a:solidFill>
                <a:latin typeface="Times New Roman" panose="02020603050405020304" pitchFamily="18" charset="0"/>
                <a:cs typeface="Times New Roman" panose="02020603050405020304" pitchFamily="18" charset="0"/>
              </a:rPr>
              <a:t>   1. </a:t>
            </a:r>
            <a:r>
              <a:rPr lang="en-US" sz="2400" dirty="0" err="1">
                <a:solidFill>
                  <a:srgbClr val="002060"/>
                </a:solidFill>
                <a:latin typeface="Times New Roman" panose="02020603050405020304" pitchFamily="18" charset="0"/>
                <a:cs typeface="Times New Roman" panose="02020603050405020304" pitchFamily="18" charset="0"/>
              </a:rPr>
              <a:t>Tạo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điều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kiện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học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sinh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tự</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học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hình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thành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kiến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thức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mới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và</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phát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triển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năng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lực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phẩm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chất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theo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yêu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cầu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cần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đạt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của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Chương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trình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Sinh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học</a:t>
            </a:r>
            <a:r>
              <a:rPr lang="en-US" sz="2400" dirty="0">
                <a:solidFill>
                  <a:srgbClr val="002060"/>
                </a:solidFill>
                <a:latin typeface="Times New Roman" panose="02020603050405020304" pitchFamily="18" charset="0"/>
                <a:cs typeface="Times New Roman" panose="02020603050405020304" pitchFamily="18" charset="0"/>
              </a:rPr>
              <a:t> 2018.</a:t>
            </a:r>
          </a:p>
          <a:p>
            <a:pPr marL="0" indent="0">
              <a:lnSpc>
                <a:spcPct val="150000"/>
              </a:lnSpc>
              <a:buNone/>
              <a:defRPr/>
            </a:pPr>
            <a:r>
              <a:rPr lang="en-US" sz="2400" dirty="0">
                <a:solidFill>
                  <a:srgbClr val="002060"/>
                </a:solidFill>
                <a:latin typeface="Times New Roman" panose="02020603050405020304" pitchFamily="18" charset="0"/>
                <a:cs typeface="Times New Roman" panose="02020603050405020304" pitchFamily="18" charset="0"/>
              </a:rPr>
              <a:t>    2. </a:t>
            </a:r>
            <a:r>
              <a:rPr lang="en-US" sz="2400" dirty="0" err="1">
                <a:solidFill>
                  <a:srgbClr val="002060"/>
                </a:solidFill>
                <a:latin typeface="Times New Roman" panose="02020603050405020304" pitchFamily="18" charset="0"/>
                <a:cs typeface="Times New Roman" panose="02020603050405020304" pitchFamily="18" charset="0"/>
              </a:rPr>
              <a:t>Tạo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điều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kiện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giáo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viên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tổ</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chức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các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hoạt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động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dạy</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học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phát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triển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các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năng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lực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sinh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học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năng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lực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chung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và</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phẩm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chất</a:t>
            </a:r>
            <a:r>
              <a:rPr lang="en-US" sz="2400" dirty="0">
                <a:solidFill>
                  <a:srgbClr val="002060"/>
                </a:solidFill>
                <a:latin typeface="Times New Roman" panose="02020603050405020304" pitchFamily="18" charset="0"/>
                <a:cs typeface="Times New Roman" panose="02020603050405020304" pitchFamily="18" charset="0"/>
              </a:rPr>
              <a:t> ở </a:t>
            </a:r>
            <a:r>
              <a:rPr lang="en-US" sz="2400" dirty="0" err="1">
                <a:solidFill>
                  <a:srgbClr val="002060"/>
                </a:solidFill>
                <a:latin typeface="Times New Roman" panose="02020603050405020304" pitchFamily="18" charset="0"/>
                <a:cs typeface="Times New Roman" panose="02020603050405020304" pitchFamily="18" charset="0"/>
              </a:rPr>
              <a:t>học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sinh</a:t>
            </a:r>
            <a:r>
              <a:rPr lang="en-US" sz="2400" dirty="0">
                <a:solidFill>
                  <a:srgbClr val="002060"/>
                </a:solidFill>
                <a:latin typeface="Times New Roman" panose="02020603050405020304" pitchFamily="18" charset="0"/>
                <a:cs typeface="Times New Roman" panose="02020603050405020304" pitchFamily="18" charset="0"/>
              </a:rPr>
              <a:t>.</a:t>
            </a:r>
          </a:p>
          <a:p>
            <a:pPr marL="0" indent="0">
              <a:buNone/>
              <a:defRPr/>
            </a:pPr>
            <a:r>
              <a:rPr lang="en-US" sz="2400" b="1" dirty="0">
                <a:solidFill>
                  <a:srgbClr val="0070C0"/>
                </a:solidFill>
                <a:latin typeface="Times New Roman" panose="02020603050405020304" pitchFamily="18" charset="0"/>
                <a:cs typeface="Times New Roman" panose="02020603050405020304" pitchFamily="18" charset="0"/>
              </a:rPr>
              <a:t>   </a:t>
            </a:r>
          </a:p>
          <a:p>
            <a:pPr marL="0" indent="0">
              <a:buNone/>
              <a:defRPr/>
            </a:pPr>
            <a:r>
              <a:rPr lang="en-US" sz="2400" b="1" dirty="0">
                <a:solidFill>
                  <a:srgbClr val="0070C0"/>
                </a:solidFill>
                <a:latin typeface="Times New Roman" panose="02020603050405020304" pitchFamily="18" charset="0"/>
                <a:cs typeface="Times New Roman" panose="02020603050405020304" pitchFamily="18" charset="0"/>
              </a:rPr>
              <a:t> </a:t>
            </a:r>
            <a:endParaRPr lang="en-US" sz="2400" dirty="0">
              <a:solidFill>
                <a:srgbClr val="0070C0"/>
              </a:solidFill>
              <a:latin typeface="Times New Roman" panose="02020603050405020304" pitchFamily="18" charset="0"/>
              <a:cs typeface="Times New Roman" panose="02020603050405020304" pitchFamily="18" charset="0"/>
            </a:endParaRPr>
          </a:p>
          <a:p>
            <a:pPr marL="0" indent="0">
              <a:buNone/>
              <a:defRPr/>
            </a:pP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7136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0" y="0"/>
            <a:ext cx="12200180" cy="6858000"/>
          </a:xfrm>
          <a:prstGeom prst="rect">
            <a:avLst/>
          </a:prstGeom>
        </p:spPr>
      </p:pic>
      <p:sp>
        <p:nvSpPr>
          <p:cNvPr id="6" name="TextBox 5"/>
          <p:cNvSpPr txBox="1"/>
          <p:nvPr/>
        </p:nvSpPr>
        <p:spPr>
          <a:xfrm>
            <a:off x="775566" y="1442033"/>
            <a:ext cx="10180302" cy="2793842"/>
          </a:xfrm>
          <a:prstGeom prst="rect">
            <a:avLst/>
          </a:prstGeom>
          <a:noFill/>
        </p:spPr>
        <p:txBody>
          <a:bodyPr wrap="square" rtlCol="0">
            <a:spAutoFit/>
          </a:bodyPr>
          <a:lstStyle/>
          <a:p>
            <a:pPr marL="0" indent="0">
              <a:lnSpc>
                <a:spcPct val="150000"/>
              </a:lnSpc>
              <a:buNone/>
              <a:defRPr/>
            </a:pPr>
            <a:r>
              <a:rPr lang="en-US" sz="2400" b="1" dirty="0">
                <a:solidFill>
                  <a:srgbClr val="002060"/>
                </a:solidFill>
                <a:latin typeface="Arial" panose="020B0604020202020204" pitchFamily="34" charset="0"/>
                <a:cs typeface="Arial" panose="020B0604020202020204" pitchFamily="34" charset="0"/>
              </a:rPr>
              <a:t>1. </a:t>
            </a:r>
            <a:r>
              <a:rPr lang="en-US" sz="2400" b="1" dirty="0" err="1">
                <a:solidFill>
                  <a:srgbClr val="002060"/>
                </a:solidFill>
                <a:latin typeface="Arial" panose="020B0604020202020204" pitchFamily="34" charset="0"/>
                <a:cs typeface="Arial" panose="020B0604020202020204" pitchFamily="34" charset="0"/>
              </a:rPr>
              <a:t>Cấu</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trúc</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sách</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theo</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chương</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bài</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theo</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quy</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định</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của</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Thông</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tư</a:t>
            </a:r>
            <a:r>
              <a:rPr lang="en-US" sz="2400" b="1" dirty="0">
                <a:solidFill>
                  <a:srgbClr val="002060"/>
                </a:solidFill>
                <a:latin typeface="Arial" panose="020B0604020202020204" pitchFamily="34" charset="0"/>
                <a:cs typeface="Arial" panose="020B0604020202020204" pitchFamily="34" charset="0"/>
              </a:rPr>
              <a:t> 33</a:t>
            </a:r>
            <a:endParaRPr lang="en-US" sz="2400" dirty="0">
              <a:solidFill>
                <a:srgbClr val="002060"/>
              </a:solidFill>
              <a:highlight>
                <a:srgbClr val="FFFF00"/>
              </a:highlight>
              <a:latin typeface="Arial" panose="020B0604020202020204" pitchFamily="34" charset="0"/>
              <a:cs typeface="Arial" panose="020B0604020202020204" pitchFamily="34" charset="0"/>
            </a:endParaRPr>
          </a:p>
          <a:p>
            <a:pPr marL="0" indent="0">
              <a:lnSpc>
                <a:spcPct val="150000"/>
              </a:lnSpc>
              <a:buNone/>
              <a:defRPr/>
            </a:pPr>
            <a:r>
              <a:rPr lang="en-US" sz="2400" b="1" dirty="0">
                <a:solidFill>
                  <a:srgbClr val="002060"/>
                </a:solidFill>
                <a:latin typeface="Arial" panose="020B0604020202020204" pitchFamily="34" charset="0"/>
                <a:cs typeface="Arial" panose="020B0604020202020204" pitchFamily="34" charset="0"/>
              </a:rPr>
              <a:t>2. </a:t>
            </a:r>
            <a:r>
              <a:rPr lang="en-US" sz="2400" b="1" dirty="0" err="1">
                <a:solidFill>
                  <a:srgbClr val="002060"/>
                </a:solidFill>
                <a:latin typeface="Arial" panose="020B0604020202020204" pitchFamily="34" charset="0"/>
                <a:cs typeface="Arial" panose="020B0604020202020204" pitchFamily="34" charset="0"/>
              </a:rPr>
              <a:t>Cấu</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trúc</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bài</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theo</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quy</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định</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của</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Thông</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tư</a:t>
            </a:r>
            <a:r>
              <a:rPr lang="en-US" sz="2400" b="1" dirty="0">
                <a:solidFill>
                  <a:srgbClr val="002060"/>
                </a:solidFill>
                <a:latin typeface="Arial" panose="020B0604020202020204" pitchFamily="34" charset="0"/>
                <a:cs typeface="Arial" panose="020B0604020202020204" pitchFamily="34" charset="0"/>
              </a:rPr>
              <a:t> 33</a:t>
            </a:r>
            <a:endParaRPr lang="en-US" sz="2400" b="1" dirty="0">
              <a:solidFill>
                <a:srgbClr val="002060"/>
              </a:solidFill>
              <a:highlight>
                <a:srgbClr val="FFFF00"/>
              </a:highlight>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defRPr/>
            </a:pPr>
            <a:r>
              <a:rPr lang="en-US" sz="2400" dirty="0" err="1">
                <a:solidFill>
                  <a:srgbClr val="002060"/>
                </a:solidFill>
                <a:latin typeface="Arial" panose="020B0604020202020204" pitchFamily="34" charset="0"/>
                <a:cs typeface="Arial" panose="020B0604020202020204" pitchFamily="34" charset="0"/>
              </a:rPr>
              <a:t>Mở</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đầu</a:t>
            </a:r>
            <a:endParaRPr lang="en-US" sz="2400" dirty="0">
              <a:solidFill>
                <a:srgbClr val="002060"/>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defRPr/>
            </a:pPr>
            <a:r>
              <a:rPr lang="en-US" sz="2400" dirty="0" err="1">
                <a:solidFill>
                  <a:srgbClr val="002060"/>
                </a:solidFill>
                <a:latin typeface="Arial" panose="020B0604020202020204" pitchFamily="34" charset="0"/>
                <a:cs typeface="Arial" panose="020B0604020202020204" pitchFamily="34" charset="0"/>
              </a:rPr>
              <a:t>Hình</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thành</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kiến</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thức</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mới</a:t>
            </a:r>
            <a:endParaRPr lang="en-US" sz="2400" dirty="0">
              <a:solidFill>
                <a:srgbClr val="002060"/>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defRPr/>
            </a:pPr>
            <a:r>
              <a:rPr lang="en-US" sz="2400" dirty="0" err="1">
                <a:solidFill>
                  <a:srgbClr val="002060"/>
                </a:solidFill>
                <a:latin typeface="Arial" panose="020B0604020202020204" pitchFamily="34" charset="0"/>
                <a:cs typeface="Arial" panose="020B0604020202020204" pitchFamily="34" charset="0"/>
              </a:rPr>
              <a:t>Luyện</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tập</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và</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vận</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dụng</a:t>
            </a:r>
            <a:endParaRPr lang="en-US" sz="24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flipH="1">
            <a:off x="2413347" y="981269"/>
            <a:ext cx="6012493" cy="400110"/>
          </a:xfrm>
          <a:prstGeom prst="rect">
            <a:avLst/>
          </a:prstGeom>
          <a:noFill/>
        </p:spPr>
        <p:txBody>
          <a:bodyPr wrap="square" rtlCol="0">
            <a:spAutoFit/>
          </a:bodyPr>
          <a:lstStyle/>
          <a:p>
            <a:r>
              <a:rPr lang="en-US" sz="2000" b="1" dirty="0">
                <a:solidFill>
                  <a:srgbClr val="C00000"/>
                </a:solidFill>
                <a:latin typeface="Times New Roman" panose="02020603050405020304" pitchFamily="18" charset="0"/>
                <a:cs typeface="Times New Roman" panose="02020603050405020304" pitchFamily="18" charset="0"/>
              </a:rPr>
              <a:t>II. CẤU TRÚC </a:t>
            </a:r>
            <a:r>
              <a:rPr lang="vi-VN" sz="2000" b="1" dirty="0">
                <a:solidFill>
                  <a:srgbClr val="C00000"/>
                </a:solidFill>
                <a:latin typeface="Times New Roman" panose="02020603050405020304" pitchFamily="18" charset="0"/>
                <a:cs typeface="Times New Roman" panose="02020603050405020304" pitchFamily="18" charset="0"/>
              </a:rPr>
              <a:t>SÁCH </a:t>
            </a:r>
            <a:r>
              <a:rPr lang="en-US" sz="2000" b="1" dirty="0">
                <a:solidFill>
                  <a:srgbClr val="C00000"/>
                </a:solidFill>
                <a:latin typeface="Times New Roman" panose="02020603050405020304" pitchFamily="18" charset="0"/>
                <a:cs typeface="Times New Roman" panose="02020603050405020304" pitchFamily="18" charset="0"/>
              </a:rPr>
              <a:t>VÀ</a:t>
            </a:r>
            <a:r>
              <a:rPr lang="vi-VN" sz="2000" b="1" dirty="0">
                <a:solidFill>
                  <a:srgbClr val="C00000"/>
                </a:solidFill>
                <a:latin typeface="Times New Roman" panose="02020603050405020304" pitchFamily="18" charset="0"/>
                <a:cs typeface="Times New Roman" panose="02020603050405020304" pitchFamily="18" charset="0"/>
              </a:rPr>
              <a:t> CẤU TRÚC</a:t>
            </a:r>
            <a:r>
              <a:rPr lang="en-US" sz="2000" b="1" dirty="0">
                <a:solidFill>
                  <a:srgbClr val="C00000"/>
                </a:solidFill>
                <a:latin typeface="Times New Roman" panose="02020603050405020304" pitchFamily="18" charset="0"/>
                <a:cs typeface="Times New Roman" panose="02020603050405020304" pitchFamily="18" charset="0"/>
              </a:rPr>
              <a:t> BÀI HỌC</a:t>
            </a:r>
            <a:endParaRPr lang="en-US" sz="20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3045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0" y="0"/>
            <a:ext cx="12200180" cy="6858000"/>
          </a:xfrm>
          <a:prstGeom prst="rect">
            <a:avLst/>
          </a:prstGeom>
        </p:spPr>
      </p:pic>
      <p:sp>
        <p:nvSpPr>
          <p:cNvPr id="6" name="TextBox 5"/>
          <p:cNvSpPr txBox="1"/>
          <p:nvPr/>
        </p:nvSpPr>
        <p:spPr>
          <a:xfrm>
            <a:off x="707831" y="1181324"/>
            <a:ext cx="9858569" cy="6969600"/>
          </a:xfrm>
          <a:prstGeom prst="rect">
            <a:avLst/>
          </a:prstGeom>
          <a:noFill/>
        </p:spPr>
        <p:txBody>
          <a:bodyPr wrap="square" rtlCol="0">
            <a:spAutoFit/>
          </a:bodyPr>
          <a:lstStyle/>
          <a:p>
            <a:pPr>
              <a:lnSpc>
                <a:spcPct val="150000"/>
              </a:lnSpc>
            </a:pPr>
            <a:r>
              <a:rPr lang="vi-VN" sz="2000" b="1" dirty="0">
                <a:solidFill>
                  <a:srgbClr val="002060"/>
                </a:solidFill>
                <a:cs typeface="Times New Roman" panose="02020603050405020304" pitchFamily="18" charset="0"/>
              </a:rPr>
              <a:t>a) Cấu trúc SGK Sinh học 11 </a:t>
            </a:r>
            <a:r>
              <a:rPr lang="vi-VN" sz="2000" b="1" dirty="0">
                <a:solidFill>
                  <a:srgbClr val="002060"/>
                </a:solidFill>
                <a:latin typeface="Arial" panose="020B0604020202020204" pitchFamily="34" charset="0"/>
                <a:cs typeface="Arial" panose="020B0604020202020204" pitchFamily="34" charset="0"/>
              </a:rPr>
              <a:t>với t</a:t>
            </a:r>
            <a:r>
              <a:rPr lang="en-US" altLang="en-US" sz="2000" b="1" dirty="0" err="1">
                <a:solidFill>
                  <a:srgbClr val="002060"/>
                </a:solidFill>
                <a:latin typeface="Arial" panose="020B0604020202020204" pitchFamily="34" charset="0"/>
                <a:cs typeface="Arial" panose="020B0604020202020204" pitchFamily="34" charset="0"/>
              </a:rPr>
              <a:t>hời</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lượng</a:t>
            </a:r>
            <a:r>
              <a:rPr lang="en-US" altLang="en-US" sz="2000" b="1" dirty="0">
                <a:solidFill>
                  <a:srgbClr val="002060"/>
                </a:solidFill>
                <a:latin typeface="Arial" panose="020B0604020202020204" pitchFamily="34" charset="0"/>
                <a:cs typeface="Arial" panose="020B0604020202020204" pitchFamily="34" charset="0"/>
              </a:rPr>
              <a:t> 70 </a:t>
            </a:r>
            <a:r>
              <a:rPr lang="en-US" altLang="en-US" sz="2000" b="1" dirty="0" err="1">
                <a:solidFill>
                  <a:srgbClr val="002060"/>
                </a:solidFill>
                <a:latin typeface="Arial" panose="020B0604020202020204" pitchFamily="34" charset="0"/>
                <a:cs typeface="Arial" panose="020B0604020202020204" pitchFamily="34" charset="0"/>
              </a:rPr>
              <a:t>tiết</a:t>
            </a:r>
            <a:r>
              <a:rPr lang="en-US" altLang="en-US" sz="2000" dirty="0">
                <a:solidFill>
                  <a:srgbClr val="002060"/>
                </a:solidFill>
                <a:latin typeface="Arial" panose="020B0604020202020204" pitchFamily="34" charset="0"/>
                <a:cs typeface="Arial" panose="020B0604020202020204" pitchFamily="34" charset="0"/>
              </a:rPr>
              <a:t>.</a:t>
            </a:r>
            <a:endParaRPr lang="en-US" sz="2000" dirty="0">
              <a:solidFill>
                <a:srgbClr val="002060"/>
              </a:solidFill>
              <a:cs typeface="Times New Roman" panose="02020603050405020304" pitchFamily="18" charset="0"/>
            </a:endParaRPr>
          </a:p>
          <a:p>
            <a:pPr marL="0" indent="0" algn="just" eaLnBrk="1" hangingPunct="1">
              <a:lnSpc>
                <a:spcPct val="150000"/>
              </a:lnSpc>
              <a:spcBef>
                <a:spcPts val="0"/>
              </a:spcBef>
              <a:buNone/>
            </a:pPr>
            <a:r>
              <a:rPr lang="en-US" altLang="en-US" sz="1600" b="1" dirty="0" err="1">
                <a:solidFill>
                  <a:srgbClr val="002060"/>
                </a:solidFill>
                <a:latin typeface="Arial" panose="020B0604020202020204" pitchFamily="34" charset="0"/>
                <a:cs typeface="Arial" panose="020B0604020202020204" pitchFamily="34" charset="0"/>
              </a:rPr>
              <a:t>Hướng</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dẫn</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sử</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dụng</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sách</a:t>
            </a:r>
            <a:endParaRPr lang="en-US" altLang="en-US" sz="1600" b="1" dirty="0">
              <a:solidFill>
                <a:srgbClr val="002060"/>
              </a:solidFill>
              <a:latin typeface="Arial" panose="020B0604020202020204" pitchFamily="34" charset="0"/>
              <a:cs typeface="Arial" panose="020B0604020202020204" pitchFamily="34" charset="0"/>
            </a:endParaRPr>
          </a:p>
          <a:p>
            <a:pPr marL="0" indent="0" algn="just" eaLnBrk="1" hangingPunct="1">
              <a:lnSpc>
                <a:spcPct val="150000"/>
              </a:lnSpc>
              <a:spcBef>
                <a:spcPts val="0"/>
              </a:spcBef>
              <a:buNone/>
            </a:pPr>
            <a:r>
              <a:rPr lang="en-US" altLang="en-US" sz="1600" b="1" dirty="0" err="1">
                <a:solidFill>
                  <a:srgbClr val="002060"/>
                </a:solidFill>
                <a:latin typeface="Arial" panose="020B0604020202020204" pitchFamily="34" charset="0"/>
                <a:cs typeface="Arial" panose="020B0604020202020204" pitchFamily="34" charset="0"/>
              </a:rPr>
              <a:t>Lời</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nói</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đầu</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Mục</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lục</a:t>
            </a:r>
            <a:endParaRPr lang="en-US" altLang="en-US" sz="1600" b="1" dirty="0">
              <a:solidFill>
                <a:srgbClr val="002060"/>
              </a:solidFill>
              <a:latin typeface="Arial" panose="020B0604020202020204" pitchFamily="34" charset="0"/>
              <a:cs typeface="Arial" panose="020B0604020202020204" pitchFamily="34" charset="0"/>
            </a:endParaRPr>
          </a:p>
          <a:p>
            <a:pPr marL="0" indent="0" eaLnBrk="1" hangingPunct="1">
              <a:lnSpc>
                <a:spcPct val="150000"/>
              </a:lnSpc>
              <a:spcBef>
                <a:spcPts val="0"/>
              </a:spcBef>
              <a:buNone/>
            </a:pPr>
            <a:r>
              <a:rPr lang="en-US" altLang="en-US" sz="1600" b="1" dirty="0" err="1">
                <a:solidFill>
                  <a:srgbClr val="002060"/>
                </a:solidFill>
                <a:latin typeface="Arial" panose="020B0604020202020204" pitchFamily="34" charset="0"/>
                <a:cs typeface="Arial" panose="020B0604020202020204" pitchFamily="34" charset="0"/>
              </a:rPr>
              <a:t>Chương</a:t>
            </a:r>
            <a:r>
              <a:rPr lang="en-US" altLang="en-US" sz="1600" b="1" dirty="0">
                <a:solidFill>
                  <a:srgbClr val="002060"/>
                </a:solidFill>
                <a:latin typeface="Arial" panose="020B0604020202020204" pitchFamily="34" charset="0"/>
                <a:cs typeface="Arial" panose="020B0604020202020204" pitchFamily="34" charset="0"/>
              </a:rPr>
              <a:t> I. </a:t>
            </a:r>
            <a:r>
              <a:rPr lang="en-US" altLang="en-US" sz="1600" b="1" dirty="0" err="1">
                <a:solidFill>
                  <a:srgbClr val="002060"/>
                </a:solidFill>
                <a:latin typeface="Arial" panose="020B0604020202020204" pitchFamily="34" charset="0"/>
                <a:cs typeface="Arial" panose="020B0604020202020204" pitchFamily="34" charset="0"/>
              </a:rPr>
              <a:t>Trao</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đổi</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chất</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và</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chuyển</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hóa</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năng</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lượng</a:t>
            </a:r>
            <a:r>
              <a:rPr lang="en-US" altLang="en-US" sz="1600" b="1" dirty="0">
                <a:solidFill>
                  <a:srgbClr val="002060"/>
                </a:solidFill>
                <a:latin typeface="Arial" panose="020B0604020202020204" pitchFamily="34" charset="0"/>
                <a:cs typeface="Arial" panose="020B0604020202020204" pitchFamily="34" charset="0"/>
              </a:rPr>
              <a:t> ở </a:t>
            </a:r>
            <a:r>
              <a:rPr lang="en-US" altLang="en-US" sz="1600" b="1" dirty="0" err="1">
                <a:solidFill>
                  <a:srgbClr val="002060"/>
                </a:solidFill>
                <a:latin typeface="Arial" panose="020B0604020202020204" pitchFamily="34" charset="0"/>
                <a:cs typeface="Arial" panose="020B0604020202020204" pitchFamily="34" charset="0"/>
              </a:rPr>
              <a:t>sinh</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vật</a:t>
            </a:r>
            <a:r>
              <a:rPr lang="en-US" altLang="en-US" sz="1600" b="1" dirty="0">
                <a:solidFill>
                  <a:srgbClr val="002060"/>
                </a:solidFill>
                <a:latin typeface="Arial" panose="020B0604020202020204" pitchFamily="34" charset="0"/>
                <a:cs typeface="Arial" panose="020B0604020202020204" pitchFamily="34" charset="0"/>
              </a:rPr>
              <a:t>    </a:t>
            </a:r>
          </a:p>
          <a:p>
            <a:pPr marL="0" indent="0" eaLnBrk="1" hangingPunct="1">
              <a:lnSpc>
                <a:spcPct val="150000"/>
              </a:lnSpc>
              <a:spcBef>
                <a:spcPts val="0"/>
              </a:spcBef>
              <a:buNone/>
            </a:pP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Bài</a:t>
            </a:r>
            <a:r>
              <a:rPr lang="en-US" altLang="en-US" sz="1600" dirty="0">
                <a:solidFill>
                  <a:srgbClr val="002060"/>
                </a:solidFill>
                <a:latin typeface="Arial" panose="020B0604020202020204" pitchFamily="34" charset="0"/>
                <a:cs typeface="Arial" panose="020B0604020202020204" pitchFamily="34" charset="0"/>
              </a:rPr>
              <a:t> 1. </a:t>
            </a:r>
            <a:r>
              <a:rPr lang="en-US" altLang="en-US" sz="1600" dirty="0" err="1">
                <a:solidFill>
                  <a:srgbClr val="002060"/>
                </a:solidFill>
                <a:latin typeface="Arial" panose="020B0604020202020204" pitchFamily="34" charset="0"/>
                <a:cs typeface="Arial" panose="020B0604020202020204" pitchFamily="34" charset="0"/>
              </a:rPr>
              <a:t>Khái</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quát</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về</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trao</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đổi</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chất</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và</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chuyển</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hoá</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năng</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lượng</a:t>
            </a:r>
            <a:endParaRPr lang="en-US" altLang="en-US" sz="1600" dirty="0">
              <a:solidFill>
                <a:srgbClr val="002060"/>
              </a:solidFill>
              <a:latin typeface="Arial" panose="020B0604020202020204" pitchFamily="34" charset="0"/>
              <a:cs typeface="Arial" panose="020B0604020202020204" pitchFamily="34" charset="0"/>
            </a:endParaRPr>
          </a:p>
          <a:p>
            <a:pPr marL="0" indent="0" eaLnBrk="1" hangingPunct="1">
              <a:lnSpc>
                <a:spcPct val="150000"/>
              </a:lnSpc>
              <a:spcBef>
                <a:spcPts val="0"/>
              </a:spcBef>
              <a:buNone/>
            </a:pP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Bài</a:t>
            </a:r>
            <a:r>
              <a:rPr lang="en-US" altLang="en-US" sz="1600" dirty="0">
                <a:solidFill>
                  <a:srgbClr val="002060"/>
                </a:solidFill>
                <a:latin typeface="Arial" panose="020B0604020202020204" pitchFamily="34" charset="0"/>
                <a:cs typeface="Arial" panose="020B0604020202020204" pitchFamily="34" charset="0"/>
              </a:rPr>
              <a:t> 2 - 7. </a:t>
            </a:r>
            <a:r>
              <a:rPr lang="en-US" altLang="en-US" sz="1600" dirty="0" err="1">
                <a:solidFill>
                  <a:srgbClr val="002060"/>
                </a:solidFill>
                <a:latin typeface="Arial" panose="020B0604020202020204" pitchFamily="34" charset="0"/>
                <a:cs typeface="Arial" panose="020B0604020202020204" pitchFamily="34" charset="0"/>
              </a:rPr>
              <a:t>Trao</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đổi</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chất</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và</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chuyển</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hoá</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năng</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lượng</a:t>
            </a:r>
            <a:r>
              <a:rPr lang="en-US" altLang="en-US" sz="1600" dirty="0">
                <a:solidFill>
                  <a:srgbClr val="002060"/>
                </a:solidFill>
                <a:latin typeface="Arial" panose="020B0604020202020204" pitchFamily="34" charset="0"/>
                <a:cs typeface="Arial" panose="020B0604020202020204" pitchFamily="34" charset="0"/>
              </a:rPr>
              <a:t> ở </a:t>
            </a:r>
            <a:r>
              <a:rPr lang="en-US" altLang="en-US" sz="1600" dirty="0" err="1">
                <a:solidFill>
                  <a:srgbClr val="002060"/>
                </a:solidFill>
                <a:latin typeface="Arial" panose="020B0604020202020204" pitchFamily="34" charset="0"/>
                <a:cs typeface="Arial" panose="020B0604020202020204" pitchFamily="34" charset="0"/>
              </a:rPr>
              <a:t>thực</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vật</a:t>
            </a:r>
            <a:endParaRPr lang="en-US" altLang="en-US" sz="1600" dirty="0">
              <a:solidFill>
                <a:srgbClr val="002060"/>
              </a:solidFill>
              <a:latin typeface="Arial" panose="020B0604020202020204" pitchFamily="34" charset="0"/>
              <a:cs typeface="Arial" panose="020B0604020202020204" pitchFamily="34" charset="0"/>
            </a:endParaRPr>
          </a:p>
          <a:p>
            <a:pPr marL="0" indent="0" eaLnBrk="1" hangingPunct="1">
              <a:lnSpc>
                <a:spcPct val="150000"/>
              </a:lnSpc>
              <a:spcBef>
                <a:spcPts val="0"/>
              </a:spcBef>
              <a:buNone/>
            </a:pP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Bài</a:t>
            </a:r>
            <a:r>
              <a:rPr lang="en-US" altLang="en-US" sz="1600" dirty="0">
                <a:solidFill>
                  <a:srgbClr val="002060"/>
                </a:solidFill>
                <a:latin typeface="Arial" panose="020B0604020202020204" pitchFamily="34" charset="0"/>
                <a:cs typeface="Arial" panose="020B0604020202020204" pitchFamily="34" charset="0"/>
              </a:rPr>
              <a:t> 8 - 13. </a:t>
            </a:r>
            <a:r>
              <a:rPr lang="en-US" altLang="en-US" sz="1600" dirty="0" err="1">
                <a:solidFill>
                  <a:srgbClr val="002060"/>
                </a:solidFill>
                <a:latin typeface="Arial" panose="020B0604020202020204" pitchFamily="34" charset="0"/>
                <a:cs typeface="Arial" panose="020B0604020202020204" pitchFamily="34" charset="0"/>
              </a:rPr>
              <a:t>Trao</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đổi</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chất</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và</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chuyển</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hoá</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năng</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lượng</a:t>
            </a:r>
            <a:r>
              <a:rPr lang="en-US" altLang="en-US" sz="1600" dirty="0">
                <a:solidFill>
                  <a:srgbClr val="002060"/>
                </a:solidFill>
                <a:latin typeface="Arial" panose="020B0604020202020204" pitchFamily="34" charset="0"/>
                <a:cs typeface="Arial" panose="020B0604020202020204" pitchFamily="34" charset="0"/>
              </a:rPr>
              <a:t> ở </a:t>
            </a:r>
            <a:r>
              <a:rPr lang="en-US" altLang="en-US" sz="1600" dirty="0" err="1">
                <a:solidFill>
                  <a:srgbClr val="002060"/>
                </a:solidFill>
                <a:latin typeface="Arial" panose="020B0604020202020204" pitchFamily="34" charset="0"/>
                <a:cs typeface="Arial" panose="020B0604020202020204" pitchFamily="34" charset="0"/>
              </a:rPr>
              <a:t>động</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vật</a:t>
            </a:r>
            <a:r>
              <a:rPr lang="en-US" altLang="en-US" sz="1600" dirty="0">
                <a:solidFill>
                  <a:srgbClr val="002060"/>
                </a:solidFill>
                <a:latin typeface="Arial" panose="020B0604020202020204" pitchFamily="34" charset="0"/>
                <a:cs typeface="Arial" panose="020B0604020202020204" pitchFamily="34" charset="0"/>
              </a:rPr>
              <a:t>    </a:t>
            </a:r>
          </a:p>
          <a:p>
            <a:pPr marL="0" indent="0">
              <a:lnSpc>
                <a:spcPct val="150000"/>
              </a:lnSpc>
              <a:spcBef>
                <a:spcPts val="0"/>
              </a:spcBef>
              <a:buNone/>
            </a:pPr>
            <a:r>
              <a:rPr lang="en-US" altLang="en-US" sz="1600" b="1" dirty="0" err="1">
                <a:solidFill>
                  <a:srgbClr val="002060"/>
                </a:solidFill>
                <a:latin typeface="Arial" panose="020B0604020202020204" pitchFamily="34" charset="0"/>
                <a:cs typeface="Arial" panose="020B0604020202020204" pitchFamily="34" charset="0"/>
              </a:rPr>
              <a:t>Chương</a:t>
            </a:r>
            <a:r>
              <a:rPr lang="en-US" altLang="en-US" sz="1600" b="1" dirty="0">
                <a:solidFill>
                  <a:srgbClr val="002060"/>
                </a:solidFill>
                <a:latin typeface="Arial" panose="020B0604020202020204" pitchFamily="34" charset="0"/>
                <a:cs typeface="Arial" panose="020B0604020202020204" pitchFamily="34" charset="0"/>
              </a:rPr>
              <a:t> II. </a:t>
            </a:r>
            <a:r>
              <a:rPr lang="en-US" altLang="en-US" sz="1600" b="1" dirty="0" err="1">
                <a:solidFill>
                  <a:srgbClr val="002060"/>
                </a:solidFill>
                <a:latin typeface="Arial" panose="020B0604020202020204" pitchFamily="34" charset="0"/>
                <a:cs typeface="Arial" panose="020B0604020202020204" pitchFamily="34" charset="0"/>
              </a:rPr>
              <a:t>Cảm</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ứng</a:t>
            </a:r>
            <a:r>
              <a:rPr lang="en-US" altLang="en-US" sz="1600" b="1" dirty="0">
                <a:solidFill>
                  <a:srgbClr val="002060"/>
                </a:solidFill>
                <a:latin typeface="Arial" panose="020B0604020202020204" pitchFamily="34" charset="0"/>
                <a:cs typeface="Arial" panose="020B0604020202020204" pitchFamily="34" charset="0"/>
              </a:rPr>
              <a:t> ở </a:t>
            </a:r>
            <a:r>
              <a:rPr lang="en-US" altLang="en-US" sz="1600" b="1" dirty="0" err="1">
                <a:solidFill>
                  <a:srgbClr val="002060"/>
                </a:solidFill>
                <a:latin typeface="Arial" panose="020B0604020202020204" pitchFamily="34" charset="0"/>
                <a:cs typeface="Arial" panose="020B0604020202020204" pitchFamily="34" charset="0"/>
              </a:rPr>
              <a:t>sinh</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vật</a:t>
            </a:r>
            <a:endParaRPr lang="en-US" altLang="en-US" sz="1600" b="1" dirty="0">
              <a:solidFill>
                <a:srgbClr val="002060"/>
              </a:solidFill>
              <a:latin typeface="Arial" panose="020B0604020202020204" pitchFamily="34" charset="0"/>
              <a:cs typeface="Arial" panose="020B0604020202020204" pitchFamily="34" charset="0"/>
            </a:endParaRPr>
          </a:p>
          <a:p>
            <a:pPr marL="0" indent="0">
              <a:lnSpc>
                <a:spcPct val="150000"/>
              </a:lnSpc>
              <a:spcBef>
                <a:spcPts val="0"/>
              </a:spcBef>
              <a:buNone/>
            </a:pP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Bài</a:t>
            </a:r>
            <a:r>
              <a:rPr lang="en-US" altLang="en-US" sz="1600" dirty="0">
                <a:solidFill>
                  <a:srgbClr val="002060"/>
                </a:solidFill>
                <a:latin typeface="Arial" panose="020B0604020202020204" pitchFamily="34" charset="0"/>
                <a:cs typeface="Arial" panose="020B0604020202020204" pitchFamily="34" charset="0"/>
              </a:rPr>
              <a:t> 14. </a:t>
            </a:r>
            <a:r>
              <a:rPr lang="en-US" altLang="en-US" sz="1600" dirty="0" err="1">
                <a:solidFill>
                  <a:srgbClr val="002060"/>
                </a:solidFill>
                <a:latin typeface="Arial" panose="020B0604020202020204" pitchFamily="34" charset="0"/>
                <a:cs typeface="Arial" panose="020B0604020202020204" pitchFamily="34" charset="0"/>
              </a:rPr>
              <a:t>Khái</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quát</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về</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cảm</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ứng</a:t>
            </a:r>
            <a:r>
              <a:rPr lang="en-US" altLang="en-US" sz="1600" dirty="0">
                <a:solidFill>
                  <a:srgbClr val="002060"/>
                </a:solidFill>
                <a:latin typeface="Arial" panose="020B0604020202020204" pitchFamily="34" charset="0"/>
                <a:cs typeface="Arial" panose="020B0604020202020204" pitchFamily="34" charset="0"/>
              </a:rPr>
              <a:t> ở </a:t>
            </a:r>
            <a:r>
              <a:rPr lang="en-US" altLang="en-US" sz="1600" dirty="0" err="1">
                <a:solidFill>
                  <a:srgbClr val="002060"/>
                </a:solidFill>
                <a:latin typeface="Arial" panose="020B0604020202020204" pitchFamily="34" charset="0"/>
                <a:cs typeface="Arial" panose="020B0604020202020204" pitchFamily="34" charset="0"/>
              </a:rPr>
              <a:t>sinh</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vật</a:t>
            </a:r>
            <a:endParaRPr lang="en-US" altLang="en-US" sz="1600" dirty="0">
              <a:solidFill>
                <a:srgbClr val="002060"/>
              </a:solidFill>
              <a:latin typeface="Arial" panose="020B0604020202020204" pitchFamily="34" charset="0"/>
              <a:cs typeface="Arial" panose="020B0604020202020204" pitchFamily="34" charset="0"/>
            </a:endParaRPr>
          </a:p>
          <a:p>
            <a:pPr marL="0" indent="0">
              <a:lnSpc>
                <a:spcPct val="150000"/>
              </a:lnSpc>
              <a:spcBef>
                <a:spcPts val="0"/>
              </a:spcBef>
              <a:buNone/>
            </a:pP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Bài</a:t>
            </a:r>
            <a:r>
              <a:rPr lang="en-US" altLang="en-US" sz="1600" dirty="0">
                <a:solidFill>
                  <a:srgbClr val="002060"/>
                </a:solidFill>
                <a:latin typeface="Arial" panose="020B0604020202020204" pitchFamily="34" charset="0"/>
                <a:cs typeface="Arial" panose="020B0604020202020204" pitchFamily="34" charset="0"/>
              </a:rPr>
              <a:t> 15 - 16. </a:t>
            </a:r>
            <a:r>
              <a:rPr lang="en-US" altLang="en-US" sz="1600" dirty="0" err="1">
                <a:solidFill>
                  <a:srgbClr val="002060"/>
                </a:solidFill>
                <a:latin typeface="Arial" panose="020B0604020202020204" pitchFamily="34" charset="0"/>
                <a:cs typeface="Arial" panose="020B0604020202020204" pitchFamily="34" charset="0"/>
              </a:rPr>
              <a:t>Cảm</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ứng</a:t>
            </a:r>
            <a:r>
              <a:rPr lang="en-US" altLang="en-US" sz="1600" dirty="0">
                <a:solidFill>
                  <a:srgbClr val="002060"/>
                </a:solidFill>
                <a:latin typeface="Arial" panose="020B0604020202020204" pitchFamily="34" charset="0"/>
                <a:cs typeface="Arial" panose="020B0604020202020204" pitchFamily="34" charset="0"/>
              </a:rPr>
              <a:t> ở </a:t>
            </a:r>
            <a:r>
              <a:rPr lang="en-US" altLang="en-US" sz="1600" dirty="0" err="1">
                <a:solidFill>
                  <a:srgbClr val="002060"/>
                </a:solidFill>
                <a:latin typeface="Arial" panose="020B0604020202020204" pitchFamily="34" charset="0"/>
                <a:cs typeface="Arial" panose="020B0604020202020204" pitchFamily="34" charset="0"/>
              </a:rPr>
              <a:t>thực</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vật</a:t>
            </a:r>
            <a:endParaRPr lang="en-US" altLang="en-US" sz="1600" dirty="0">
              <a:solidFill>
                <a:srgbClr val="002060"/>
              </a:solidFill>
              <a:latin typeface="Arial" panose="020B0604020202020204" pitchFamily="34" charset="0"/>
              <a:cs typeface="Arial" panose="020B0604020202020204" pitchFamily="34" charset="0"/>
            </a:endParaRPr>
          </a:p>
          <a:p>
            <a:pPr marL="0" indent="0">
              <a:lnSpc>
                <a:spcPct val="150000"/>
              </a:lnSpc>
              <a:spcBef>
                <a:spcPts val="0"/>
              </a:spcBef>
              <a:buNone/>
            </a:pP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Bài</a:t>
            </a:r>
            <a:r>
              <a:rPr lang="en-US" altLang="en-US" sz="1600" dirty="0">
                <a:solidFill>
                  <a:srgbClr val="002060"/>
                </a:solidFill>
                <a:latin typeface="Arial" panose="020B0604020202020204" pitchFamily="34" charset="0"/>
                <a:cs typeface="Arial" panose="020B0604020202020204" pitchFamily="34" charset="0"/>
              </a:rPr>
              <a:t> 17 - 18. </a:t>
            </a:r>
            <a:r>
              <a:rPr lang="en-US" altLang="en-US" sz="1600" dirty="0" err="1">
                <a:solidFill>
                  <a:srgbClr val="002060"/>
                </a:solidFill>
                <a:latin typeface="Arial" panose="020B0604020202020204" pitchFamily="34" charset="0"/>
                <a:cs typeface="Arial" panose="020B0604020202020204" pitchFamily="34" charset="0"/>
              </a:rPr>
              <a:t>Cảm</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ứng</a:t>
            </a:r>
            <a:r>
              <a:rPr lang="en-US" altLang="en-US" sz="1600" dirty="0">
                <a:solidFill>
                  <a:srgbClr val="002060"/>
                </a:solidFill>
                <a:latin typeface="Arial" panose="020B0604020202020204" pitchFamily="34" charset="0"/>
                <a:cs typeface="Arial" panose="020B0604020202020204" pitchFamily="34" charset="0"/>
              </a:rPr>
              <a:t> ở </a:t>
            </a:r>
            <a:r>
              <a:rPr lang="en-US" altLang="en-US" sz="1600" dirty="0" err="1">
                <a:solidFill>
                  <a:srgbClr val="002060"/>
                </a:solidFill>
                <a:latin typeface="Arial" panose="020B0604020202020204" pitchFamily="34" charset="0"/>
                <a:cs typeface="Arial" panose="020B0604020202020204" pitchFamily="34" charset="0"/>
              </a:rPr>
              <a:t>động</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vật</a:t>
            </a:r>
            <a:r>
              <a:rPr lang="en-US" altLang="en-US" sz="1600" dirty="0">
                <a:solidFill>
                  <a:srgbClr val="002060"/>
                </a:solidFill>
                <a:latin typeface="Arial" panose="020B0604020202020204" pitchFamily="34" charset="0"/>
                <a:cs typeface="Arial" panose="020B0604020202020204" pitchFamily="34" charset="0"/>
              </a:rPr>
              <a:t>     </a:t>
            </a:r>
          </a:p>
          <a:p>
            <a:pPr marL="0" indent="0" eaLnBrk="1" hangingPunct="1">
              <a:spcBef>
                <a:spcPts val="0"/>
              </a:spcBef>
              <a:buNone/>
            </a:pPr>
            <a:endParaRPr lang="en-US" altLang="en-US" sz="2400" dirty="0">
              <a:solidFill>
                <a:srgbClr val="002060"/>
              </a:solidFill>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Ø"/>
            </a:pPr>
            <a:endParaRPr lang="en-US" altLang="en-US" sz="3600" dirty="0">
              <a:solidFill>
                <a:srgbClr val="002060"/>
              </a:solidFill>
              <a:latin typeface="Times New Roman" panose="02020603050405020304" pitchFamily="18" charset="0"/>
              <a:cs typeface="Times New Roman" panose="02020603050405020304" pitchFamily="18" charset="0"/>
            </a:endParaRPr>
          </a:p>
          <a:p>
            <a:pPr>
              <a:lnSpc>
                <a:spcPct val="150000"/>
              </a:lnSpc>
            </a:pPr>
            <a:endParaRPr lang="en-US" sz="2000" dirty="0">
              <a:solidFill>
                <a:srgbClr val="002060"/>
              </a:solidFill>
            </a:endParaRPr>
          </a:p>
          <a:p>
            <a:pPr>
              <a:lnSpc>
                <a:spcPct val="150000"/>
              </a:lnSpc>
            </a:pPr>
            <a:endParaRPr lang="en-US" sz="2000" dirty="0">
              <a:solidFill>
                <a:srgbClr val="002060"/>
              </a:solidFill>
            </a:endParaRPr>
          </a:p>
          <a:p>
            <a:pPr>
              <a:lnSpc>
                <a:spcPct val="150000"/>
              </a:lnSpc>
            </a:pPr>
            <a:endParaRPr lang="en-US" sz="2000" dirty="0">
              <a:solidFill>
                <a:srgbClr val="002060"/>
              </a:solidFill>
              <a:cs typeface="Times New Roman" panose="02020603050405020304" pitchFamily="18" charset="0"/>
            </a:endParaRPr>
          </a:p>
          <a:p>
            <a:pPr>
              <a:lnSpc>
                <a:spcPct val="150000"/>
              </a:lnSpc>
            </a:pPr>
            <a:endParaRPr lang="en-US" sz="2000" dirty="0">
              <a:solidFill>
                <a:srgbClr val="002060"/>
              </a:solidFill>
              <a:cs typeface="Times New Roman" panose="02020603050405020304" pitchFamily="18" charset="0"/>
            </a:endParaRPr>
          </a:p>
        </p:txBody>
      </p:sp>
      <p:sp>
        <p:nvSpPr>
          <p:cNvPr id="2" name="TextBox 1"/>
          <p:cNvSpPr txBox="1"/>
          <p:nvPr/>
        </p:nvSpPr>
        <p:spPr>
          <a:xfrm flipH="1">
            <a:off x="3085663" y="781214"/>
            <a:ext cx="6012493" cy="400110"/>
          </a:xfrm>
          <a:prstGeom prst="rect">
            <a:avLst/>
          </a:prstGeom>
          <a:noFill/>
        </p:spPr>
        <p:txBody>
          <a:bodyPr wrap="square" rtlCol="0">
            <a:spAutoFit/>
          </a:bodyPr>
          <a:lstStyle/>
          <a:p>
            <a:r>
              <a:rPr lang="en-US" sz="2000" b="1" dirty="0">
                <a:solidFill>
                  <a:srgbClr val="C00000"/>
                </a:solidFill>
                <a:latin typeface="Times New Roman" panose="02020603050405020304" pitchFamily="18" charset="0"/>
                <a:cs typeface="Times New Roman" panose="02020603050405020304" pitchFamily="18" charset="0"/>
              </a:rPr>
              <a:t>II. CẤU TRÚC </a:t>
            </a:r>
            <a:r>
              <a:rPr lang="vi-VN" sz="2000" b="1" dirty="0">
                <a:solidFill>
                  <a:srgbClr val="C00000"/>
                </a:solidFill>
                <a:latin typeface="Times New Roman" panose="02020603050405020304" pitchFamily="18" charset="0"/>
                <a:cs typeface="Times New Roman" panose="02020603050405020304" pitchFamily="18" charset="0"/>
              </a:rPr>
              <a:t>SÁCH </a:t>
            </a:r>
            <a:r>
              <a:rPr lang="en-US" sz="2000" b="1" dirty="0">
                <a:solidFill>
                  <a:srgbClr val="C00000"/>
                </a:solidFill>
                <a:latin typeface="Times New Roman" panose="02020603050405020304" pitchFamily="18" charset="0"/>
                <a:cs typeface="Times New Roman" panose="02020603050405020304" pitchFamily="18" charset="0"/>
              </a:rPr>
              <a:t>VÀ</a:t>
            </a:r>
            <a:r>
              <a:rPr lang="vi-VN" sz="2000" b="1" dirty="0">
                <a:solidFill>
                  <a:srgbClr val="C00000"/>
                </a:solidFill>
                <a:latin typeface="Times New Roman" panose="02020603050405020304" pitchFamily="18" charset="0"/>
                <a:cs typeface="Times New Roman" panose="02020603050405020304" pitchFamily="18" charset="0"/>
              </a:rPr>
              <a:t> CẤU TRÚC</a:t>
            </a:r>
            <a:r>
              <a:rPr lang="en-US" sz="2000" b="1" dirty="0">
                <a:solidFill>
                  <a:srgbClr val="C00000"/>
                </a:solidFill>
                <a:latin typeface="Times New Roman" panose="02020603050405020304" pitchFamily="18" charset="0"/>
                <a:cs typeface="Times New Roman" panose="02020603050405020304" pitchFamily="18" charset="0"/>
              </a:rPr>
              <a:t> BÀI HỌC</a:t>
            </a:r>
            <a:endParaRPr lang="en-US" sz="20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45351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TotalTime>
  <Words>3334</Words>
  <Application>Microsoft Office PowerPoint</Application>
  <PresentationFormat>Widescreen</PresentationFormat>
  <Paragraphs>296</Paragraphs>
  <Slides>40</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Bahnschrift Light SemiCondensed</vt:lpstr>
      <vt:lpstr>Calibri</vt:lpstr>
      <vt:lpstr>Calibri Light</vt:lpstr>
      <vt:lpstr>Myriad Pro</vt:lpstr>
      <vt:lpstr>Open Sans Extrabold</vt:lpstr>
      <vt:lpstr>Times New Roman</vt:lpstr>
      <vt:lpstr>Wingdings</vt:lpstr>
      <vt:lpstr>Office Theme</vt:lpstr>
      <vt:lpstr>PowerPoint Presentation</vt:lpstr>
      <vt:lpstr>PowerPoint Presentation</vt:lpstr>
      <vt:lpstr>PowerPoint Presentation</vt:lpstr>
      <vt:lpstr>PowerPoint Presentation</vt:lpstr>
      <vt:lpstr>NỘI DUNG TRÌNH BÀY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Nga Nguyen Phuong</cp:lastModifiedBy>
  <cp:revision>19</cp:revision>
  <dcterms:created xsi:type="dcterms:W3CDTF">2023-02-01T22:01:16Z</dcterms:created>
  <dcterms:modified xsi:type="dcterms:W3CDTF">2023-04-13T06:49:37Z</dcterms:modified>
</cp:coreProperties>
</file>