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256" r:id="rId3"/>
    <p:sldId id="259" r:id="rId4"/>
    <p:sldId id="260" r:id="rId5"/>
    <p:sldId id="261" r:id="rId6"/>
    <p:sldId id="262" r:id="rId7"/>
    <p:sldId id="306" r:id="rId8"/>
    <p:sldId id="263" r:id="rId9"/>
    <p:sldId id="267" r:id="rId10"/>
    <p:sldId id="293" r:id="rId11"/>
    <p:sldId id="264" r:id="rId12"/>
    <p:sldId id="288" r:id="rId13"/>
    <p:sldId id="265" r:id="rId14"/>
    <p:sldId id="289" r:id="rId15"/>
    <p:sldId id="268" r:id="rId16"/>
    <p:sldId id="291" r:id="rId17"/>
    <p:sldId id="275" r:id="rId18"/>
    <p:sldId id="292" r:id="rId19"/>
    <p:sldId id="269" r:id="rId20"/>
    <p:sldId id="270" r:id="rId21"/>
    <p:sldId id="274" r:id="rId22"/>
    <p:sldId id="276" r:id="rId23"/>
    <p:sldId id="277" r:id="rId24"/>
    <p:sldId id="290" r:id="rId25"/>
    <p:sldId id="271" r:id="rId26"/>
    <p:sldId id="295" r:id="rId27"/>
    <p:sldId id="272" r:id="rId28"/>
    <p:sldId id="279" r:id="rId29"/>
    <p:sldId id="273" r:id="rId30"/>
    <p:sldId id="296" r:id="rId31"/>
    <p:sldId id="297" r:id="rId32"/>
    <p:sldId id="282" r:id="rId33"/>
    <p:sldId id="298" r:id="rId34"/>
    <p:sldId id="299" r:id="rId35"/>
    <p:sldId id="300" r:id="rId36"/>
    <p:sldId id="301" r:id="rId37"/>
    <p:sldId id="302" r:id="rId38"/>
    <p:sldId id="303" r:id="rId39"/>
    <p:sldId id="304" r:id="rId40"/>
    <p:sldId id="3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04BC"/>
    <a:srgbClr val="D137D1"/>
    <a:srgbClr val="FF8B8B"/>
    <a:srgbClr val="8578FC"/>
    <a:srgbClr val="F4D0F4"/>
    <a:srgbClr val="F7881F"/>
    <a:srgbClr val="6C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77" d="100"/>
          <a:sy n="77" d="100"/>
        </p:scale>
        <p:origin x="912"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AB1F9-A43A-48B2-A573-13533EEB188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ACC0C98-CD39-45C9-AD03-D086DBB95603}">
      <dgm:prSet phldrT="[Text]" custT="1"/>
      <dgm:spPr/>
      <dgm:t>
        <a:bodyPr/>
        <a:lstStyle/>
        <a:p>
          <a:endParaRPr lang="en-US" sz="2800" b="1" dirty="0">
            <a:solidFill>
              <a:srgbClr val="D137D1"/>
            </a:solidFill>
          </a:endParaRPr>
        </a:p>
      </dgm:t>
    </dgm:pt>
    <dgm:pt modelId="{AC497064-9019-4DB1-99E3-1A4BEC71A187}" type="parTrans" cxnId="{ECFD0608-01FC-4C25-9B33-525C003BB2AF}">
      <dgm:prSet/>
      <dgm:spPr/>
      <dgm:t>
        <a:bodyPr/>
        <a:lstStyle/>
        <a:p>
          <a:endParaRPr lang="en-US" sz="2000"/>
        </a:p>
      </dgm:t>
    </dgm:pt>
    <dgm:pt modelId="{AB74CCB2-C22A-40A0-A247-0D25757178EF}" type="sibTrans" cxnId="{ECFD0608-01FC-4C25-9B33-525C003BB2AF}">
      <dgm:prSet/>
      <dgm:spPr/>
      <dgm:t>
        <a:bodyPr/>
        <a:lstStyle/>
        <a:p>
          <a:endParaRPr lang="en-US" sz="2000"/>
        </a:p>
      </dgm:t>
    </dgm:pt>
    <dgm:pt modelId="{2E67764E-E39B-43D6-9361-890D29546A92}">
      <dgm:prSet phldrT="[Text]" custT="1"/>
      <dgm:spPr/>
      <dgm:t>
        <a:bodyPr/>
        <a:lstStyle/>
        <a:p>
          <a:endParaRPr lang="en-US" sz="2800" b="1" dirty="0">
            <a:solidFill>
              <a:srgbClr val="0070C0"/>
            </a:solidFill>
          </a:endParaRPr>
        </a:p>
      </dgm:t>
    </dgm:pt>
    <dgm:pt modelId="{CD92FE63-E825-4DC6-A426-3EC0C6E81CAB}" type="parTrans" cxnId="{00DCD719-36A3-443A-BDE8-37D7D315BB63}">
      <dgm:prSet/>
      <dgm:spPr/>
      <dgm:t>
        <a:bodyPr/>
        <a:lstStyle/>
        <a:p>
          <a:endParaRPr lang="en-US" sz="2000"/>
        </a:p>
      </dgm:t>
    </dgm:pt>
    <dgm:pt modelId="{1A35CA56-DA0C-43D8-8377-452876100220}" type="sibTrans" cxnId="{00DCD719-36A3-443A-BDE8-37D7D315BB63}">
      <dgm:prSet/>
      <dgm:spPr/>
      <dgm:t>
        <a:bodyPr/>
        <a:lstStyle/>
        <a:p>
          <a:endParaRPr lang="en-US" sz="2000"/>
        </a:p>
      </dgm:t>
    </dgm:pt>
    <dgm:pt modelId="{4BEC5F55-7B0D-4877-A3A6-C2508B09AA67}">
      <dgm:prSet phldrT="[Text]" custT="1"/>
      <dgm:spPr/>
      <dgm:t>
        <a:bodyPr/>
        <a:lstStyle/>
        <a:p>
          <a:endParaRPr lang="en-US" sz="2800" b="1" dirty="0">
            <a:solidFill>
              <a:schemeClr val="accent6">
                <a:lumMod val="75000"/>
              </a:schemeClr>
            </a:solidFill>
          </a:endParaRPr>
        </a:p>
      </dgm:t>
    </dgm:pt>
    <dgm:pt modelId="{E91B1598-12A5-44CB-AFA1-7ECA506E7D47}" type="parTrans" cxnId="{04D07010-8B22-40AF-8265-9C0511411C11}">
      <dgm:prSet/>
      <dgm:spPr/>
      <dgm:t>
        <a:bodyPr/>
        <a:lstStyle/>
        <a:p>
          <a:endParaRPr lang="en-US" sz="2000"/>
        </a:p>
      </dgm:t>
    </dgm:pt>
    <dgm:pt modelId="{68438051-EEAB-4C3D-B6FB-7F3DD92E4D9E}" type="sibTrans" cxnId="{04D07010-8B22-40AF-8265-9C0511411C11}">
      <dgm:prSet/>
      <dgm:spPr/>
      <dgm:t>
        <a:bodyPr/>
        <a:lstStyle/>
        <a:p>
          <a:endParaRPr lang="en-US" sz="2000"/>
        </a:p>
      </dgm:t>
    </dgm:pt>
    <dgm:pt modelId="{5B21BCD6-4FED-444B-9BBA-14315B099747}">
      <dgm:prSet phldrT="[Text]" custT="1"/>
      <dgm:spPr/>
      <dgm:t>
        <a:bodyPr/>
        <a:lstStyle/>
        <a:p>
          <a:endParaRPr lang="en-US" sz="2000" dirty="0"/>
        </a:p>
      </dgm:t>
    </dgm:pt>
    <dgm:pt modelId="{CA03E30B-64BE-489A-B8CF-246F07513367}" type="parTrans" cxnId="{4F97BA76-FA02-46FC-B37B-BF56F126164C}">
      <dgm:prSet/>
      <dgm:spPr/>
      <dgm:t>
        <a:bodyPr/>
        <a:lstStyle/>
        <a:p>
          <a:endParaRPr lang="en-US" sz="2000"/>
        </a:p>
      </dgm:t>
    </dgm:pt>
    <dgm:pt modelId="{734FE0B4-9FA1-42B2-B127-4FA89E413FE7}" type="sibTrans" cxnId="{4F97BA76-FA02-46FC-B37B-BF56F126164C}">
      <dgm:prSet/>
      <dgm:spPr/>
      <dgm:t>
        <a:bodyPr/>
        <a:lstStyle/>
        <a:p>
          <a:endParaRPr lang="en-US" sz="2000"/>
        </a:p>
      </dgm:t>
    </dgm:pt>
    <dgm:pt modelId="{C69DCC75-D71C-4167-A08B-CC6567DFB1F8}">
      <dgm:prSet phldrT="[Text]" custT="1"/>
      <dgm:spPr/>
      <dgm:t>
        <a:bodyPr/>
        <a:lstStyle/>
        <a:p>
          <a:endParaRPr lang="en-US" sz="2000" dirty="0"/>
        </a:p>
      </dgm:t>
    </dgm:pt>
    <dgm:pt modelId="{7498C636-6B54-4746-BE93-F4952D60F486}" type="parTrans" cxnId="{F395E4EA-1853-452C-9A0A-EB77D460291A}">
      <dgm:prSet/>
      <dgm:spPr/>
      <dgm:t>
        <a:bodyPr/>
        <a:lstStyle/>
        <a:p>
          <a:endParaRPr lang="en-US" sz="2000"/>
        </a:p>
      </dgm:t>
    </dgm:pt>
    <dgm:pt modelId="{00E2388A-282C-4481-826D-A5E574721E98}" type="sibTrans" cxnId="{F395E4EA-1853-452C-9A0A-EB77D460291A}">
      <dgm:prSet/>
      <dgm:spPr/>
      <dgm:t>
        <a:bodyPr/>
        <a:lstStyle/>
        <a:p>
          <a:endParaRPr lang="en-US" sz="2000"/>
        </a:p>
      </dgm:t>
    </dgm:pt>
    <dgm:pt modelId="{FB2801FE-D3AD-4344-BA48-23D2C5D9052C}">
      <dgm:prSet phldrT="[Text]" custT="1"/>
      <dgm:spPr/>
      <dgm:t>
        <a:bodyPr/>
        <a:lstStyle/>
        <a:p>
          <a:endParaRPr lang="en-US" sz="2800" b="1" dirty="0">
            <a:solidFill>
              <a:schemeClr val="accent2">
                <a:lumMod val="75000"/>
              </a:schemeClr>
            </a:solidFill>
          </a:endParaRPr>
        </a:p>
      </dgm:t>
    </dgm:pt>
    <dgm:pt modelId="{1C96CEAA-7215-4887-9597-E4E94491DEA7}" type="parTrans" cxnId="{E2600C89-1811-42F8-957E-369DB9992EBC}">
      <dgm:prSet/>
      <dgm:spPr/>
      <dgm:t>
        <a:bodyPr/>
        <a:lstStyle/>
        <a:p>
          <a:endParaRPr lang="en-US" sz="2000"/>
        </a:p>
      </dgm:t>
    </dgm:pt>
    <dgm:pt modelId="{C82E774C-C20C-4880-99C6-10270C374400}" type="sibTrans" cxnId="{E2600C89-1811-42F8-957E-369DB9992EBC}">
      <dgm:prSet/>
      <dgm:spPr/>
      <dgm:t>
        <a:bodyPr/>
        <a:lstStyle/>
        <a:p>
          <a:endParaRPr lang="en-US" sz="2000"/>
        </a:p>
      </dgm:t>
    </dgm:pt>
    <dgm:pt modelId="{65DDD43E-5AF5-4E5D-8F40-4636F7F722A5}">
      <dgm:prSet phldrT="[Text]" custT="1"/>
      <dgm:spPr/>
      <dgm:t>
        <a:bodyPr/>
        <a:lstStyle/>
        <a:p>
          <a:endParaRPr lang="en-US" sz="2800" b="1" dirty="0">
            <a:solidFill>
              <a:schemeClr val="bg2">
                <a:lumMod val="25000"/>
              </a:schemeClr>
            </a:solidFill>
          </a:endParaRPr>
        </a:p>
      </dgm:t>
    </dgm:pt>
    <dgm:pt modelId="{9637C980-1D40-428B-B5E2-1E6E1D8E5D76}" type="parTrans" cxnId="{CAE789F1-E932-4865-9AF2-C2B9C4D22BEF}">
      <dgm:prSet/>
      <dgm:spPr/>
      <dgm:t>
        <a:bodyPr/>
        <a:lstStyle/>
        <a:p>
          <a:endParaRPr lang="en-US" sz="2000"/>
        </a:p>
      </dgm:t>
    </dgm:pt>
    <dgm:pt modelId="{872BF85B-EA21-4AFF-8BB2-3E4D844EFAD5}" type="sibTrans" cxnId="{CAE789F1-E932-4865-9AF2-C2B9C4D22BEF}">
      <dgm:prSet/>
      <dgm:spPr/>
      <dgm:t>
        <a:bodyPr/>
        <a:lstStyle/>
        <a:p>
          <a:endParaRPr lang="en-US" sz="2000"/>
        </a:p>
      </dgm:t>
    </dgm:pt>
    <dgm:pt modelId="{6B911E66-7D1B-42E5-88A0-9B8FF1BA5259}" type="pres">
      <dgm:prSet presAssocID="{EF6AB1F9-A43A-48B2-A573-13533EEB1885}" presName="Name0" presStyleCnt="0">
        <dgm:presLayoutVars>
          <dgm:chMax val="11"/>
          <dgm:chPref val="11"/>
          <dgm:dir/>
          <dgm:resizeHandles/>
        </dgm:presLayoutVars>
      </dgm:prSet>
      <dgm:spPr/>
    </dgm:pt>
    <dgm:pt modelId="{BBE8E61B-780B-451F-976E-E80A7FB00931}" type="pres">
      <dgm:prSet presAssocID="{4BEC5F55-7B0D-4877-A3A6-C2508B09AA67}" presName="Accent5" presStyleCnt="0"/>
      <dgm:spPr/>
    </dgm:pt>
    <dgm:pt modelId="{37E6A71E-0EA9-4BF7-A379-B9C0E1F78717}" type="pres">
      <dgm:prSet presAssocID="{4BEC5F55-7B0D-4877-A3A6-C2508B09AA67}" presName="Accent" presStyleLbl="node1" presStyleIdx="0" presStyleCnt="5"/>
      <dgm:spPr>
        <a:ln>
          <a:noFill/>
        </a:ln>
      </dgm:spPr>
    </dgm:pt>
    <dgm:pt modelId="{F722AD5A-D911-483A-9568-2159DFCD1314}" type="pres">
      <dgm:prSet presAssocID="{4BEC5F55-7B0D-4877-A3A6-C2508B09AA67}" presName="ParentBackground5" presStyleCnt="0"/>
      <dgm:spPr/>
    </dgm:pt>
    <dgm:pt modelId="{0CDD1FF6-8465-4E0E-BEF8-D1C219BC4668}" type="pres">
      <dgm:prSet presAssocID="{4BEC5F55-7B0D-4877-A3A6-C2508B09AA67}" presName="ParentBackground" presStyleLbl="fgAcc1" presStyleIdx="0" presStyleCnt="5"/>
      <dgm:spPr/>
    </dgm:pt>
    <dgm:pt modelId="{548B7849-DCF5-4AEF-94BB-90499C350274}" type="pres">
      <dgm:prSet presAssocID="{4BEC5F55-7B0D-4877-A3A6-C2508B09AA67}" presName="Parent5" presStyleLbl="revTx" presStyleIdx="0" presStyleCnt="1">
        <dgm:presLayoutVars>
          <dgm:chMax val="1"/>
          <dgm:chPref val="1"/>
          <dgm:bulletEnabled val="1"/>
        </dgm:presLayoutVars>
      </dgm:prSet>
      <dgm:spPr/>
    </dgm:pt>
    <dgm:pt modelId="{B5B2DF19-B50A-499B-B1DB-63AF462DA14C}" type="pres">
      <dgm:prSet presAssocID="{65DDD43E-5AF5-4E5D-8F40-4636F7F722A5}" presName="Accent4" presStyleCnt="0"/>
      <dgm:spPr/>
    </dgm:pt>
    <dgm:pt modelId="{D515126F-9A7D-4F86-A5B9-999582FAB1AC}" type="pres">
      <dgm:prSet presAssocID="{65DDD43E-5AF5-4E5D-8F40-4636F7F722A5}" presName="Accent" presStyleLbl="node1" presStyleIdx="1" presStyleCnt="5"/>
      <dgm:spPr/>
    </dgm:pt>
    <dgm:pt modelId="{4BBE0507-F71F-4F49-A8DC-AD7337D4A42D}" type="pres">
      <dgm:prSet presAssocID="{65DDD43E-5AF5-4E5D-8F40-4636F7F722A5}" presName="ParentBackground4" presStyleCnt="0"/>
      <dgm:spPr/>
    </dgm:pt>
    <dgm:pt modelId="{71DBC716-08D7-4FC8-8026-C5E52BF91F21}" type="pres">
      <dgm:prSet presAssocID="{65DDD43E-5AF5-4E5D-8F40-4636F7F722A5}" presName="ParentBackground" presStyleLbl="fgAcc1" presStyleIdx="1" presStyleCnt="5"/>
      <dgm:spPr/>
    </dgm:pt>
    <dgm:pt modelId="{384CDF9A-715E-48AC-A540-3B6314E21A07}" type="pres">
      <dgm:prSet presAssocID="{65DDD43E-5AF5-4E5D-8F40-4636F7F722A5}" presName="Parent4" presStyleLbl="revTx" presStyleIdx="0" presStyleCnt="1">
        <dgm:presLayoutVars>
          <dgm:chMax val="1"/>
          <dgm:chPref val="1"/>
          <dgm:bulletEnabled val="1"/>
        </dgm:presLayoutVars>
      </dgm:prSet>
      <dgm:spPr/>
    </dgm:pt>
    <dgm:pt modelId="{1069FBB3-FDCF-4E88-BDE8-F1CFA56F0D63}" type="pres">
      <dgm:prSet presAssocID="{FB2801FE-D3AD-4344-BA48-23D2C5D9052C}" presName="Accent3" presStyleCnt="0"/>
      <dgm:spPr/>
    </dgm:pt>
    <dgm:pt modelId="{E92838BE-755F-423D-8EA0-62F3709CA2BC}" type="pres">
      <dgm:prSet presAssocID="{FB2801FE-D3AD-4344-BA48-23D2C5D9052C}" presName="Accent" presStyleLbl="node1" presStyleIdx="2" presStyleCnt="5"/>
      <dgm:spPr/>
    </dgm:pt>
    <dgm:pt modelId="{98EDBCAE-4CAE-42E2-AB9E-55024228FF07}" type="pres">
      <dgm:prSet presAssocID="{FB2801FE-D3AD-4344-BA48-23D2C5D9052C}" presName="ParentBackground3" presStyleCnt="0"/>
      <dgm:spPr/>
    </dgm:pt>
    <dgm:pt modelId="{15B30709-C6CF-4287-9F0A-AAE1DA288F03}" type="pres">
      <dgm:prSet presAssocID="{FB2801FE-D3AD-4344-BA48-23D2C5D9052C}" presName="ParentBackground" presStyleLbl="fgAcc1" presStyleIdx="2" presStyleCnt="5"/>
      <dgm:spPr/>
    </dgm:pt>
    <dgm:pt modelId="{02A109C2-3C8D-44F4-9DFB-A60E291538D1}" type="pres">
      <dgm:prSet presAssocID="{FB2801FE-D3AD-4344-BA48-23D2C5D9052C}" presName="Parent3" presStyleLbl="revTx" presStyleIdx="0" presStyleCnt="1">
        <dgm:presLayoutVars>
          <dgm:chMax val="1"/>
          <dgm:chPref val="1"/>
          <dgm:bulletEnabled val="1"/>
        </dgm:presLayoutVars>
      </dgm:prSet>
      <dgm:spPr/>
    </dgm:pt>
    <dgm:pt modelId="{B0CB8DF6-D476-48CD-B899-BF382BF51B3F}" type="pres">
      <dgm:prSet presAssocID="{2E67764E-E39B-43D6-9361-890D29546A92}" presName="Accent2" presStyleCnt="0"/>
      <dgm:spPr/>
    </dgm:pt>
    <dgm:pt modelId="{3CB6C90A-5303-4A6A-B930-40E6CECCF989}" type="pres">
      <dgm:prSet presAssocID="{2E67764E-E39B-43D6-9361-890D29546A92}" presName="Accent" presStyleLbl="node1" presStyleIdx="3" presStyleCnt="5"/>
      <dgm:spPr/>
    </dgm:pt>
    <dgm:pt modelId="{33FD3151-E3CD-4C97-AC3A-727BB157A730}" type="pres">
      <dgm:prSet presAssocID="{2E67764E-E39B-43D6-9361-890D29546A92}" presName="ParentBackground2" presStyleCnt="0"/>
      <dgm:spPr/>
    </dgm:pt>
    <dgm:pt modelId="{11945AEE-FC6F-46F2-AB43-00A3973C4157}" type="pres">
      <dgm:prSet presAssocID="{2E67764E-E39B-43D6-9361-890D29546A92}" presName="ParentBackground" presStyleLbl="fgAcc1" presStyleIdx="3" presStyleCnt="5"/>
      <dgm:spPr/>
    </dgm:pt>
    <dgm:pt modelId="{F0CB5F97-CADB-489F-A3A8-7F3E07AA20FC}" type="pres">
      <dgm:prSet presAssocID="{2E67764E-E39B-43D6-9361-890D29546A92}" presName="Child2" presStyleLbl="revTx" presStyleIdx="0" presStyleCnt="1">
        <dgm:presLayoutVars>
          <dgm:chMax val="0"/>
          <dgm:chPref val="0"/>
          <dgm:bulletEnabled val="1"/>
        </dgm:presLayoutVars>
      </dgm:prSet>
      <dgm:spPr/>
    </dgm:pt>
    <dgm:pt modelId="{A2BD189C-DC4E-43B8-B202-92241CCDAE8C}" type="pres">
      <dgm:prSet presAssocID="{2E67764E-E39B-43D6-9361-890D29546A92}" presName="Parent2" presStyleLbl="revTx" presStyleIdx="0" presStyleCnt="1">
        <dgm:presLayoutVars>
          <dgm:chMax val="1"/>
          <dgm:chPref val="1"/>
          <dgm:bulletEnabled val="1"/>
        </dgm:presLayoutVars>
      </dgm:prSet>
      <dgm:spPr/>
    </dgm:pt>
    <dgm:pt modelId="{E5B3025E-AF7E-42E9-9265-0279CE3DD929}" type="pres">
      <dgm:prSet presAssocID="{5ACC0C98-CD39-45C9-AD03-D086DBB95603}" presName="Accent1" presStyleCnt="0"/>
      <dgm:spPr/>
    </dgm:pt>
    <dgm:pt modelId="{18D8C7C9-813E-46EF-A877-B147C9D6E6AB}" type="pres">
      <dgm:prSet presAssocID="{5ACC0C98-CD39-45C9-AD03-D086DBB95603}" presName="Accent" presStyleLbl="node1" presStyleIdx="4" presStyleCnt="5"/>
      <dgm:spPr/>
    </dgm:pt>
    <dgm:pt modelId="{B1069481-C6B3-4806-93F7-3B82AED65C99}" type="pres">
      <dgm:prSet presAssocID="{5ACC0C98-CD39-45C9-AD03-D086DBB95603}" presName="ParentBackground1" presStyleCnt="0"/>
      <dgm:spPr/>
    </dgm:pt>
    <dgm:pt modelId="{069E5BD2-F180-4B77-93F9-F58FD384C00A}" type="pres">
      <dgm:prSet presAssocID="{5ACC0C98-CD39-45C9-AD03-D086DBB95603}" presName="ParentBackground" presStyleLbl="fgAcc1" presStyleIdx="4" presStyleCnt="5" custLinFactNeighborX="-446" custLinFactNeighborY="1784"/>
      <dgm:spPr/>
    </dgm:pt>
    <dgm:pt modelId="{32025BB6-725F-4035-8F3A-E444E9A2075D}" type="pres">
      <dgm:prSet presAssocID="{5ACC0C98-CD39-45C9-AD03-D086DBB95603}" presName="Parent1" presStyleLbl="revTx" presStyleIdx="0" presStyleCnt="1">
        <dgm:presLayoutVars>
          <dgm:chMax val="1"/>
          <dgm:chPref val="1"/>
          <dgm:bulletEnabled val="1"/>
        </dgm:presLayoutVars>
      </dgm:prSet>
      <dgm:spPr/>
    </dgm:pt>
  </dgm:ptLst>
  <dgm:cxnLst>
    <dgm:cxn modelId="{97FAA201-1557-42BF-9AB9-394D13CE4943}" type="presOf" srcId="{C69DCC75-D71C-4167-A08B-CC6567DFB1F8}" destId="{F0CB5F97-CADB-489F-A3A8-7F3E07AA20FC}" srcOrd="0" destOrd="1" presId="urn:microsoft.com/office/officeart/2011/layout/CircleProcess"/>
    <dgm:cxn modelId="{64E87406-3349-4001-80F2-3A3EEEADFF11}" type="presOf" srcId="{5B21BCD6-4FED-444B-9BBA-14315B099747}" destId="{F0CB5F97-CADB-489F-A3A8-7F3E07AA20FC}" srcOrd="0" destOrd="0" presId="urn:microsoft.com/office/officeart/2011/layout/CircleProcess"/>
    <dgm:cxn modelId="{20058907-AD5B-474B-8F9C-E4F37BD87E3F}" type="presOf" srcId="{4BEC5F55-7B0D-4877-A3A6-C2508B09AA67}" destId="{548B7849-DCF5-4AEF-94BB-90499C350274}" srcOrd="1" destOrd="0" presId="urn:microsoft.com/office/officeart/2011/layout/CircleProcess"/>
    <dgm:cxn modelId="{7379E607-560D-47BE-A110-4B5B35DEA13B}" type="presOf" srcId="{FB2801FE-D3AD-4344-BA48-23D2C5D9052C}" destId="{02A109C2-3C8D-44F4-9DFB-A60E291538D1}" srcOrd="1" destOrd="0" presId="urn:microsoft.com/office/officeart/2011/layout/CircleProcess"/>
    <dgm:cxn modelId="{ECFD0608-01FC-4C25-9B33-525C003BB2AF}" srcId="{EF6AB1F9-A43A-48B2-A573-13533EEB1885}" destId="{5ACC0C98-CD39-45C9-AD03-D086DBB95603}" srcOrd="0" destOrd="0" parTransId="{AC497064-9019-4DB1-99E3-1A4BEC71A187}" sibTransId="{AB74CCB2-C22A-40A0-A247-0D25757178EF}"/>
    <dgm:cxn modelId="{04D07010-8B22-40AF-8265-9C0511411C11}" srcId="{EF6AB1F9-A43A-48B2-A573-13533EEB1885}" destId="{4BEC5F55-7B0D-4877-A3A6-C2508B09AA67}" srcOrd="4" destOrd="0" parTransId="{E91B1598-12A5-44CB-AFA1-7ECA506E7D47}" sibTransId="{68438051-EEAB-4C3D-B6FB-7F3DD92E4D9E}"/>
    <dgm:cxn modelId="{1AACAE16-F300-4B55-AC67-3ACEE7D3B8EE}" type="presOf" srcId="{FB2801FE-D3AD-4344-BA48-23D2C5D9052C}" destId="{15B30709-C6CF-4287-9F0A-AAE1DA288F03}" srcOrd="0" destOrd="0" presId="urn:microsoft.com/office/officeart/2011/layout/CircleProcess"/>
    <dgm:cxn modelId="{00DCD719-36A3-443A-BDE8-37D7D315BB63}" srcId="{EF6AB1F9-A43A-48B2-A573-13533EEB1885}" destId="{2E67764E-E39B-43D6-9361-890D29546A92}" srcOrd="1" destOrd="0" parTransId="{CD92FE63-E825-4DC6-A426-3EC0C6E81CAB}" sibTransId="{1A35CA56-DA0C-43D8-8377-452876100220}"/>
    <dgm:cxn modelId="{67BED52E-E8AD-4D39-A1D1-BCF966179D38}" type="presOf" srcId="{5ACC0C98-CD39-45C9-AD03-D086DBB95603}" destId="{069E5BD2-F180-4B77-93F9-F58FD384C00A}" srcOrd="0" destOrd="0" presId="urn:microsoft.com/office/officeart/2011/layout/CircleProcess"/>
    <dgm:cxn modelId="{CC36213B-B699-4E58-9496-6D0171983F85}" type="presOf" srcId="{65DDD43E-5AF5-4E5D-8F40-4636F7F722A5}" destId="{384CDF9A-715E-48AC-A540-3B6314E21A07}" srcOrd="1" destOrd="0" presId="urn:microsoft.com/office/officeart/2011/layout/CircleProcess"/>
    <dgm:cxn modelId="{01F3C241-0671-4581-BCB3-7847E3461B27}" type="presOf" srcId="{4BEC5F55-7B0D-4877-A3A6-C2508B09AA67}" destId="{0CDD1FF6-8465-4E0E-BEF8-D1C219BC4668}" srcOrd="0" destOrd="0" presId="urn:microsoft.com/office/officeart/2011/layout/CircleProcess"/>
    <dgm:cxn modelId="{2D71F065-D578-4918-9E56-196ED7603159}" type="presOf" srcId="{2E67764E-E39B-43D6-9361-890D29546A92}" destId="{A2BD189C-DC4E-43B8-B202-92241CCDAE8C}" srcOrd="1" destOrd="0" presId="urn:microsoft.com/office/officeart/2011/layout/CircleProcess"/>
    <dgm:cxn modelId="{4F97BA76-FA02-46FC-B37B-BF56F126164C}" srcId="{2E67764E-E39B-43D6-9361-890D29546A92}" destId="{5B21BCD6-4FED-444B-9BBA-14315B099747}" srcOrd="0" destOrd="0" parTransId="{CA03E30B-64BE-489A-B8CF-246F07513367}" sibTransId="{734FE0B4-9FA1-42B2-B127-4FA89E413FE7}"/>
    <dgm:cxn modelId="{E2600C89-1811-42F8-957E-369DB9992EBC}" srcId="{EF6AB1F9-A43A-48B2-A573-13533EEB1885}" destId="{FB2801FE-D3AD-4344-BA48-23D2C5D9052C}" srcOrd="2" destOrd="0" parTransId="{1C96CEAA-7215-4887-9597-E4E94491DEA7}" sibTransId="{C82E774C-C20C-4880-99C6-10270C374400}"/>
    <dgm:cxn modelId="{7BA56BA1-21C3-4E0B-947B-AD7682C2F19F}" type="presOf" srcId="{EF6AB1F9-A43A-48B2-A573-13533EEB1885}" destId="{6B911E66-7D1B-42E5-88A0-9B8FF1BA5259}" srcOrd="0" destOrd="0" presId="urn:microsoft.com/office/officeart/2011/layout/CircleProcess"/>
    <dgm:cxn modelId="{A6B3C4A3-FC95-4A6A-ADF4-00EC13FC1459}" type="presOf" srcId="{2E67764E-E39B-43D6-9361-890D29546A92}" destId="{11945AEE-FC6F-46F2-AB43-00A3973C4157}" srcOrd="0" destOrd="0" presId="urn:microsoft.com/office/officeart/2011/layout/CircleProcess"/>
    <dgm:cxn modelId="{1F4BCEB6-7B14-49E3-940F-B99D6DE2564B}" type="presOf" srcId="{65DDD43E-5AF5-4E5D-8F40-4636F7F722A5}" destId="{71DBC716-08D7-4FC8-8026-C5E52BF91F21}" srcOrd="0" destOrd="0" presId="urn:microsoft.com/office/officeart/2011/layout/CircleProcess"/>
    <dgm:cxn modelId="{9079F8BD-4FA5-49D6-A1D4-42F9E5018E1C}" type="presOf" srcId="{5ACC0C98-CD39-45C9-AD03-D086DBB95603}" destId="{32025BB6-725F-4035-8F3A-E444E9A2075D}" srcOrd="1" destOrd="0" presId="urn:microsoft.com/office/officeart/2011/layout/CircleProcess"/>
    <dgm:cxn modelId="{F395E4EA-1853-452C-9A0A-EB77D460291A}" srcId="{2E67764E-E39B-43D6-9361-890D29546A92}" destId="{C69DCC75-D71C-4167-A08B-CC6567DFB1F8}" srcOrd="1" destOrd="0" parTransId="{7498C636-6B54-4746-BE93-F4952D60F486}" sibTransId="{00E2388A-282C-4481-826D-A5E574721E98}"/>
    <dgm:cxn modelId="{CAE789F1-E932-4865-9AF2-C2B9C4D22BEF}" srcId="{EF6AB1F9-A43A-48B2-A573-13533EEB1885}" destId="{65DDD43E-5AF5-4E5D-8F40-4636F7F722A5}" srcOrd="3" destOrd="0" parTransId="{9637C980-1D40-428B-B5E2-1E6E1D8E5D76}" sibTransId="{872BF85B-EA21-4AFF-8BB2-3E4D844EFAD5}"/>
    <dgm:cxn modelId="{B84D738D-C916-409A-AB27-864E5EB56477}" type="presParOf" srcId="{6B911E66-7D1B-42E5-88A0-9B8FF1BA5259}" destId="{BBE8E61B-780B-451F-976E-E80A7FB00931}" srcOrd="0" destOrd="0" presId="urn:microsoft.com/office/officeart/2011/layout/CircleProcess"/>
    <dgm:cxn modelId="{074A0687-596F-4D6A-9DD3-ABCDB0717F7F}" type="presParOf" srcId="{BBE8E61B-780B-451F-976E-E80A7FB00931}" destId="{37E6A71E-0EA9-4BF7-A379-B9C0E1F78717}" srcOrd="0" destOrd="0" presId="urn:microsoft.com/office/officeart/2011/layout/CircleProcess"/>
    <dgm:cxn modelId="{793AB344-A89C-4D9E-A813-0B333D9367E9}" type="presParOf" srcId="{6B911E66-7D1B-42E5-88A0-9B8FF1BA5259}" destId="{F722AD5A-D911-483A-9568-2159DFCD1314}" srcOrd="1" destOrd="0" presId="urn:microsoft.com/office/officeart/2011/layout/CircleProcess"/>
    <dgm:cxn modelId="{5616D11F-BB29-4C43-9AFA-F9478FFDA409}" type="presParOf" srcId="{F722AD5A-D911-483A-9568-2159DFCD1314}" destId="{0CDD1FF6-8465-4E0E-BEF8-D1C219BC4668}" srcOrd="0" destOrd="0" presId="urn:microsoft.com/office/officeart/2011/layout/CircleProcess"/>
    <dgm:cxn modelId="{8EE6EB59-C4D8-453F-B734-EFB38E089DEF}" type="presParOf" srcId="{6B911E66-7D1B-42E5-88A0-9B8FF1BA5259}" destId="{548B7849-DCF5-4AEF-94BB-90499C350274}" srcOrd="2" destOrd="0" presId="urn:microsoft.com/office/officeart/2011/layout/CircleProcess"/>
    <dgm:cxn modelId="{68C3A5D6-B32E-4CFA-947E-ADEF22C72403}" type="presParOf" srcId="{6B911E66-7D1B-42E5-88A0-9B8FF1BA5259}" destId="{B5B2DF19-B50A-499B-B1DB-63AF462DA14C}" srcOrd="3" destOrd="0" presId="urn:microsoft.com/office/officeart/2011/layout/CircleProcess"/>
    <dgm:cxn modelId="{A129F28E-6691-426D-A227-42088DC223BF}" type="presParOf" srcId="{B5B2DF19-B50A-499B-B1DB-63AF462DA14C}" destId="{D515126F-9A7D-4F86-A5B9-999582FAB1AC}" srcOrd="0" destOrd="0" presId="urn:microsoft.com/office/officeart/2011/layout/CircleProcess"/>
    <dgm:cxn modelId="{F3A82815-AD5E-4C02-93C6-8444E3A7E473}" type="presParOf" srcId="{6B911E66-7D1B-42E5-88A0-9B8FF1BA5259}" destId="{4BBE0507-F71F-4F49-A8DC-AD7337D4A42D}" srcOrd="4" destOrd="0" presId="urn:microsoft.com/office/officeart/2011/layout/CircleProcess"/>
    <dgm:cxn modelId="{948B66BE-30B6-4351-BBBC-884808760034}" type="presParOf" srcId="{4BBE0507-F71F-4F49-A8DC-AD7337D4A42D}" destId="{71DBC716-08D7-4FC8-8026-C5E52BF91F21}" srcOrd="0" destOrd="0" presId="urn:microsoft.com/office/officeart/2011/layout/CircleProcess"/>
    <dgm:cxn modelId="{6BEFAF61-B1C8-40E6-819F-4C624A50BD65}" type="presParOf" srcId="{6B911E66-7D1B-42E5-88A0-9B8FF1BA5259}" destId="{384CDF9A-715E-48AC-A540-3B6314E21A07}" srcOrd="5" destOrd="0" presId="urn:microsoft.com/office/officeart/2011/layout/CircleProcess"/>
    <dgm:cxn modelId="{8D58AC2F-5A29-4FD1-A3C5-00731C862ED1}" type="presParOf" srcId="{6B911E66-7D1B-42E5-88A0-9B8FF1BA5259}" destId="{1069FBB3-FDCF-4E88-BDE8-F1CFA56F0D63}" srcOrd="6" destOrd="0" presId="urn:microsoft.com/office/officeart/2011/layout/CircleProcess"/>
    <dgm:cxn modelId="{3CBC0F48-4904-4DA5-AFAC-969FAB43C395}" type="presParOf" srcId="{1069FBB3-FDCF-4E88-BDE8-F1CFA56F0D63}" destId="{E92838BE-755F-423D-8EA0-62F3709CA2BC}" srcOrd="0" destOrd="0" presId="urn:microsoft.com/office/officeart/2011/layout/CircleProcess"/>
    <dgm:cxn modelId="{71166F1A-B9F3-4CCD-8690-4DB6BD5B16D4}" type="presParOf" srcId="{6B911E66-7D1B-42E5-88A0-9B8FF1BA5259}" destId="{98EDBCAE-4CAE-42E2-AB9E-55024228FF07}" srcOrd="7" destOrd="0" presId="urn:microsoft.com/office/officeart/2011/layout/CircleProcess"/>
    <dgm:cxn modelId="{E2E91B32-EC94-4903-B706-C017EE3AADFA}" type="presParOf" srcId="{98EDBCAE-4CAE-42E2-AB9E-55024228FF07}" destId="{15B30709-C6CF-4287-9F0A-AAE1DA288F03}" srcOrd="0" destOrd="0" presId="urn:microsoft.com/office/officeart/2011/layout/CircleProcess"/>
    <dgm:cxn modelId="{1305C35A-B622-4E14-B2BA-AC9E069B27CD}" type="presParOf" srcId="{6B911E66-7D1B-42E5-88A0-9B8FF1BA5259}" destId="{02A109C2-3C8D-44F4-9DFB-A60E291538D1}" srcOrd="8" destOrd="0" presId="urn:microsoft.com/office/officeart/2011/layout/CircleProcess"/>
    <dgm:cxn modelId="{819D5966-5172-4970-BC1C-C2246BF80FB3}" type="presParOf" srcId="{6B911E66-7D1B-42E5-88A0-9B8FF1BA5259}" destId="{B0CB8DF6-D476-48CD-B899-BF382BF51B3F}" srcOrd="9" destOrd="0" presId="urn:microsoft.com/office/officeart/2011/layout/CircleProcess"/>
    <dgm:cxn modelId="{90A1FF36-CA95-4143-8B21-EC3C2B77190D}" type="presParOf" srcId="{B0CB8DF6-D476-48CD-B899-BF382BF51B3F}" destId="{3CB6C90A-5303-4A6A-B930-40E6CECCF989}" srcOrd="0" destOrd="0" presId="urn:microsoft.com/office/officeart/2011/layout/CircleProcess"/>
    <dgm:cxn modelId="{A01122EB-A2BA-4108-91C4-8B952710D6E7}" type="presParOf" srcId="{6B911E66-7D1B-42E5-88A0-9B8FF1BA5259}" destId="{33FD3151-E3CD-4C97-AC3A-727BB157A730}" srcOrd="10" destOrd="0" presId="urn:microsoft.com/office/officeart/2011/layout/CircleProcess"/>
    <dgm:cxn modelId="{720908CB-6788-456B-A4B5-3B3CDB5E074E}" type="presParOf" srcId="{33FD3151-E3CD-4C97-AC3A-727BB157A730}" destId="{11945AEE-FC6F-46F2-AB43-00A3973C4157}" srcOrd="0" destOrd="0" presId="urn:microsoft.com/office/officeart/2011/layout/CircleProcess"/>
    <dgm:cxn modelId="{B2C62A2A-5D17-4E09-81E5-E0DE80731E54}" type="presParOf" srcId="{6B911E66-7D1B-42E5-88A0-9B8FF1BA5259}" destId="{F0CB5F97-CADB-489F-A3A8-7F3E07AA20FC}" srcOrd="11" destOrd="0" presId="urn:microsoft.com/office/officeart/2011/layout/CircleProcess"/>
    <dgm:cxn modelId="{29C160EA-B053-49BD-8FBD-61EEE4FC8E73}" type="presParOf" srcId="{6B911E66-7D1B-42E5-88A0-9B8FF1BA5259}" destId="{A2BD189C-DC4E-43B8-B202-92241CCDAE8C}" srcOrd="12" destOrd="0" presId="urn:microsoft.com/office/officeart/2011/layout/CircleProcess"/>
    <dgm:cxn modelId="{7EF29158-23D1-4507-8480-697DB0B8BE91}" type="presParOf" srcId="{6B911E66-7D1B-42E5-88A0-9B8FF1BA5259}" destId="{E5B3025E-AF7E-42E9-9265-0279CE3DD929}" srcOrd="13" destOrd="0" presId="urn:microsoft.com/office/officeart/2011/layout/CircleProcess"/>
    <dgm:cxn modelId="{EFDB4BC1-738A-4DCD-883A-2EA692B43FB8}" type="presParOf" srcId="{E5B3025E-AF7E-42E9-9265-0279CE3DD929}" destId="{18D8C7C9-813E-46EF-A877-B147C9D6E6AB}" srcOrd="0" destOrd="0" presId="urn:microsoft.com/office/officeart/2011/layout/CircleProcess"/>
    <dgm:cxn modelId="{4A43D9E5-DCEA-446C-81D3-8C1715E4502A}" type="presParOf" srcId="{6B911E66-7D1B-42E5-88A0-9B8FF1BA5259}" destId="{B1069481-C6B3-4806-93F7-3B82AED65C99}" srcOrd="14" destOrd="0" presId="urn:microsoft.com/office/officeart/2011/layout/CircleProcess"/>
    <dgm:cxn modelId="{D64BF46B-58BC-4254-99A2-4B9BD9C12A7D}" type="presParOf" srcId="{B1069481-C6B3-4806-93F7-3B82AED65C99}" destId="{069E5BD2-F180-4B77-93F9-F58FD384C00A}" srcOrd="0" destOrd="0" presId="urn:microsoft.com/office/officeart/2011/layout/CircleProcess"/>
    <dgm:cxn modelId="{81D3ED90-23D9-416C-8E15-CA7B619651C7}" type="presParOf" srcId="{6B911E66-7D1B-42E5-88A0-9B8FF1BA5259}" destId="{32025BB6-725F-4035-8F3A-E444E9A2075D}"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6AB1F9-A43A-48B2-A573-13533EEB188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ACC0C98-CD39-45C9-AD03-D086DBB95603}">
      <dgm:prSet phldrT="[Text]" custT="1"/>
      <dgm:spPr>
        <a:ln>
          <a:noFill/>
        </a:ln>
      </dgm:spPr>
      <dgm:t>
        <a:bodyPr/>
        <a:lstStyle/>
        <a:p>
          <a:endParaRPr lang="en-US" sz="2800" b="1" dirty="0">
            <a:solidFill>
              <a:srgbClr val="D137D1"/>
            </a:solidFill>
          </a:endParaRPr>
        </a:p>
      </dgm:t>
    </dgm:pt>
    <dgm:pt modelId="{AC497064-9019-4DB1-99E3-1A4BEC71A187}" type="parTrans" cxnId="{ECFD0608-01FC-4C25-9B33-525C003BB2AF}">
      <dgm:prSet/>
      <dgm:spPr/>
      <dgm:t>
        <a:bodyPr/>
        <a:lstStyle/>
        <a:p>
          <a:endParaRPr lang="en-US" sz="2000"/>
        </a:p>
      </dgm:t>
    </dgm:pt>
    <dgm:pt modelId="{AB74CCB2-C22A-40A0-A247-0D25757178EF}" type="sibTrans" cxnId="{ECFD0608-01FC-4C25-9B33-525C003BB2AF}">
      <dgm:prSet/>
      <dgm:spPr/>
      <dgm:t>
        <a:bodyPr/>
        <a:lstStyle/>
        <a:p>
          <a:endParaRPr lang="en-US" sz="2000"/>
        </a:p>
      </dgm:t>
    </dgm:pt>
    <dgm:pt modelId="{2E67764E-E39B-43D6-9361-890D29546A92}">
      <dgm:prSet phldrT="[Text]" custT="1"/>
      <dgm:spPr/>
      <dgm:t>
        <a:bodyPr/>
        <a:lstStyle/>
        <a:p>
          <a:endParaRPr lang="en-US" sz="2800" b="1" dirty="0">
            <a:solidFill>
              <a:srgbClr val="0070C0"/>
            </a:solidFill>
          </a:endParaRPr>
        </a:p>
      </dgm:t>
    </dgm:pt>
    <dgm:pt modelId="{CD92FE63-E825-4DC6-A426-3EC0C6E81CAB}" type="parTrans" cxnId="{00DCD719-36A3-443A-BDE8-37D7D315BB63}">
      <dgm:prSet/>
      <dgm:spPr/>
      <dgm:t>
        <a:bodyPr/>
        <a:lstStyle/>
        <a:p>
          <a:endParaRPr lang="en-US" sz="2000"/>
        </a:p>
      </dgm:t>
    </dgm:pt>
    <dgm:pt modelId="{1A35CA56-DA0C-43D8-8377-452876100220}" type="sibTrans" cxnId="{00DCD719-36A3-443A-BDE8-37D7D315BB63}">
      <dgm:prSet/>
      <dgm:spPr/>
      <dgm:t>
        <a:bodyPr/>
        <a:lstStyle/>
        <a:p>
          <a:endParaRPr lang="en-US" sz="2000"/>
        </a:p>
      </dgm:t>
    </dgm:pt>
    <dgm:pt modelId="{4BEC5F55-7B0D-4877-A3A6-C2508B09AA67}">
      <dgm:prSet phldrT="[Text]" custT="1"/>
      <dgm:spPr>
        <a:ln>
          <a:noFill/>
        </a:ln>
      </dgm:spPr>
      <dgm:t>
        <a:bodyPr/>
        <a:lstStyle/>
        <a:p>
          <a:endParaRPr lang="en-US" sz="2800" b="1" dirty="0">
            <a:solidFill>
              <a:schemeClr val="accent6">
                <a:lumMod val="75000"/>
              </a:schemeClr>
            </a:solidFill>
          </a:endParaRPr>
        </a:p>
      </dgm:t>
    </dgm:pt>
    <dgm:pt modelId="{E91B1598-12A5-44CB-AFA1-7ECA506E7D47}" type="parTrans" cxnId="{04D07010-8B22-40AF-8265-9C0511411C11}">
      <dgm:prSet/>
      <dgm:spPr/>
      <dgm:t>
        <a:bodyPr/>
        <a:lstStyle/>
        <a:p>
          <a:endParaRPr lang="en-US" sz="2000"/>
        </a:p>
      </dgm:t>
    </dgm:pt>
    <dgm:pt modelId="{68438051-EEAB-4C3D-B6FB-7F3DD92E4D9E}" type="sibTrans" cxnId="{04D07010-8B22-40AF-8265-9C0511411C11}">
      <dgm:prSet/>
      <dgm:spPr/>
      <dgm:t>
        <a:bodyPr/>
        <a:lstStyle/>
        <a:p>
          <a:endParaRPr lang="en-US" sz="2000"/>
        </a:p>
      </dgm:t>
    </dgm:pt>
    <dgm:pt modelId="{5B21BCD6-4FED-444B-9BBA-14315B099747}">
      <dgm:prSet phldrT="[Text]" custT="1"/>
      <dgm:spPr/>
      <dgm:t>
        <a:bodyPr/>
        <a:lstStyle/>
        <a:p>
          <a:endParaRPr lang="en-US" sz="2000" dirty="0"/>
        </a:p>
      </dgm:t>
    </dgm:pt>
    <dgm:pt modelId="{CA03E30B-64BE-489A-B8CF-246F07513367}" type="parTrans" cxnId="{4F97BA76-FA02-46FC-B37B-BF56F126164C}">
      <dgm:prSet/>
      <dgm:spPr/>
      <dgm:t>
        <a:bodyPr/>
        <a:lstStyle/>
        <a:p>
          <a:endParaRPr lang="en-US" sz="2000"/>
        </a:p>
      </dgm:t>
    </dgm:pt>
    <dgm:pt modelId="{734FE0B4-9FA1-42B2-B127-4FA89E413FE7}" type="sibTrans" cxnId="{4F97BA76-FA02-46FC-B37B-BF56F126164C}">
      <dgm:prSet/>
      <dgm:spPr/>
      <dgm:t>
        <a:bodyPr/>
        <a:lstStyle/>
        <a:p>
          <a:endParaRPr lang="en-US" sz="2000"/>
        </a:p>
      </dgm:t>
    </dgm:pt>
    <dgm:pt modelId="{C69DCC75-D71C-4167-A08B-CC6567DFB1F8}">
      <dgm:prSet phldrT="[Text]" custT="1"/>
      <dgm:spPr/>
      <dgm:t>
        <a:bodyPr/>
        <a:lstStyle/>
        <a:p>
          <a:endParaRPr lang="en-US" sz="2000" dirty="0"/>
        </a:p>
      </dgm:t>
    </dgm:pt>
    <dgm:pt modelId="{7498C636-6B54-4746-BE93-F4952D60F486}" type="parTrans" cxnId="{F395E4EA-1853-452C-9A0A-EB77D460291A}">
      <dgm:prSet/>
      <dgm:spPr/>
      <dgm:t>
        <a:bodyPr/>
        <a:lstStyle/>
        <a:p>
          <a:endParaRPr lang="en-US" sz="2000"/>
        </a:p>
      </dgm:t>
    </dgm:pt>
    <dgm:pt modelId="{00E2388A-282C-4481-826D-A5E574721E98}" type="sibTrans" cxnId="{F395E4EA-1853-452C-9A0A-EB77D460291A}">
      <dgm:prSet/>
      <dgm:spPr/>
      <dgm:t>
        <a:bodyPr/>
        <a:lstStyle/>
        <a:p>
          <a:endParaRPr lang="en-US" sz="2000"/>
        </a:p>
      </dgm:t>
    </dgm:pt>
    <dgm:pt modelId="{FB2801FE-D3AD-4344-BA48-23D2C5D9052C}">
      <dgm:prSet phldrT="[Text]" custT="1"/>
      <dgm:spPr>
        <a:ln>
          <a:noFill/>
        </a:ln>
      </dgm:spPr>
      <dgm:t>
        <a:bodyPr/>
        <a:lstStyle/>
        <a:p>
          <a:endParaRPr lang="en-US" sz="2800" b="1" dirty="0">
            <a:solidFill>
              <a:schemeClr val="accent2">
                <a:lumMod val="75000"/>
              </a:schemeClr>
            </a:solidFill>
          </a:endParaRPr>
        </a:p>
      </dgm:t>
    </dgm:pt>
    <dgm:pt modelId="{1C96CEAA-7215-4887-9597-E4E94491DEA7}" type="parTrans" cxnId="{E2600C89-1811-42F8-957E-369DB9992EBC}">
      <dgm:prSet/>
      <dgm:spPr/>
      <dgm:t>
        <a:bodyPr/>
        <a:lstStyle/>
        <a:p>
          <a:endParaRPr lang="en-US" sz="2000"/>
        </a:p>
      </dgm:t>
    </dgm:pt>
    <dgm:pt modelId="{C82E774C-C20C-4880-99C6-10270C374400}" type="sibTrans" cxnId="{E2600C89-1811-42F8-957E-369DB9992EBC}">
      <dgm:prSet/>
      <dgm:spPr/>
      <dgm:t>
        <a:bodyPr/>
        <a:lstStyle/>
        <a:p>
          <a:endParaRPr lang="en-US" sz="2000"/>
        </a:p>
      </dgm:t>
    </dgm:pt>
    <dgm:pt modelId="{65DDD43E-5AF5-4E5D-8F40-4636F7F722A5}">
      <dgm:prSet phldrT="[Text]" custT="1"/>
      <dgm:spPr>
        <a:ln>
          <a:noFill/>
        </a:ln>
      </dgm:spPr>
      <dgm:t>
        <a:bodyPr/>
        <a:lstStyle/>
        <a:p>
          <a:endParaRPr lang="en-US" sz="2800" b="1" dirty="0">
            <a:solidFill>
              <a:schemeClr val="bg2">
                <a:lumMod val="25000"/>
              </a:schemeClr>
            </a:solidFill>
          </a:endParaRPr>
        </a:p>
      </dgm:t>
    </dgm:pt>
    <dgm:pt modelId="{9637C980-1D40-428B-B5E2-1E6E1D8E5D76}" type="parTrans" cxnId="{CAE789F1-E932-4865-9AF2-C2B9C4D22BEF}">
      <dgm:prSet/>
      <dgm:spPr/>
      <dgm:t>
        <a:bodyPr/>
        <a:lstStyle/>
        <a:p>
          <a:endParaRPr lang="en-US" sz="2000"/>
        </a:p>
      </dgm:t>
    </dgm:pt>
    <dgm:pt modelId="{872BF85B-EA21-4AFF-8BB2-3E4D844EFAD5}" type="sibTrans" cxnId="{CAE789F1-E932-4865-9AF2-C2B9C4D22BEF}">
      <dgm:prSet/>
      <dgm:spPr/>
      <dgm:t>
        <a:bodyPr/>
        <a:lstStyle/>
        <a:p>
          <a:endParaRPr lang="en-US" sz="2000"/>
        </a:p>
      </dgm:t>
    </dgm:pt>
    <dgm:pt modelId="{6B911E66-7D1B-42E5-88A0-9B8FF1BA5259}" type="pres">
      <dgm:prSet presAssocID="{EF6AB1F9-A43A-48B2-A573-13533EEB1885}" presName="Name0" presStyleCnt="0">
        <dgm:presLayoutVars>
          <dgm:chMax val="11"/>
          <dgm:chPref val="11"/>
          <dgm:dir/>
          <dgm:resizeHandles/>
        </dgm:presLayoutVars>
      </dgm:prSet>
      <dgm:spPr/>
    </dgm:pt>
    <dgm:pt modelId="{BBE8E61B-780B-451F-976E-E80A7FB00931}" type="pres">
      <dgm:prSet presAssocID="{4BEC5F55-7B0D-4877-A3A6-C2508B09AA67}" presName="Accent5" presStyleCnt="0"/>
      <dgm:spPr/>
    </dgm:pt>
    <dgm:pt modelId="{37E6A71E-0EA9-4BF7-A379-B9C0E1F78717}" type="pres">
      <dgm:prSet presAssocID="{4BEC5F55-7B0D-4877-A3A6-C2508B09AA67}" presName="Accent" presStyleLbl="node1" presStyleIdx="0" presStyleCnt="5" custLinFactNeighborX="50951" custLinFactNeighborY="38694"/>
      <dgm:spPr>
        <a:noFill/>
        <a:ln>
          <a:noFill/>
        </a:ln>
      </dgm:spPr>
    </dgm:pt>
    <dgm:pt modelId="{F722AD5A-D911-483A-9568-2159DFCD1314}" type="pres">
      <dgm:prSet presAssocID="{4BEC5F55-7B0D-4877-A3A6-C2508B09AA67}" presName="ParentBackground5" presStyleCnt="0"/>
      <dgm:spPr/>
    </dgm:pt>
    <dgm:pt modelId="{0CDD1FF6-8465-4E0E-BEF8-D1C219BC4668}" type="pres">
      <dgm:prSet presAssocID="{4BEC5F55-7B0D-4877-A3A6-C2508B09AA67}" presName="ParentBackground" presStyleLbl="fgAcc1" presStyleIdx="0" presStyleCnt="5"/>
      <dgm:spPr/>
    </dgm:pt>
    <dgm:pt modelId="{548B7849-DCF5-4AEF-94BB-90499C350274}" type="pres">
      <dgm:prSet presAssocID="{4BEC5F55-7B0D-4877-A3A6-C2508B09AA67}" presName="Parent5" presStyleLbl="revTx" presStyleIdx="0" presStyleCnt="1">
        <dgm:presLayoutVars>
          <dgm:chMax val="1"/>
          <dgm:chPref val="1"/>
          <dgm:bulletEnabled val="1"/>
        </dgm:presLayoutVars>
      </dgm:prSet>
      <dgm:spPr/>
    </dgm:pt>
    <dgm:pt modelId="{B5B2DF19-B50A-499B-B1DB-63AF462DA14C}" type="pres">
      <dgm:prSet presAssocID="{65DDD43E-5AF5-4E5D-8F40-4636F7F722A5}" presName="Accent4" presStyleCnt="0"/>
      <dgm:spPr/>
    </dgm:pt>
    <dgm:pt modelId="{D515126F-9A7D-4F86-A5B9-999582FAB1AC}" type="pres">
      <dgm:prSet presAssocID="{65DDD43E-5AF5-4E5D-8F40-4636F7F722A5}" presName="Accent" presStyleLbl="node1" presStyleIdx="1" presStyleCnt="5"/>
      <dgm:spPr>
        <a:solidFill>
          <a:schemeClr val="accent6">
            <a:lumMod val="40000"/>
            <a:lumOff val="60000"/>
          </a:schemeClr>
        </a:solidFill>
      </dgm:spPr>
    </dgm:pt>
    <dgm:pt modelId="{4BBE0507-F71F-4F49-A8DC-AD7337D4A42D}" type="pres">
      <dgm:prSet presAssocID="{65DDD43E-5AF5-4E5D-8F40-4636F7F722A5}" presName="ParentBackground4" presStyleCnt="0"/>
      <dgm:spPr/>
    </dgm:pt>
    <dgm:pt modelId="{71DBC716-08D7-4FC8-8026-C5E52BF91F21}" type="pres">
      <dgm:prSet presAssocID="{65DDD43E-5AF5-4E5D-8F40-4636F7F722A5}" presName="ParentBackground" presStyleLbl="fgAcc1" presStyleIdx="1" presStyleCnt="5"/>
      <dgm:spPr/>
    </dgm:pt>
    <dgm:pt modelId="{384CDF9A-715E-48AC-A540-3B6314E21A07}" type="pres">
      <dgm:prSet presAssocID="{65DDD43E-5AF5-4E5D-8F40-4636F7F722A5}" presName="Parent4" presStyleLbl="revTx" presStyleIdx="0" presStyleCnt="1">
        <dgm:presLayoutVars>
          <dgm:chMax val="1"/>
          <dgm:chPref val="1"/>
          <dgm:bulletEnabled val="1"/>
        </dgm:presLayoutVars>
      </dgm:prSet>
      <dgm:spPr/>
    </dgm:pt>
    <dgm:pt modelId="{1069FBB3-FDCF-4E88-BDE8-F1CFA56F0D63}" type="pres">
      <dgm:prSet presAssocID="{FB2801FE-D3AD-4344-BA48-23D2C5D9052C}" presName="Accent3" presStyleCnt="0"/>
      <dgm:spPr/>
    </dgm:pt>
    <dgm:pt modelId="{E92838BE-755F-423D-8EA0-62F3709CA2BC}" type="pres">
      <dgm:prSet presAssocID="{FB2801FE-D3AD-4344-BA48-23D2C5D9052C}" presName="Accent" presStyleLbl="node1" presStyleIdx="2" presStyleCnt="5"/>
      <dgm:spPr>
        <a:solidFill>
          <a:schemeClr val="accent2">
            <a:lumMod val="75000"/>
          </a:schemeClr>
        </a:solidFill>
      </dgm:spPr>
    </dgm:pt>
    <dgm:pt modelId="{98EDBCAE-4CAE-42E2-AB9E-55024228FF07}" type="pres">
      <dgm:prSet presAssocID="{FB2801FE-D3AD-4344-BA48-23D2C5D9052C}" presName="ParentBackground3" presStyleCnt="0"/>
      <dgm:spPr/>
    </dgm:pt>
    <dgm:pt modelId="{15B30709-C6CF-4287-9F0A-AAE1DA288F03}" type="pres">
      <dgm:prSet presAssocID="{FB2801FE-D3AD-4344-BA48-23D2C5D9052C}" presName="ParentBackground" presStyleLbl="fgAcc1" presStyleIdx="2" presStyleCnt="5"/>
      <dgm:spPr/>
    </dgm:pt>
    <dgm:pt modelId="{02A109C2-3C8D-44F4-9DFB-A60E291538D1}" type="pres">
      <dgm:prSet presAssocID="{FB2801FE-D3AD-4344-BA48-23D2C5D9052C}" presName="Parent3" presStyleLbl="revTx" presStyleIdx="0" presStyleCnt="1">
        <dgm:presLayoutVars>
          <dgm:chMax val="1"/>
          <dgm:chPref val="1"/>
          <dgm:bulletEnabled val="1"/>
        </dgm:presLayoutVars>
      </dgm:prSet>
      <dgm:spPr/>
    </dgm:pt>
    <dgm:pt modelId="{B0CB8DF6-D476-48CD-B899-BF382BF51B3F}" type="pres">
      <dgm:prSet presAssocID="{2E67764E-E39B-43D6-9361-890D29546A92}" presName="Accent2" presStyleCnt="0"/>
      <dgm:spPr/>
    </dgm:pt>
    <dgm:pt modelId="{3CB6C90A-5303-4A6A-B930-40E6CECCF989}" type="pres">
      <dgm:prSet presAssocID="{2E67764E-E39B-43D6-9361-890D29546A92}" presName="Accent" presStyleLbl="node1" presStyleIdx="3" presStyleCnt="5"/>
      <dgm:spPr/>
    </dgm:pt>
    <dgm:pt modelId="{33FD3151-E3CD-4C97-AC3A-727BB157A730}" type="pres">
      <dgm:prSet presAssocID="{2E67764E-E39B-43D6-9361-890D29546A92}" presName="ParentBackground2" presStyleCnt="0"/>
      <dgm:spPr/>
    </dgm:pt>
    <dgm:pt modelId="{11945AEE-FC6F-46F2-AB43-00A3973C4157}" type="pres">
      <dgm:prSet presAssocID="{2E67764E-E39B-43D6-9361-890D29546A92}" presName="ParentBackground" presStyleLbl="fgAcc1" presStyleIdx="3" presStyleCnt="5"/>
      <dgm:spPr/>
    </dgm:pt>
    <dgm:pt modelId="{F0CB5F97-CADB-489F-A3A8-7F3E07AA20FC}" type="pres">
      <dgm:prSet presAssocID="{2E67764E-E39B-43D6-9361-890D29546A92}" presName="Child2" presStyleLbl="revTx" presStyleIdx="0" presStyleCnt="1">
        <dgm:presLayoutVars>
          <dgm:chMax val="0"/>
          <dgm:chPref val="0"/>
          <dgm:bulletEnabled val="1"/>
        </dgm:presLayoutVars>
      </dgm:prSet>
      <dgm:spPr/>
    </dgm:pt>
    <dgm:pt modelId="{A2BD189C-DC4E-43B8-B202-92241CCDAE8C}" type="pres">
      <dgm:prSet presAssocID="{2E67764E-E39B-43D6-9361-890D29546A92}" presName="Parent2" presStyleLbl="revTx" presStyleIdx="0" presStyleCnt="1">
        <dgm:presLayoutVars>
          <dgm:chMax val="1"/>
          <dgm:chPref val="1"/>
          <dgm:bulletEnabled val="1"/>
        </dgm:presLayoutVars>
      </dgm:prSet>
      <dgm:spPr/>
    </dgm:pt>
    <dgm:pt modelId="{E5B3025E-AF7E-42E9-9265-0279CE3DD929}" type="pres">
      <dgm:prSet presAssocID="{5ACC0C98-CD39-45C9-AD03-D086DBB95603}" presName="Accent1" presStyleCnt="0"/>
      <dgm:spPr/>
    </dgm:pt>
    <dgm:pt modelId="{18D8C7C9-813E-46EF-A877-B147C9D6E6AB}" type="pres">
      <dgm:prSet presAssocID="{5ACC0C98-CD39-45C9-AD03-D086DBB95603}" presName="Accent" presStyleLbl="node1" presStyleIdx="4" presStyleCnt="5"/>
      <dgm:spPr>
        <a:solidFill>
          <a:srgbClr val="D137D1"/>
        </a:solidFill>
      </dgm:spPr>
    </dgm:pt>
    <dgm:pt modelId="{B1069481-C6B3-4806-93F7-3B82AED65C99}" type="pres">
      <dgm:prSet presAssocID="{5ACC0C98-CD39-45C9-AD03-D086DBB95603}" presName="ParentBackground1" presStyleCnt="0"/>
      <dgm:spPr/>
    </dgm:pt>
    <dgm:pt modelId="{069E5BD2-F180-4B77-93F9-F58FD384C00A}" type="pres">
      <dgm:prSet presAssocID="{5ACC0C98-CD39-45C9-AD03-D086DBB95603}" presName="ParentBackground" presStyleLbl="fgAcc1" presStyleIdx="4" presStyleCnt="5" custLinFactNeighborX="-446" custLinFactNeighborY="1784"/>
      <dgm:spPr/>
    </dgm:pt>
    <dgm:pt modelId="{32025BB6-725F-4035-8F3A-E444E9A2075D}" type="pres">
      <dgm:prSet presAssocID="{5ACC0C98-CD39-45C9-AD03-D086DBB95603}" presName="Parent1" presStyleLbl="revTx" presStyleIdx="0" presStyleCnt="1">
        <dgm:presLayoutVars>
          <dgm:chMax val="1"/>
          <dgm:chPref val="1"/>
          <dgm:bulletEnabled val="1"/>
        </dgm:presLayoutVars>
      </dgm:prSet>
      <dgm:spPr/>
    </dgm:pt>
  </dgm:ptLst>
  <dgm:cxnLst>
    <dgm:cxn modelId="{97FAA201-1557-42BF-9AB9-394D13CE4943}" type="presOf" srcId="{C69DCC75-D71C-4167-A08B-CC6567DFB1F8}" destId="{F0CB5F97-CADB-489F-A3A8-7F3E07AA20FC}" srcOrd="0" destOrd="1" presId="urn:microsoft.com/office/officeart/2011/layout/CircleProcess"/>
    <dgm:cxn modelId="{64E87406-3349-4001-80F2-3A3EEEADFF11}" type="presOf" srcId="{5B21BCD6-4FED-444B-9BBA-14315B099747}" destId="{F0CB5F97-CADB-489F-A3A8-7F3E07AA20FC}" srcOrd="0" destOrd="0" presId="urn:microsoft.com/office/officeart/2011/layout/CircleProcess"/>
    <dgm:cxn modelId="{20058907-AD5B-474B-8F9C-E4F37BD87E3F}" type="presOf" srcId="{4BEC5F55-7B0D-4877-A3A6-C2508B09AA67}" destId="{548B7849-DCF5-4AEF-94BB-90499C350274}" srcOrd="1" destOrd="0" presId="urn:microsoft.com/office/officeart/2011/layout/CircleProcess"/>
    <dgm:cxn modelId="{7379E607-560D-47BE-A110-4B5B35DEA13B}" type="presOf" srcId="{FB2801FE-D3AD-4344-BA48-23D2C5D9052C}" destId="{02A109C2-3C8D-44F4-9DFB-A60E291538D1}" srcOrd="1" destOrd="0" presId="urn:microsoft.com/office/officeart/2011/layout/CircleProcess"/>
    <dgm:cxn modelId="{ECFD0608-01FC-4C25-9B33-525C003BB2AF}" srcId="{EF6AB1F9-A43A-48B2-A573-13533EEB1885}" destId="{5ACC0C98-CD39-45C9-AD03-D086DBB95603}" srcOrd="0" destOrd="0" parTransId="{AC497064-9019-4DB1-99E3-1A4BEC71A187}" sibTransId="{AB74CCB2-C22A-40A0-A247-0D25757178EF}"/>
    <dgm:cxn modelId="{04D07010-8B22-40AF-8265-9C0511411C11}" srcId="{EF6AB1F9-A43A-48B2-A573-13533EEB1885}" destId="{4BEC5F55-7B0D-4877-A3A6-C2508B09AA67}" srcOrd="4" destOrd="0" parTransId="{E91B1598-12A5-44CB-AFA1-7ECA506E7D47}" sibTransId="{68438051-EEAB-4C3D-B6FB-7F3DD92E4D9E}"/>
    <dgm:cxn modelId="{1AACAE16-F300-4B55-AC67-3ACEE7D3B8EE}" type="presOf" srcId="{FB2801FE-D3AD-4344-BA48-23D2C5D9052C}" destId="{15B30709-C6CF-4287-9F0A-AAE1DA288F03}" srcOrd="0" destOrd="0" presId="urn:microsoft.com/office/officeart/2011/layout/CircleProcess"/>
    <dgm:cxn modelId="{00DCD719-36A3-443A-BDE8-37D7D315BB63}" srcId="{EF6AB1F9-A43A-48B2-A573-13533EEB1885}" destId="{2E67764E-E39B-43D6-9361-890D29546A92}" srcOrd="1" destOrd="0" parTransId="{CD92FE63-E825-4DC6-A426-3EC0C6E81CAB}" sibTransId="{1A35CA56-DA0C-43D8-8377-452876100220}"/>
    <dgm:cxn modelId="{67BED52E-E8AD-4D39-A1D1-BCF966179D38}" type="presOf" srcId="{5ACC0C98-CD39-45C9-AD03-D086DBB95603}" destId="{069E5BD2-F180-4B77-93F9-F58FD384C00A}" srcOrd="0" destOrd="0" presId="urn:microsoft.com/office/officeart/2011/layout/CircleProcess"/>
    <dgm:cxn modelId="{CC36213B-B699-4E58-9496-6D0171983F85}" type="presOf" srcId="{65DDD43E-5AF5-4E5D-8F40-4636F7F722A5}" destId="{384CDF9A-715E-48AC-A540-3B6314E21A07}" srcOrd="1" destOrd="0" presId="urn:microsoft.com/office/officeart/2011/layout/CircleProcess"/>
    <dgm:cxn modelId="{01F3C241-0671-4581-BCB3-7847E3461B27}" type="presOf" srcId="{4BEC5F55-7B0D-4877-A3A6-C2508B09AA67}" destId="{0CDD1FF6-8465-4E0E-BEF8-D1C219BC4668}" srcOrd="0" destOrd="0" presId="urn:microsoft.com/office/officeart/2011/layout/CircleProcess"/>
    <dgm:cxn modelId="{2D71F065-D578-4918-9E56-196ED7603159}" type="presOf" srcId="{2E67764E-E39B-43D6-9361-890D29546A92}" destId="{A2BD189C-DC4E-43B8-B202-92241CCDAE8C}" srcOrd="1" destOrd="0" presId="urn:microsoft.com/office/officeart/2011/layout/CircleProcess"/>
    <dgm:cxn modelId="{4F97BA76-FA02-46FC-B37B-BF56F126164C}" srcId="{2E67764E-E39B-43D6-9361-890D29546A92}" destId="{5B21BCD6-4FED-444B-9BBA-14315B099747}" srcOrd="0" destOrd="0" parTransId="{CA03E30B-64BE-489A-B8CF-246F07513367}" sibTransId="{734FE0B4-9FA1-42B2-B127-4FA89E413FE7}"/>
    <dgm:cxn modelId="{E2600C89-1811-42F8-957E-369DB9992EBC}" srcId="{EF6AB1F9-A43A-48B2-A573-13533EEB1885}" destId="{FB2801FE-D3AD-4344-BA48-23D2C5D9052C}" srcOrd="2" destOrd="0" parTransId="{1C96CEAA-7215-4887-9597-E4E94491DEA7}" sibTransId="{C82E774C-C20C-4880-99C6-10270C374400}"/>
    <dgm:cxn modelId="{7BA56BA1-21C3-4E0B-947B-AD7682C2F19F}" type="presOf" srcId="{EF6AB1F9-A43A-48B2-A573-13533EEB1885}" destId="{6B911E66-7D1B-42E5-88A0-9B8FF1BA5259}" srcOrd="0" destOrd="0" presId="urn:microsoft.com/office/officeart/2011/layout/CircleProcess"/>
    <dgm:cxn modelId="{A6B3C4A3-FC95-4A6A-ADF4-00EC13FC1459}" type="presOf" srcId="{2E67764E-E39B-43D6-9361-890D29546A92}" destId="{11945AEE-FC6F-46F2-AB43-00A3973C4157}" srcOrd="0" destOrd="0" presId="urn:microsoft.com/office/officeart/2011/layout/CircleProcess"/>
    <dgm:cxn modelId="{1F4BCEB6-7B14-49E3-940F-B99D6DE2564B}" type="presOf" srcId="{65DDD43E-5AF5-4E5D-8F40-4636F7F722A5}" destId="{71DBC716-08D7-4FC8-8026-C5E52BF91F21}" srcOrd="0" destOrd="0" presId="urn:microsoft.com/office/officeart/2011/layout/CircleProcess"/>
    <dgm:cxn modelId="{9079F8BD-4FA5-49D6-A1D4-42F9E5018E1C}" type="presOf" srcId="{5ACC0C98-CD39-45C9-AD03-D086DBB95603}" destId="{32025BB6-725F-4035-8F3A-E444E9A2075D}" srcOrd="1" destOrd="0" presId="urn:microsoft.com/office/officeart/2011/layout/CircleProcess"/>
    <dgm:cxn modelId="{F395E4EA-1853-452C-9A0A-EB77D460291A}" srcId="{2E67764E-E39B-43D6-9361-890D29546A92}" destId="{C69DCC75-D71C-4167-A08B-CC6567DFB1F8}" srcOrd="1" destOrd="0" parTransId="{7498C636-6B54-4746-BE93-F4952D60F486}" sibTransId="{00E2388A-282C-4481-826D-A5E574721E98}"/>
    <dgm:cxn modelId="{CAE789F1-E932-4865-9AF2-C2B9C4D22BEF}" srcId="{EF6AB1F9-A43A-48B2-A573-13533EEB1885}" destId="{65DDD43E-5AF5-4E5D-8F40-4636F7F722A5}" srcOrd="3" destOrd="0" parTransId="{9637C980-1D40-428B-B5E2-1E6E1D8E5D76}" sibTransId="{872BF85B-EA21-4AFF-8BB2-3E4D844EFAD5}"/>
    <dgm:cxn modelId="{B84D738D-C916-409A-AB27-864E5EB56477}" type="presParOf" srcId="{6B911E66-7D1B-42E5-88A0-9B8FF1BA5259}" destId="{BBE8E61B-780B-451F-976E-E80A7FB00931}" srcOrd="0" destOrd="0" presId="urn:microsoft.com/office/officeart/2011/layout/CircleProcess"/>
    <dgm:cxn modelId="{074A0687-596F-4D6A-9DD3-ABCDB0717F7F}" type="presParOf" srcId="{BBE8E61B-780B-451F-976E-E80A7FB00931}" destId="{37E6A71E-0EA9-4BF7-A379-B9C0E1F78717}" srcOrd="0" destOrd="0" presId="urn:microsoft.com/office/officeart/2011/layout/CircleProcess"/>
    <dgm:cxn modelId="{793AB344-A89C-4D9E-A813-0B333D9367E9}" type="presParOf" srcId="{6B911E66-7D1B-42E5-88A0-9B8FF1BA5259}" destId="{F722AD5A-D911-483A-9568-2159DFCD1314}" srcOrd="1" destOrd="0" presId="urn:microsoft.com/office/officeart/2011/layout/CircleProcess"/>
    <dgm:cxn modelId="{5616D11F-BB29-4C43-9AFA-F9478FFDA409}" type="presParOf" srcId="{F722AD5A-D911-483A-9568-2159DFCD1314}" destId="{0CDD1FF6-8465-4E0E-BEF8-D1C219BC4668}" srcOrd="0" destOrd="0" presId="urn:microsoft.com/office/officeart/2011/layout/CircleProcess"/>
    <dgm:cxn modelId="{8EE6EB59-C4D8-453F-B734-EFB38E089DEF}" type="presParOf" srcId="{6B911E66-7D1B-42E5-88A0-9B8FF1BA5259}" destId="{548B7849-DCF5-4AEF-94BB-90499C350274}" srcOrd="2" destOrd="0" presId="urn:microsoft.com/office/officeart/2011/layout/CircleProcess"/>
    <dgm:cxn modelId="{68C3A5D6-B32E-4CFA-947E-ADEF22C72403}" type="presParOf" srcId="{6B911E66-7D1B-42E5-88A0-9B8FF1BA5259}" destId="{B5B2DF19-B50A-499B-B1DB-63AF462DA14C}" srcOrd="3" destOrd="0" presId="urn:microsoft.com/office/officeart/2011/layout/CircleProcess"/>
    <dgm:cxn modelId="{A129F28E-6691-426D-A227-42088DC223BF}" type="presParOf" srcId="{B5B2DF19-B50A-499B-B1DB-63AF462DA14C}" destId="{D515126F-9A7D-4F86-A5B9-999582FAB1AC}" srcOrd="0" destOrd="0" presId="urn:microsoft.com/office/officeart/2011/layout/CircleProcess"/>
    <dgm:cxn modelId="{F3A82815-AD5E-4C02-93C6-8444E3A7E473}" type="presParOf" srcId="{6B911E66-7D1B-42E5-88A0-9B8FF1BA5259}" destId="{4BBE0507-F71F-4F49-A8DC-AD7337D4A42D}" srcOrd="4" destOrd="0" presId="urn:microsoft.com/office/officeart/2011/layout/CircleProcess"/>
    <dgm:cxn modelId="{948B66BE-30B6-4351-BBBC-884808760034}" type="presParOf" srcId="{4BBE0507-F71F-4F49-A8DC-AD7337D4A42D}" destId="{71DBC716-08D7-4FC8-8026-C5E52BF91F21}" srcOrd="0" destOrd="0" presId="urn:microsoft.com/office/officeart/2011/layout/CircleProcess"/>
    <dgm:cxn modelId="{6BEFAF61-B1C8-40E6-819F-4C624A50BD65}" type="presParOf" srcId="{6B911E66-7D1B-42E5-88A0-9B8FF1BA5259}" destId="{384CDF9A-715E-48AC-A540-3B6314E21A07}" srcOrd="5" destOrd="0" presId="urn:microsoft.com/office/officeart/2011/layout/CircleProcess"/>
    <dgm:cxn modelId="{8D58AC2F-5A29-4FD1-A3C5-00731C862ED1}" type="presParOf" srcId="{6B911E66-7D1B-42E5-88A0-9B8FF1BA5259}" destId="{1069FBB3-FDCF-4E88-BDE8-F1CFA56F0D63}" srcOrd="6" destOrd="0" presId="urn:microsoft.com/office/officeart/2011/layout/CircleProcess"/>
    <dgm:cxn modelId="{3CBC0F48-4904-4DA5-AFAC-969FAB43C395}" type="presParOf" srcId="{1069FBB3-FDCF-4E88-BDE8-F1CFA56F0D63}" destId="{E92838BE-755F-423D-8EA0-62F3709CA2BC}" srcOrd="0" destOrd="0" presId="urn:microsoft.com/office/officeart/2011/layout/CircleProcess"/>
    <dgm:cxn modelId="{71166F1A-B9F3-4CCD-8690-4DB6BD5B16D4}" type="presParOf" srcId="{6B911E66-7D1B-42E5-88A0-9B8FF1BA5259}" destId="{98EDBCAE-4CAE-42E2-AB9E-55024228FF07}" srcOrd="7" destOrd="0" presId="urn:microsoft.com/office/officeart/2011/layout/CircleProcess"/>
    <dgm:cxn modelId="{E2E91B32-EC94-4903-B706-C017EE3AADFA}" type="presParOf" srcId="{98EDBCAE-4CAE-42E2-AB9E-55024228FF07}" destId="{15B30709-C6CF-4287-9F0A-AAE1DA288F03}" srcOrd="0" destOrd="0" presId="urn:microsoft.com/office/officeart/2011/layout/CircleProcess"/>
    <dgm:cxn modelId="{1305C35A-B622-4E14-B2BA-AC9E069B27CD}" type="presParOf" srcId="{6B911E66-7D1B-42E5-88A0-9B8FF1BA5259}" destId="{02A109C2-3C8D-44F4-9DFB-A60E291538D1}" srcOrd="8" destOrd="0" presId="urn:microsoft.com/office/officeart/2011/layout/CircleProcess"/>
    <dgm:cxn modelId="{819D5966-5172-4970-BC1C-C2246BF80FB3}" type="presParOf" srcId="{6B911E66-7D1B-42E5-88A0-9B8FF1BA5259}" destId="{B0CB8DF6-D476-48CD-B899-BF382BF51B3F}" srcOrd="9" destOrd="0" presId="urn:microsoft.com/office/officeart/2011/layout/CircleProcess"/>
    <dgm:cxn modelId="{90A1FF36-CA95-4143-8B21-EC3C2B77190D}" type="presParOf" srcId="{B0CB8DF6-D476-48CD-B899-BF382BF51B3F}" destId="{3CB6C90A-5303-4A6A-B930-40E6CECCF989}" srcOrd="0" destOrd="0" presId="urn:microsoft.com/office/officeart/2011/layout/CircleProcess"/>
    <dgm:cxn modelId="{A01122EB-A2BA-4108-91C4-8B952710D6E7}" type="presParOf" srcId="{6B911E66-7D1B-42E5-88A0-9B8FF1BA5259}" destId="{33FD3151-E3CD-4C97-AC3A-727BB157A730}" srcOrd="10" destOrd="0" presId="urn:microsoft.com/office/officeart/2011/layout/CircleProcess"/>
    <dgm:cxn modelId="{720908CB-6788-456B-A4B5-3B3CDB5E074E}" type="presParOf" srcId="{33FD3151-E3CD-4C97-AC3A-727BB157A730}" destId="{11945AEE-FC6F-46F2-AB43-00A3973C4157}" srcOrd="0" destOrd="0" presId="urn:microsoft.com/office/officeart/2011/layout/CircleProcess"/>
    <dgm:cxn modelId="{B2C62A2A-5D17-4E09-81E5-E0DE80731E54}" type="presParOf" srcId="{6B911E66-7D1B-42E5-88A0-9B8FF1BA5259}" destId="{F0CB5F97-CADB-489F-A3A8-7F3E07AA20FC}" srcOrd="11" destOrd="0" presId="urn:microsoft.com/office/officeart/2011/layout/CircleProcess"/>
    <dgm:cxn modelId="{29C160EA-B053-49BD-8FBD-61EEE4FC8E73}" type="presParOf" srcId="{6B911E66-7D1B-42E5-88A0-9B8FF1BA5259}" destId="{A2BD189C-DC4E-43B8-B202-92241CCDAE8C}" srcOrd="12" destOrd="0" presId="urn:microsoft.com/office/officeart/2011/layout/CircleProcess"/>
    <dgm:cxn modelId="{7EF29158-23D1-4507-8480-697DB0B8BE91}" type="presParOf" srcId="{6B911E66-7D1B-42E5-88A0-9B8FF1BA5259}" destId="{E5B3025E-AF7E-42E9-9265-0279CE3DD929}" srcOrd="13" destOrd="0" presId="urn:microsoft.com/office/officeart/2011/layout/CircleProcess"/>
    <dgm:cxn modelId="{EFDB4BC1-738A-4DCD-883A-2EA692B43FB8}" type="presParOf" srcId="{E5B3025E-AF7E-42E9-9265-0279CE3DD929}" destId="{18D8C7C9-813E-46EF-A877-B147C9D6E6AB}" srcOrd="0" destOrd="0" presId="urn:microsoft.com/office/officeart/2011/layout/CircleProcess"/>
    <dgm:cxn modelId="{4A43D9E5-DCEA-446C-81D3-8C1715E4502A}" type="presParOf" srcId="{6B911E66-7D1B-42E5-88A0-9B8FF1BA5259}" destId="{B1069481-C6B3-4806-93F7-3B82AED65C99}" srcOrd="14" destOrd="0" presId="urn:microsoft.com/office/officeart/2011/layout/CircleProcess"/>
    <dgm:cxn modelId="{D64BF46B-58BC-4254-99A2-4B9BD9C12A7D}" type="presParOf" srcId="{B1069481-C6B3-4806-93F7-3B82AED65C99}" destId="{069E5BD2-F180-4B77-93F9-F58FD384C00A}" srcOrd="0" destOrd="0" presId="urn:microsoft.com/office/officeart/2011/layout/CircleProcess"/>
    <dgm:cxn modelId="{81D3ED90-23D9-416C-8E15-CA7B619651C7}" type="presParOf" srcId="{6B911E66-7D1B-42E5-88A0-9B8FF1BA5259}" destId="{32025BB6-725F-4035-8F3A-E444E9A2075D}" srcOrd="1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6A71E-0EA9-4BF7-A379-B9C0E1F78717}">
      <dsp:nvSpPr>
        <dsp:cNvPr id="0" name=""/>
        <dsp:cNvSpPr/>
      </dsp:nvSpPr>
      <dsp:spPr>
        <a:xfrm>
          <a:off x="9640519" y="1614838"/>
          <a:ext cx="2191683" cy="2192042"/>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DD1FF6-8465-4E0E-BEF8-D1C219BC4668}">
      <dsp:nvSpPr>
        <dsp:cNvPr id="0" name=""/>
        <dsp:cNvSpPr/>
      </dsp:nvSpPr>
      <dsp:spPr>
        <a:xfrm>
          <a:off x="9712837"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6">
                <a:lumMod val="75000"/>
              </a:schemeClr>
            </a:solidFill>
          </a:endParaRPr>
        </a:p>
      </dsp:txBody>
      <dsp:txXfrm>
        <a:off x="10005606" y="1980242"/>
        <a:ext cx="1461511" cy="1461233"/>
      </dsp:txXfrm>
    </dsp:sp>
    <dsp:sp modelId="{D515126F-9A7D-4F86-A5B9-999582FAB1AC}">
      <dsp:nvSpPr>
        <dsp:cNvPr id="0" name=""/>
        <dsp:cNvSpPr/>
      </dsp:nvSpPr>
      <dsp:spPr>
        <a:xfrm rot="2700000">
          <a:off x="7374312"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BC716-08D7-4FC8-8026-C5E52BF91F21}">
      <dsp:nvSpPr>
        <dsp:cNvPr id="0" name=""/>
        <dsp:cNvSpPr/>
      </dsp:nvSpPr>
      <dsp:spPr>
        <a:xfrm>
          <a:off x="7448836"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bg2">
                <a:lumMod val="25000"/>
              </a:schemeClr>
            </a:solidFill>
          </a:endParaRPr>
        </a:p>
      </dsp:txBody>
      <dsp:txXfrm>
        <a:off x="7740438" y="1980242"/>
        <a:ext cx="1461511" cy="1461233"/>
      </dsp:txXfrm>
    </dsp:sp>
    <dsp:sp modelId="{E92838BE-755F-423D-8EA0-62F3709CA2BC}">
      <dsp:nvSpPr>
        <dsp:cNvPr id="0" name=""/>
        <dsp:cNvSpPr/>
      </dsp:nvSpPr>
      <dsp:spPr>
        <a:xfrm rot="2700000">
          <a:off x="5110311"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30709-C6CF-4287-9F0A-AAE1DA288F03}">
      <dsp:nvSpPr>
        <dsp:cNvPr id="0" name=""/>
        <dsp:cNvSpPr/>
      </dsp:nvSpPr>
      <dsp:spPr>
        <a:xfrm>
          <a:off x="5183668"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2">
                <a:lumMod val="75000"/>
              </a:schemeClr>
            </a:solidFill>
          </a:endParaRPr>
        </a:p>
      </dsp:txBody>
      <dsp:txXfrm>
        <a:off x="5475271" y="1980242"/>
        <a:ext cx="1461511" cy="1461233"/>
      </dsp:txXfrm>
    </dsp:sp>
    <dsp:sp modelId="{3CB6C90A-5303-4A6A-B930-40E6CECCF989}">
      <dsp:nvSpPr>
        <dsp:cNvPr id="0" name=""/>
        <dsp:cNvSpPr/>
      </dsp:nvSpPr>
      <dsp:spPr>
        <a:xfrm rot="2700000">
          <a:off x="2845143"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45AEE-FC6F-46F2-AB43-00A3973C4157}">
      <dsp:nvSpPr>
        <dsp:cNvPr id="0" name=""/>
        <dsp:cNvSpPr/>
      </dsp:nvSpPr>
      <dsp:spPr>
        <a:xfrm>
          <a:off x="2918501"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0070C0"/>
            </a:solidFill>
          </a:endParaRPr>
        </a:p>
      </dsp:txBody>
      <dsp:txXfrm>
        <a:off x="3211269" y="1980242"/>
        <a:ext cx="1461511" cy="1461233"/>
      </dsp:txXfrm>
    </dsp:sp>
    <dsp:sp modelId="{F0CB5F97-CADB-489F-A3A8-7F3E07AA20FC}">
      <dsp:nvSpPr>
        <dsp:cNvPr id="0" name=""/>
        <dsp:cNvSpPr/>
      </dsp:nvSpPr>
      <dsp:spPr>
        <a:xfrm>
          <a:off x="2918501" y="3847267"/>
          <a:ext cx="2045882" cy="120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918501" y="3847267"/>
        <a:ext cx="2045882" cy="1201603"/>
      </dsp:txXfrm>
    </dsp:sp>
    <dsp:sp modelId="{18D8C7C9-813E-46EF-A877-B147C9D6E6AB}">
      <dsp:nvSpPr>
        <dsp:cNvPr id="0" name=""/>
        <dsp:cNvSpPr/>
      </dsp:nvSpPr>
      <dsp:spPr>
        <a:xfrm rot="2700000">
          <a:off x="579976"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E5BD2-F180-4B77-93F9-F58FD384C00A}">
      <dsp:nvSpPr>
        <dsp:cNvPr id="0" name=""/>
        <dsp:cNvSpPr/>
      </dsp:nvSpPr>
      <dsp:spPr>
        <a:xfrm>
          <a:off x="644208" y="1724417"/>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D137D1"/>
            </a:solidFill>
          </a:endParaRPr>
        </a:p>
      </dsp:txBody>
      <dsp:txXfrm>
        <a:off x="936977" y="2016741"/>
        <a:ext cx="1461511" cy="1461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6A71E-0EA9-4BF7-A379-B9C0E1F78717}">
      <dsp:nvSpPr>
        <dsp:cNvPr id="0" name=""/>
        <dsp:cNvSpPr/>
      </dsp:nvSpPr>
      <dsp:spPr>
        <a:xfrm>
          <a:off x="9766636" y="2463027"/>
          <a:ext cx="2191683" cy="219204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DD1FF6-8465-4E0E-BEF8-D1C219BC4668}">
      <dsp:nvSpPr>
        <dsp:cNvPr id="0" name=""/>
        <dsp:cNvSpPr/>
      </dsp:nvSpPr>
      <dsp:spPr>
        <a:xfrm>
          <a:off x="9712837" y="1687919"/>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6">
                <a:lumMod val="75000"/>
              </a:schemeClr>
            </a:solidFill>
          </a:endParaRPr>
        </a:p>
      </dsp:txBody>
      <dsp:txXfrm>
        <a:off x="10005606" y="1980242"/>
        <a:ext cx="1461511" cy="1461233"/>
      </dsp:txXfrm>
    </dsp:sp>
    <dsp:sp modelId="{D515126F-9A7D-4F86-A5B9-999582FAB1AC}">
      <dsp:nvSpPr>
        <dsp:cNvPr id="0" name=""/>
        <dsp:cNvSpPr/>
      </dsp:nvSpPr>
      <dsp:spPr>
        <a:xfrm rot="2700000">
          <a:off x="7374312" y="1614951"/>
          <a:ext cx="2191430" cy="2191430"/>
        </a:xfrm>
        <a:prstGeom prst="teardrop">
          <a:avLst>
            <a:gd name="adj" fmla="val 10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BC716-08D7-4FC8-8026-C5E52BF91F21}">
      <dsp:nvSpPr>
        <dsp:cNvPr id="0" name=""/>
        <dsp:cNvSpPr/>
      </dsp:nvSpPr>
      <dsp:spPr>
        <a:xfrm>
          <a:off x="7448836" y="1687919"/>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bg2">
                <a:lumMod val="25000"/>
              </a:schemeClr>
            </a:solidFill>
          </a:endParaRPr>
        </a:p>
      </dsp:txBody>
      <dsp:txXfrm>
        <a:off x="7740438" y="1980242"/>
        <a:ext cx="1461511" cy="1461233"/>
      </dsp:txXfrm>
    </dsp:sp>
    <dsp:sp modelId="{E92838BE-755F-423D-8EA0-62F3709CA2BC}">
      <dsp:nvSpPr>
        <dsp:cNvPr id="0" name=""/>
        <dsp:cNvSpPr/>
      </dsp:nvSpPr>
      <dsp:spPr>
        <a:xfrm rot="2700000">
          <a:off x="5110311" y="1614951"/>
          <a:ext cx="2191430" cy="2191430"/>
        </a:xfrm>
        <a:prstGeom prst="teardrop">
          <a:avLst>
            <a:gd name="adj" fmla="val 1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30709-C6CF-4287-9F0A-AAE1DA288F03}">
      <dsp:nvSpPr>
        <dsp:cNvPr id="0" name=""/>
        <dsp:cNvSpPr/>
      </dsp:nvSpPr>
      <dsp:spPr>
        <a:xfrm>
          <a:off x="5183668" y="1687919"/>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2">
                <a:lumMod val="75000"/>
              </a:schemeClr>
            </a:solidFill>
          </a:endParaRPr>
        </a:p>
      </dsp:txBody>
      <dsp:txXfrm>
        <a:off x="5475271" y="1980242"/>
        <a:ext cx="1461511" cy="1461233"/>
      </dsp:txXfrm>
    </dsp:sp>
    <dsp:sp modelId="{3CB6C90A-5303-4A6A-B930-40E6CECCF989}">
      <dsp:nvSpPr>
        <dsp:cNvPr id="0" name=""/>
        <dsp:cNvSpPr/>
      </dsp:nvSpPr>
      <dsp:spPr>
        <a:xfrm rot="2700000">
          <a:off x="2845143"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45AEE-FC6F-46F2-AB43-00A3973C4157}">
      <dsp:nvSpPr>
        <dsp:cNvPr id="0" name=""/>
        <dsp:cNvSpPr/>
      </dsp:nvSpPr>
      <dsp:spPr>
        <a:xfrm>
          <a:off x="2918501"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0070C0"/>
            </a:solidFill>
          </a:endParaRPr>
        </a:p>
      </dsp:txBody>
      <dsp:txXfrm>
        <a:off x="3211269" y="1980242"/>
        <a:ext cx="1461511" cy="1461233"/>
      </dsp:txXfrm>
    </dsp:sp>
    <dsp:sp modelId="{F0CB5F97-CADB-489F-A3A8-7F3E07AA20FC}">
      <dsp:nvSpPr>
        <dsp:cNvPr id="0" name=""/>
        <dsp:cNvSpPr/>
      </dsp:nvSpPr>
      <dsp:spPr>
        <a:xfrm>
          <a:off x="2918501" y="3847267"/>
          <a:ext cx="2045882" cy="120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918501" y="3847267"/>
        <a:ext cx="2045882" cy="1201603"/>
      </dsp:txXfrm>
    </dsp:sp>
    <dsp:sp modelId="{18D8C7C9-813E-46EF-A877-B147C9D6E6AB}">
      <dsp:nvSpPr>
        <dsp:cNvPr id="0" name=""/>
        <dsp:cNvSpPr/>
      </dsp:nvSpPr>
      <dsp:spPr>
        <a:xfrm rot="2700000">
          <a:off x="579976" y="1614951"/>
          <a:ext cx="2191430" cy="2191430"/>
        </a:xfrm>
        <a:prstGeom prst="teardrop">
          <a:avLst>
            <a:gd name="adj" fmla="val 100000"/>
          </a:avLst>
        </a:prstGeom>
        <a:solidFill>
          <a:srgbClr val="D137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E5BD2-F180-4B77-93F9-F58FD384C00A}">
      <dsp:nvSpPr>
        <dsp:cNvPr id="0" name=""/>
        <dsp:cNvSpPr/>
      </dsp:nvSpPr>
      <dsp:spPr>
        <a:xfrm>
          <a:off x="644208" y="1724417"/>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D137D1"/>
            </a:solidFill>
          </a:endParaRPr>
        </a:p>
      </dsp:txBody>
      <dsp:txXfrm>
        <a:off x="936977" y="2016741"/>
        <a:ext cx="1461511" cy="146123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700B6-C6AC-4AC1-8553-63D866132EC7}"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2EA32-4D65-4DE4-8574-780C8755AE76}" type="slidenum">
              <a:rPr lang="en-US" smtClean="0"/>
              <a:t>‹#›</a:t>
            </a:fld>
            <a:endParaRPr lang="en-US"/>
          </a:p>
        </p:txBody>
      </p:sp>
    </p:spTree>
    <p:extLst>
      <p:ext uri="{BB962C8B-B14F-4D97-AF65-F5344CB8AC3E}">
        <p14:creationId xmlns:p14="http://schemas.microsoft.com/office/powerpoint/2010/main" val="289732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a:t>
            </a:fld>
            <a:endParaRPr lang="en-US"/>
          </a:p>
        </p:txBody>
      </p:sp>
    </p:spTree>
    <p:extLst>
      <p:ext uri="{BB962C8B-B14F-4D97-AF65-F5344CB8AC3E}">
        <p14:creationId xmlns:p14="http://schemas.microsoft.com/office/powerpoint/2010/main" val="300602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11</a:t>
            </a:fld>
            <a:endParaRPr lang="en-US"/>
          </a:p>
        </p:txBody>
      </p:sp>
    </p:spTree>
    <p:extLst>
      <p:ext uri="{BB962C8B-B14F-4D97-AF65-F5344CB8AC3E}">
        <p14:creationId xmlns:p14="http://schemas.microsoft.com/office/powerpoint/2010/main" val="208502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12</a:t>
            </a:fld>
            <a:endParaRPr lang="en-US"/>
          </a:p>
        </p:txBody>
      </p:sp>
    </p:spTree>
    <p:extLst>
      <p:ext uri="{BB962C8B-B14F-4D97-AF65-F5344CB8AC3E}">
        <p14:creationId xmlns:p14="http://schemas.microsoft.com/office/powerpoint/2010/main" val="336442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28</a:t>
            </a:fld>
            <a:endParaRPr lang="en-US"/>
          </a:p>
        </p:txBody>
      </p:sp>
    </p:spTree>
    <p:extLst>
      <p:ext uri="{BB962C8B-B14F-4D97-AF65-F5344CB8AC3E}">
        <p14:creationId xmlns:p14="http://schemas.microsoft.com/office/powerpoint/2010/main" val="420763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29</a:t>
            </a:fld>
            <a:endParaRPr lang="en-US"/>
          </a:p>
        </p:txBody>
      </p:sp>
    </p:spTree>
    <p:extLst>
      <p:ext uri="{BB962C8B-B14F-4D97-AF65-F5344CB8AC3E}">
        <p14:creationId xmlns:p14="http://schemas.microsoft.com/office/powerpoint/2010/main" val="21318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35</a:t>
            </a:fld>
            <a:endParaRPr lang="en-US"/>
          </a:p>
        </p:txBody>
      </p:sp>
    </p:spTree>
    <p:extLst>
      <p:ext uri="{BB962C8B-B14F-4D97-AF65-F5344CB8AC3E}">
        <p14:creationId xmlns:p14="http://schemas.microsoft.com/office/powerpoint/2010/main" val="113369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FA15-CE84-43E6-B991-663D0AA380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48BEF-437D-43C6-923F-9C84BE1A3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F64368-12B9-403F-86BD-9F913481251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C59DD6F3-6EFE-4681-8677-1706A4FEA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A78C1-AA10-48CF-BECA-79CE302A6A4C}"/>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150771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D51C-4034-4642-A9D4-8F29E21AEA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BF083C-FC05-4C69-BD27-EC3D8D2C22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B0322-6876-40AE-89A2-0E6571C35BC3}"/>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43CCE1F1-5939-4922-97CB-2314490B7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5926-E0DB-44F9-8844-B15AFEAFFBDD}"/>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56256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81192-429D-48ED-88A4-B78CBF3A35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8E550A-F622-483E-9DE3-25174566B2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AE0B-48AB-4226-B717-919F29AF4F83}"/>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B08B7D31-4389-4966-8DE0-7E3653FCB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4257D-9C51-4AD1-ACF6-D8F62EE33E09}"/>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88679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7A2B-6556-43F0-9338-6D1E8C2BD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F951C-CCF0-4D99-A146-B2E6F40166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4EFE2-088B-4294-AD85-823C4295019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A645BD0B-62DA-4727-A7A8-A01E3F53A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20E39-9582-47E0-A7D2-9AB507C705B7}"/>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14404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2604-152E-4DB9-BD29-42A0226B3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77F1D-B62D-4250-A604-E54A0E6237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48EDAB-5EEF-4817-9251-61AE4D673BC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E3C09CDD-C7D5-42A3-9A40-C9763AFBB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F6DCF-082C-402C-95DE-0CD5E33C4821}"/>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94033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239E-D58E-4084-92EF-A1E75A342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10E96-3320-4A14-8756-3FD7021E90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47F33-A7E6-44A2-A1B4-F390A96F4D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C3295-2061-4AA1-8E95-60F68C9E40C5}"/>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6" name="Footer Placeholder 5">
            <a:extLst>
              <a:ext uri="{FF2B5EF4-FFF2-40B4-BE49-F238E27FC236}">
                <a16:creationId xmlns:a16="http://schemas.microsoft.com/office/drawing/2014/main" id="{55CEB92C-BE92-46F5-89C2-CFC6736A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E84DE-8160-4903-95D3-E9C4CF62C049}"/>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95597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8602-3C76-43D8-B778-B9A2E8B932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4B29EB-8640-410B-9A5D-97F7D29A2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ACAE00-5F3D-4D08-A519-8A3D19EAD8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EE76B-073A-4003-940B-A8DFAEC5B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1F118B-7F65-43E5-A185-72AF477CEF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702F18-A177-4E70-94C2-0FFD36E29F6F}"/>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8" name="Footer Placeholder 7">
            <a:extLst>
              <a:ext uri="{FF2B5EF4-FFF2-40B4-BE49-F238E27FC236}">
                <a16:creationId xmlns:a16="http://schemas.microsoft.com/office/drawing/2014/main" id="{1CC0F74D-DC6A-41B8-B702-0A6EB68C9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A1ADBC-7EEC-4182-8808-746A9B4144CE}"/>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78877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E892-08E8-4693-AB48-9BBA008D3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3ED935-1E13-4E19-91E5-2F8C8995D1A4}"/>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4" name="Footer Placeholder 3">
            <a:extLst>
              <a:ext uri="{FF2B5EF4-FFF2-40B4-BE49-F238E27FC236}">
                <a16:creationId xmlns:a16="http://schemas.microsoft.com/office/drawing/2014/main" id="{6499C920-1D9E-4DA6-A579-2AC6484A7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93E02B-C308-4F70-A19C-152CBF136C90}"/>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29388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EF681-F44B-411A-95A5-AFB853123BFE}"/>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3" name="Footer Placeholder 2">
            <a:extLst>
              <a:ext uri="{FF2B5EF4-FFF2-40B4-BE49-F238E27FC236}">
                <a16:creationId xmlns:a16="http://schemas.microsoft.com/office/drawing/2014/main" id="{D2D2D523-AFF8-43EF-98DB-70D88F719F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C0CD47-5DE6-474A-9265-EAA71F917622}"/>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90658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BDA4-1A5F-4C2F-B8BB-4732E09F0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10D1A9-9FB1-4030-96CC-4800FEC95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917D0E-DF1D-466F-9282-9BF79FA01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1F051E-2CF7-45B5-9840-D54F197AC81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6" name="Footer Placeholder 5">
            <a:extLst>
              <a:ext uri="{FF2B5EF4-FFF2-40B4-BE49-F238E27FC236}">
                <a16:creationId xmlns:a16="http://schemas.microsoft.com/office/drawing/2014/main" id="{DBCDF961-7FB3-4CD7-AA51-FE2B2CC2E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723FB-D7DD-44A1-911E-2DA6EBE0A71C}"/>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825274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8147-72CF-4806-BFEA-A3F4BF3B5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ECD15E-41E9-420B-A8E8-4932A7A73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76CA25-7D66-42BA-9F3D-701C655E4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D7AFD0-2612-4246-B16E-B75571232629}"/>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6" name="Footer Placeholder 5">
            <a:extLst>
              <a:ext uri="{FF2B5EF4-FFF2-40B4-BE49-F238E27FC236}">
                <a16:creationId xmlns:a16="http://schemas.microsoft.com/office/drawing/2014/main" id="{F76C015D-508F-44DA-BBFC-73F7E6341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7C2DA-215C-4A32-A34E-15ACE02E8D21}"/>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88229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C9C3A-075B-4E87-A4AD-5A6C6B9195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77A0F4-B6D9-4561-B5F2-FEF52058DE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FF9FC-5F35-4169-8389-5057C317BE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40444DAF-E356-40DE-9947-480B8BBFF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3CB783-FEFC-4AC9-9CAA-C60A48616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0D2BA-134A-41F9-96A1-25FF28E0AD8F}" type="slidenum">
              <a:rPr lang="en-US" smtClean="0"/>
              <a:t>‹#›</a:t>
            </a:fld>
            <a:endParaRPr lang="en-US"/>
          </a:p>
        </p:txBody>
      </p:sp>
    </p:spTree>
    <p:extLst>
      <p:ext uri="{BB962C8B-B14F-4D97-AF65-F5344CB8AC3E}">
        <p14:creationId xmlns:p14="http://schemas.microsoft.com/office/powerpoint/2010/main" val="3113147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png"/><Relationship Id="rId18" Type="http://schemas.openxmlformats.org/officeDocument/2006/relationships/image" Target="../media/image50.jpeg"/><Relationship Id="rId3" Type="http://schemas.openxmlformats.org/officeDocument/2006/relationships/diagramData" Target="../diagrams/data2.xml"/><Relationship Id="rId21" Type="http://schemas.openxmlformats.org/officeDocument/2006/relationships/image" Target="../media/image38.png"/><Relationship Id="rId7" Type="http://schemas.microsoft.com/office/2007/relationships/diagramDrawing" Target="../diagrams/drawing2.xml"/><Relationship Id="rId12" Type="http://schemas.openxmlformats.org/officeDocument/2006/relationships/image" Target="../media/image27.png"/><Relationship Id="rId17" Type="http://schemas.openxmlformats.org/officeDocument/2006/relationships/image" Target="../media/image52.jpeg"/><Relationship Id="rId2" Type="http://schemas.openxmlformats.org/officeDocument/2006/relationships/notesSlide" Target="../notesSlides/notesSlide6.xml"/><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4.png"/><Relationship Id="rId5" Type="http://schemas.openxmlformats.org/officeDocument/2006/relationships/diagramQuickStyle" Target="../diagrams/quickStyle2.xml"/><Relationship Id="rId15" Type="http://schemas.openxmlformats.org/officeDocument/2006/relationships/image" Target="../media/image33.png"/><Relationship Id="rId10" Type="http://schemas.openxmlformats.org/officeDocument/2006/relationships/image" Target="../media/image13.png"/><Relationship Id="rId19" Type="http://schemas.openxmlformats.org/officeDocument/2006/relationships/image" Target="../media/image51.png"/><Relationship Id="rId4" Type="http://schemas.openxmlformats.org/officeDocument/2006/relationships/diagramLayout" Target="../diagrams/layout2.xml"/><Relationship Id="rId9" Type="http://schemas.openxmlformats.org/officeDocument/2006/relationships/image" Target="../media/image12.png"/><Relationship Id="rId14" Type="http://schemas.openxmlformats.org/officeDocument/2006/relationships/image" Target="../media/image29.jpeg"/><Relationship Id="rId22"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50362-2E2D-4F88-A18E-CF24328ED0C6}"/>
              </a:ext>
            </a:extLst>
          </p:cNvPr>
          <p:cNvPicPr>
            <a:picLocks noChangeAspect="1"/>
          </p:cNvPicPr>
          <p:nvPr/>
        </p:nvPicPr>
        <p:blipFill>
          <a:blip r:embed="rId3"/>
          <a:stretch>
            <a:fillRect/>
          </a:stretch>
        </p:blipFill>
        <p:spPr>
          <a:xfrm>
            <a:off x="459740" y="217185"/>
            <a:ext cx="4762500" cy="3211815"/>
          </a:xfrm>
          <a:prstGeom prst="rect">
            <a:avLst/>
          </a:prstGeom>
        </p:spPr>
      </p:pic>
      <p:pic>
        <p:nvPicPr>
          <p:cNvPr id="5" name="Picture 4">
            <a:extLst>
              <a:ext uri="{FF2B5EF4-FFF2-40B4-BE49-F238E27FC236}">
                <a16:creationId xmlns:a16="http://schemas.microsoft.com/office/drawing/2014/main" id="{7A20279A-FBA8-4019-8708-42C95FCAB534}"/>
              </a:ext>
            </a:extLst>
          </p:cNvPr>
          <p:cNvPicPr>
            <a:picLocks noChangeAspect="1"/>
          </p:cNvPicPr>
          <p:nvPr/>
        </p:nvPicPr>
        <p:blipFill rotWithShape="1">
          <a:blip r:embed="rId4"/>
          <a:srcRect l="5036" t="5371" r="933" b="3657"/>
          <a:stretch/>
        </p:blipFill>
        <p:spPr>
          <a:xfrm>
            <a:off x="5506720" y="217185"/>
            <a:ext cx="5821680" cy="3211814"/>
          </a:xfrm>
          <a:prstGeom prst="rect">
            <a:avLst/>
          </a:prstGeom>
        </p:spPr>
      </p:pic>
      <p:sp>
        <p:nvSpPr>
          <p:cNvPr id="8" name="Rectangle 7">
            <a:extLst>
              <a:ext uri="{FF2B5EF4-FFF2-40B4-BE49-F238E27FC236}">
                <a16:creationId xmlns:a16="http://schemas.microsoft.com/office/drawing/2014/main" id="{BE19A220-F5DD-4DAB-9836-A330CC5898CD}"/>
              </a:ext>
            </a:extLst>
          </p:cNvPr>
          <p:cNvSpPr/>
          <p:nvPr/>
        </p:nvSpPr>
        <p:spPr>
          <a:xfrm>
            <a:off x="863600" y="2989904"/>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10" name="Rectangle 9">
            <a:extLst>
              <a:ext uri="{FF2B5EF4-FFF2-40B4-BE49-F238E27FC236}">
                <a16:creationId xmlns:a16="http://schemas.microsoft.com/office/drawing/2014/main" id="{1EA01AAF-B4BB-43C6-8CFF-6AC291DBD35A}"/>
              </a:ext>
            </a:extLst>
          </p:cNvPr>
          <p:cNvSpPr/>
          <p:nvPr/>
        </p:nvSpPr>
        <p:spPr>
          <a:xfrm>
            <a:off x="9310992" y="328930"/>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pic>
        <p:nvPicPr>
          <p:cNvPr id="11" name="Picture 10">
            <a:extLst>
              <a:ext uri="{FF2B5EF4-FFF2-40B4-BE49-F238E27FC236}">
                <a16:creationId xmlns:a16="http://schemas.microsoft.com/office/drawing/2014/main" id="{277667B9-F093-4B41-89C3-547C22BE468E}"/>
              </a:ext>
            </a:extLst>
          </p:cNvPr>
          <p:cNvPicPr>
            <a:picLocks noChangeAspect="1"/>
          </p:cNvPicPr>
          <p:nvPr/>
        </p:nvPicPr>
        <p:blipFill>
          <a:blip r:embed="rId5"/>
          <a:stretch>
            <a:fillRect/>
          </a:stretch>
        </p:blipFill>
        <p:spPr>
          <a:xfrm>
            <a:off x="5351088" y="4781891"/>
            <a:ext cx="645155" cy="1150935"/>
          </a:xfrm>
          <a:prstGeom prst="rect">
            <a:avLst/>
          </a:prstGeom>
        </p:spPr>
      </p:pic>
      <p:sp>
        <p:nvSpPr>
          <p:cNvPr id="12" name="Rectangle 11">
            <a:extLst>
              <a:ext uri="{FF2B5EF4-FFF2-40B4-BE49-F238E27FC236}">
                <a16:creationId xmlns:a16="http://schemas.microsoft.com/office/drawing/2014/main" id="{C2826BB5-1387-49E3-8977-0C2E837BD0C5}"/>
              </a:ext>
            </a:extLst>
          </p:cNvPr>
          <p:cNvSpPr/>
          <p:nvPr/>
        </p:nvSpPr>
        <p:spPr>
          <a:xfrm>
            <a:off x="6218008" y="4781891"/>
            <a:ext cx="5821679" cy="115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hữu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C781127-3E56-45AC-83B9-53CE2F2ECB20}"/>
              </a:ext>
            </a:extLst>
          </p:cNvPr>
          <p:cNvSpPr/>
          <p:nvPr/>
        </p:nvSpPr>
        <p:spPr>
          <a:xfrm>
            <a:off x="6253977" y="3540744"/>
            <a:ext cx="5821679" cy="150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26" name="Picture 2" descr="Trắc nghiệm sinh học 7 kết nối tri thức Bài 39: sinh sản vô tính ở sinh vật  | Kenhgiaovien.com">
            <a:extLst>
              <a:ext uri="{FF2B5EF4-FFF2-40B4-BE49-F238E27FC236}">
                <a16:creationId xmlns:a16="http://schemas.microsoft.com/office/drawing/2014/main" id="{59E7E86B-9214-4C38-9675-DE7E805E7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89" y="3912781"/>
            <a:ext cx="4640679" cy="24263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A6953B6-749E-4F9D-89DA-49C1A4B625DB}"/>
              </a:ext>
            </a:extLst>
          </p:cNvPr>
          <p:cNvSpPr/>
          <p:nvPr/>
        </p:nvSpPr>
        <p:spPr>
          <a:xfrm>
            <a:off x="990424" y="5921339"/>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4" name="Rectangle 13">
            <a:extLst>
              <a:ext uri="{FF2B5EF4-FFF2-40B4-BE49-F238E27FC236}">
                <a16:creationId xmlns:a16="http://schemas.microsoft.com/office/drawing/2014/main" id="{A79B5829-A36A-4108-817E-30057AEBCCE6}"/>
              </a:ext>
            </a:extLst>
          </p:cNvPr>
          <p:cNvSpPr/>
          <p:nvPr/>
        </p:nvSpPr>
        <p:spPr>
          <a:xfrm>
            <a:off x="6218008" y="5763701"/>
            <a:ext cx="5821679" cy="115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3.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9835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34B33-B918-4E5F-9795-628FEC0A6AE1}"/>
              </a:ext>
            </a:extLst>
          </p:cNvPr>
          <p:cNvPicPr>
            <a:picLocks noChangeAspect="1"/>
          </p:cNvPicPr>
          <p:nvPr/>
        </p:nvPicPr>
        <p:blipFill rotWithShape="1">
          <a:blip r:embed="rId2"/>
          <a:srcRect b="5856"/>
          <a:stretch/>
        </p:blipFill>
        <p:spPr>
          <a:xfrm>
            <a:off x="1170876" y="739194"/>
            <a:ext cx="10210800" cy="5756951"/>
          </a:xfrm>
          <a:prstGeom prst="rect">
            <a:avLst/>
          </a:prstGeom>
        </p:spPr>
      </p:pic>
      <p:sp>
        <p:nvSpPr>
          <p:cNvPr id="5" name="Rectangle 4">
            <a:extLst>
              <a:ext uri="{FF2B5EF4-FFF2-40B4-BE49-F238E27FC236}">
                <a16:creationId xmlns:a16="http://schemas.microsoft.com/office/drawing/2014/main" id="{EEF79BB5-7BDC-4BC8-961C-0DB497E68B02}"/>
              </a:ext>
            </a:extLst>
          </p:cNvPr>
          <p:cNvSpPr/>
          <p:nvPr/>
        </p:nvSpPr>
        <p:spPr>
          <a:xfrm>
            <a:off x="2824893" y="-202565"/>
            <a:ext cx="6902767"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1604BC"/>
                </a:solidFill>
                <a:latin typeface="Times New Roman" panose="02020603050405020304" pitchFamily="18" charset="0"/>
                <a:cs typeface="Times New Roman" panose="02020603050405020304" pitchFamily="18" charset="0"/>
              </a:rPr>
              <a:t>2. </a:t>
            </a:r>
            <a:r>
              <a:rPr lang="en-US" sz="3600" b="1" dirty="0" err="1">
                <a:solidFill>
                  <a:srgbClr val="1604BC"/>
                </a:solidFill>
                <a:latin typeface="Times New Roman" panose="02020603050405020304" pitchFamily="18" charset="0"/>
                <a:cs typeface="Times New Roman" panose="02020603050405020304" pitchFamily="18" charset="0"/>
              </a:rPr>
              <a:t>Các</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giai</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đoạn</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sinh</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sản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005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84304-C208-4492-B590-A33911D64725}"/>
              </a:ext>
            </a:extLst>
          </p:cNvPr>
          <p:cNvSpPr/>
          <p:nvPr/>
        </p:nvSpPr>
        <p:spPr>
          <a:xfrm>
            <a:off x="6112852" y="218716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(2n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4" name="Rectangle 3">
            <a:extLst>
              <a:ext uri="{FF2B5EF4-FFF2-40B4-BE49-F238E27FC236}">
                <a16:creationId xmlns:a16="http://schemas.microsoft.com/office/drawing/2014/main" id="{C6597327-C9CF-4959-9CDD-424160A63662}"/>
              </a:ext>
            </a:extLst>
          </p:cNvPr>
          <p:cNvSpPr/>
          <p:nvPr/>
        </p:nvSpPr>
        <p:spPr>
          <a:xfrm>
            <a:off x="6112852" y="3151680"/>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…....…….(2)……………..</a:t>
            </a:r>
          </a:p>
        </p:txBody>
      </p:sp>
      <p:sp>
        <p:nvSpPr>
          <p:cNvPr id="3" name="Arrow: Curved Up 2">
            <a:extLst>
              <a:ext uri="{FF2B5EF4-FFF2-40B4-BE49-F238E27FC236}">
                <a16:creationId xmlns:a16="http://schemas.microsoft.com/office/drawing/2014/main" id="{49B21FC2-7A88-42C5-95FE-90156197DB6F}"/>
              </a:ext>
            </a:extLst>
          </p:cNvPr>
          <p:cNvSpPr/>
          <p:nvPr/>
        </p:nvSpPr>
        <p:spPr>
          <a:xfrm rot="14616458">
            <a:off x="9497983" y="1877018"/>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461EC5E-2625-4607-8CD2-7EDD45F3A624}"/>
              </a:ext>
            </a:extLst>
          </p:cNvPr>
          <p:cNvSpPr/>
          <p:nvPr/>
        </p:nvSpPr>
        <p:spPr>
          <a:xfrm>
            <a:off x="9207352" y="173956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a:t>
            </a:r>
          </a:p>
        </p:txBody>
      </p:sp>
      <p:cxnSp>
        <p:nvCxnSpPr>
          <p:cNvPr id="7" name="Straight Arrow Connector 6">
            <a:extLst>
              <a:ext uri="{FF2B5EF4-FFF2-40B4-BE49-F238E27FC236}">
                <a16:creationId xmlns:a16="http://schemas.microsoft.com/office/drawing/2014/main" id="{EB3CFA9D-DC99-433E-8B3C-283ECD0A6923}"/>
              </a:ext>
            </a:extLst>
          </p:cNvPr>
          <p:cNvCxnSpPr>
            <a:cxnSpLocks/>
          </p:cNvCxnSpPr>
          <p:nvPr/>
        </p:nvCxnSpPr>
        <p:spPr>
          <a:xfrm>
            <a:off x="8063926" y="2776139"/>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F773D9E-DB63-4B4D-8C6F-0E20CCBE424A}"/>
              </a:ext>
            </a:extLst>
          </p:cNvPr>
          <p:cNvSpPr/>
          <p:nvPr/>
        </p:nvSpPr>
        <p:spPr>
          <a:xfrm>
            <a:off x="6120301" y="4092863"/>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2 (n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7CF4D8C7-69EF-4146-898A-79D2DCD0DE7C}"/>
              </a:ext>
            </a:extLst>
          </p:cNvPr>
          <p:cNvCxnSpPr>
            <a:cxnSpLocks/>
          </p:cNvCxnSpPr>
          <p:nvPr/>
        </p:nvCxnSpPr>
        <p:spPr>
          <a:xfrm>
            <a:off x="8063925" y="3755666"/>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C471DB-BC1F-4CBA-81AD-38199C229461}"/>
              </a:ext>
            </a:extLst>
          </p:cNvPr>
          <p:cNvSpPr/>
          <p:nvPr/>
        </p:nvSpPr>
        <p:spPr>
          <a:xfrm>
            <a:off x="7256278" y="362237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2" name="Straight Arrow Connector 11">
            <a:extLst>
              <a:ext uri="{FF2B5EF4-FFF2-40B4-BE49-F238E27FC236}">
                <a16:creationId xmlns:a16="http://schemas.microsoft.com/office/drawing/2014/main" id="{88DF8112-56EC-436D-AF4E-745DFD5B3B72}"/>
              </a:ext>
            </a:extLst>
          </p:cNvPr>
          <p:cNvCxnSpPr>
            <a:cxnSpLocks/>
          </p:cNvCxnSpPr>
          <p:nvPr/>
        </p:nvCxnSpPr>
        <p:spPr>
          <a:xfrm>
            <a:off x="8071375" y="4673752"/>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158E1AC-84B4-401E-835F-20BA0EC9637A}"/>
              </a:ext>
            </a:extLst>
          </p:cNvPr>
          <p:cNvSpPr/>
          <p:nvPr/>
        </p:nvSpPr>
        <p:spPr>
          <a:xfrm>
            <a:off x="6096000" y="521046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14" name="Rectangle 13">
            <a:extLst>
              <a:ext uri="{FF2B5EF4-FFF2-40B4-BE49-F238E27FC236}">
                <a16:creationId xmlns:a16="http://schemas.microsoft.com/office/drawing/2014/main" id="{2B7E5895-26B9-496C-9073-077B0788C541}"/>
              </a:ext>
            </a:extLst>
          </p:cNvPr>
          <p:cNvSpPr/>
          <p:nvPr/>
        </p:nvSpPr>
        <p:spPr>
          <a:xfrm>
            <a:off x="7256278" y="456180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……(3)………</a:t>
            </a:r>
          </a:p>
        </p:txBody>
      </p:sp>
      <p:sp>
        <p:nvSpPr>
          <p:cNvPr id="15" name="Rectangle 14">
            <a:extLst>
              <a:ext uri="{FF2B5EF4-FFF2-40B4-BE49-F238E27FC236}">
                <a16:creationId xmlns:a16="http://schemas.microsoft.com/office/drawing/2014/main" id="{DA8F3FFF-0D5B-4225-AEEB-969B9663D5C8}"/>
              </a:ext>
            </a:extLst>
          </p:cNvPr>
          <p:cNvSpPr/>
          <p:nvPr/>
        </p:nvSpPr>
        <p:spPr>
          <a:xfrm>
            <a:off x="6305226" y="6174984"/>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trùng</a:t>
            </a:r>
            <a:r>
              <a:rPr lang="en-US" sz="2400" b="1" dirty="0">
                <a:solidFill>
                  <a:schemeClr val="tx1"/>
                </a:solidFill>
                <a:latin typeface="Times New Roman" panose="02020603050405020304" pitchFamily="18" charset="0"/>
                <a:cs typeface="Times New Roman" panose="02020603050405020304" pitchFamily="18" charset="0"/>
              </a:rPr>
              <a:t> (n)</a:t>
            </a:r>
          </a:p>
        </p:txBody>
      </p:sp>
      <p:cxnSp>
        <p:nvCxnSpPr>
          <p:cNvPr id="16" name="Straight Arrow Connector 15">
            <a:extLst>
              <a:ext uri="{FF2B5EF4-FFF2-40B4-BE49-F238E27FC236}">
                <a16:creationId xmlns:a16="http://schemas.microsoft.com/office/drawing/2014/main" id="{60CF0958-DA7A-44BF-9D15-FB35237F9F94}"/>
              </a:ext>
            </a:extLst>
          </p:cNvPr>
          <p:cNvCxnSpPr>
            <a:cxnSpLocks/>
          </p:cNvCxnSpPr>
          <p:nvPr/>
        </p:nvCxnSpPr>
        <p:spPr>
          <a:xfrm>
            <a:off x="8071375" y="5765895"/>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5DA128-235D-448A-9F35-951FB7F76372}"/>
              </a:ext>
            </a:extLst>
          </p:cNvPr>
          <p:cNvSpPr/>
          <p:nvPr/>
        </p:nvSpPr>
        <p:spPr>
          <a:xfrm>
            <a:off x="7256277" y="5702450"/>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….......(4)……...</a:t>
            </a:r>
          </a:p>
        </p:txBody>
      </p:sp>
      <p:sp>
        <p:nvSpPr>
          <p:cNvPr id="21" name="Rectangle 20">
            <a:extLst>
              <a:ext uri="{FF2B5EF4-FFF2-40B4-BE49-F238E27FC236}">
                <a16:creationId xmlns:a16="http://schemas.microsoft.com/office/drawing/2014/main" id="{E6738471-CF7B-4B13-8D0F-F69F1149134C}"/>
              </a:ext>
            </a:extLst>
          </p:cNvPr>
          <p:cNvSpPr/>
          <p:nvPr/>
        </p:nvSpPr>
        <p:spPr>
          <a:xfrm>
            <a:off x="246534" y="102291"/>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tinh</a:t>
            </a:r>
            <a:r>
              <a:rPr lang="en-US" sz="3200" b="1" dirty="0">
                <a:solidFill>
                  <a:schemeClr val="tx1"/>
                </a:solidFill>
              </a:rPr>
              <a:t> </a:t>
            </a:r>
            <a:r>
              <a:rPr lang="en-US" sz="3200" b="1" dirty="0" err="1">
                <a:solidFill>
                  <a:schemeClr val="tx1"/>
                </a:solidFill>
              </a:rPr>
              <a:t>trùng</a:t>
            </a:r>
            <a:endParaRPr lang="en-US" sz="3200" b="1" dirty="0">
              <a:solidFill>
                <a:schemeClr val="tx1"/>
              </a:solidFill>
            </a:endParaRPr>
          </a:p>
        </p:txBody>
      </p:sp>
      <p:sp>
        <p:nvSpPr>
          <p:cNvPr id="19" name="Rectangle 18">
            <a:extLst>
              <a:ext uri="{FF2B5EF4-FFF2-40B4-BE49-F238E27FC236}">
                <a16:creationId xmlns:a16="http://schemas.microsoft.com/office/drawing/2014/main" id="{1D8DE216-0E2F-4CCB-BA6D-5018BA598BDB}"/>
              </a:ext>
            </a:extLst>
          </p:cNvPr>
          <p:cNvSpPr/>
          <p:nvPr/>
        </p:nvSpPr>
        <p:spPr>
          <a:xfrm>
            <a:off x="5808883" y="920929"/>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D137D1"/>
                </a:solidFill>
                <a:latin typeface="Times New Roman" panose="02020603050405020304" pitchFamily="18" charset="0"/>
                <a:cs typeface="Times New Roman" panose="02020603050405020304" pitchFamily="18" charset="0"/>
              </a:rPr>
              <a:t>Điền</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vào</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các</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nội</a:t>
            </a:r>
            <a:r>
              <a:rPr lang="en-US" sz="2800" dirty="0">
                <a:solidFill>
                  <a:srgbClr val="D137D1"/>
                </a:solidFill>
                <a:latin typeface="Times New Roman" panose="02020603050405020304" pitchFamily="18" charset="0"/>
                <a:cs typeface="Times New Roman" panose="02020603050405020304" pitchFamily="18" charset="0"/>
              </a:rPr>
              <a:t> dung </a:t>
            </a:r>
            <a:r>
              <a:rPr lang="en-US" sz="2800" dirty="0" err="1">
                <a:solidFill>
                  <a:srgbClr val="D137D1"/>
                </a:solidFill>
                <a:latin typeface="Times New Roman" panose="02020603050405020304" pitchFamily="18" charset="0"/>
                <a:cs typeface="Times New Roman" panose="02020603050405020304" pitchFamily="18" charset="0"/>
              </a:rPr>
              <a:t>còn</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thiếu</a:t>
            </a:r>
            <a:r>
              <a:rPr lang="en-US" sz="2800" dirty="0">
                <a:solidFill>
                  <a:srgbClr val="D137D1"/>
                </a:solidFill>
                <a:latin typeface="Times New Roman" panose="02020603050405020304" pitchFamily="18" charset="0"/>
                <a:cs typeface="Times New Roman" panose="02020603050405020304" pitchFamily="18" charset="0"/>
              </a:rPr>
              <a:t> </a:t>
            </a:r>
          </a:p>
          <a:p>
            <a:pPr algn="ctr"/>
            <a:r>
              <a:rPr lang="en-US" sz="2800" dirty="0" err="1">
                <a:solidFill>
                  <a:srgbClr val="D137D1"/>
                </a:solidFill>
                <a:latin typeface="Times New Roman" panose="02020603050405020304" pitchFamily="18" charset="0"/>
                <a:cs typeface="Times New Roman" panose="02020603050405020304" pitchFamily="18" charset="0"/>
              </a:rPr>
              <a:t>trong</a:t>
            </a:r>
            <a:r>
              <a:rPr lang="en-US" sz="2800" dirty="0">
                <a:solidFill>
                  <a:srgbClr val="D137D1"/>
                </a:solidFill>
                <a:latin typeface="Times New Roman" panose="02020603050405020304" pitchFamily="18" charset="0"/>
                <a:cs typeface="Times New Roman" panose="02020603050405020304" pitchFamily="18" charset="0"/>
              </a:rPr>
              <a:t> s</a:t>
            </a:r>
            <a:r>
              <a:rPr lang="vi-VN" sz="2800" dirty="0">
                <a:solidFill>
                  <a:srgbClr val="D137D1"/>
                </a:solidFill>
                <a:latin typeface="Times New Roman" panose="02020603050405020304" pitchFamily="18" charset="0"/>
                <a:cs typeface="Times New Roman" panose="02020603050405020304" pitchFamily="18" charset="0"/>
              </a:rPr>
              <a:t>ơ</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đồ</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sau</a:t>
            </a:r>
            <a:r>
              <a:rPr lang="en-US" sz="2800" dirty="0">
                <a:solidFill>
                  <a:srgbClr val="D137D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005AD85-603A-4B47-A3C4-8E9F07BF072F}"/>
              </a:ext>
            </a:extLst>
          </p:cNvPr>
          <p:cNvPicPr>
            <a:picLocks noChangeAspect="1"/>
          </p:cNvPicPr>
          <p:nvPr/>
        </p:nvPicPr>
        <p:blipFill>
          <a:blip r:embed="rId3"/>
          <a:stretch>
            <a:fillRect/>
          </a:stretch>
        </p:blipFill>
        <p:spPr>
          <a:xfrm>
            <a:off x="974370" y="920929"/>
            <a:ext cx="4791446" cy="5834324"/>
          </a:xfrm>
          <a:prstGeom prst="rect">
            <a:avLst/>
          </a:prstGeom>
        </p:spPr>
      </p:pic>
    </p:spTree>
    <p:extLst>
      <p:ext uri="{BB962C8B-B14F-4D97-AF65-F5344CB8AC3E}">
        <p14:creationId xmlns:p14="http://schemas.microsoft.com/office/powerpoint/2010/main" val="394385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84304-C208-4492-B590-A33911D64725}"/>
              </a:ext>
            </a:extLst>
          </p:cNvPr>
          <p:cNvSpPr/>
          <p:nvPr/>
        </p:nvSpPr>
        <p:spPr>
          <a:xfrm>
            <a:off x="6089252" y="129675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Tinh</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nguyên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sp>
        <p:nvSpPr>
          <p:cNvPr id="4" name="Rectangle 3">
            <a:extLst>
              <a:ext uri="{FF2B5EF4-FFF2-40B4-BE49-F238E27FC236}">
                <a16:creationId xmlns:a16="http://schemas.microsoft.com/office/drawing/2014/main" id="{C6597327-C9CF-4959-9CDD-424160A63662}"/>
              </a:ext>
            </a:extLst>
          </p:cNvPr>
          <p:cNvSpPr/>
          <p:nvPr/>
        </p:nvSpPr>
        <p:spPr>
          <a:xfrm>
            <a:off x="6089252" y="226127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1 (2n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 name="Arrow: Curved Up 2">
            <a:extLst>
              <a:ext uri="{FF2B5EF4-FFF2-40B4-BE49-F238E27FC236}">
                <a16:creationId xmlns:a16="http://schemas.microsoft.com/office/drawing/2014/main" id="{49B21FC2-7A88-42C5-95FE-90156197DB6F}"/>
              </a:ext>
            </a:extLst>
          </p:cNvPr>
          <p:cNvSpPr/>
          <p:nvPr/>
        </p:nvSpPr>
        <p:spPr>
          <a:xfrm rot="14616458">
            <a:off x="9474383" y="986613"/>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461EC5E-2625-4607-8CD2-7EDD45F3A624}"/>
              </a:ext>
            </a:extLst>
          </p:cNvPr>
          <p:cNvSpPr/>
          <p:nvPr/>
        </p:nvSpPr>
        <p:spPr>
          <a:xfrm>
            <a:off x="9183752" y="84916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EB3CFA9D-DC99-433E-8B3C-283ECD0A6923}"/>
              </a:ext>
            </a:extLst>
          </p:cNvPr>
          <p:cNvCxnSpPr>
            <a:cxnSpLocks/>
          </p:cNvCxnSpPr>
          <p:nvPr/>
        </p:nvCxnSpPr>
        <p:spPr>
          <a:xfrm>
            <a:off x="8040326" y="1885734"/>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F773D9E-DB63-4B4D-8C6F-0E20CCBE424A}"/>
              </a:ext>
            </a:extLst>
          </p:cNvPr>
          <p:cNvSpPr/>
          <p:nvPr/>
        </p:nvSpPr>
        <p:spPr>
          <a:xfrm>
            <a:off x="6096701" y="320245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2 (n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7CF4D8C7-69EF-4146-898A-79D2DCD0DE7C}"/>
              </a:ext>
            </a:extLst>
          </p:cNvPr>
          <p:cNvCxnSpPr>
            <a:cxnSpLocks/>
          </p:cNvCxnSpPr>
          <p:nvPr/>
        </p:nvCxnSpPr>
        <p:spPr>
          <a:xfrm>
            <a:off x="8040325" y="2865261"/>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C471DB-BC1F-4CBA-81AD-38199C229461}"/>
              </a:ext>
            </a:extLst>
          </p:cNvPr>
          <p:cNvSpPr/>
          <p:nvPr/>
        </p:nvSpPr>
        <p:spPr>
          <a:xfrm>
            <a:off x="7232678" y="273196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2" name="Straight Arrow Connector 11">
            <a:extLst>
              <a:ext uri="{FF2B5EF4-FFF2-40B4-BE49-F238E27FC236}">
                <a16:creationId xmlns:a16="http://schemas.microsoft.com/office/drawing/2014/main" id="{88DF8112-56EC-436D-AF4E-745DFD5B3B72}"/>
              </a:ext>
            </a:extLst>
          </p:cNvPr>
          <p:cNvCxnSpPr>
            <a:cxnSpLocks/>
          </p:cNvCxnSpPr>
          <p:nvPr/>
        </p:nvCxnSpPr>
        <p:spPr>
          <a:xfrm>
            <a:off x="8047775" y="3783347"/>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158E1AC-84B4-401E-835F-20BA0EC9637A}"/>
              </a:ext>
            </a:extLst>
          </p:cNvPr>
          <p:cNvSpPr/>
          <p:nvPr/>
        </p:nvSpPr>
        <p:spPr>
          <a:xfrm>
            <a:off x="6072400" y="432006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14" name="Rectangle 13">
            <a:extLst>
              <a:ext uri="{FF2B5EF4-FFF2-40B4-BE49-F238E27FC236}">
                <a16:creationId xmlns:a16="http://schemas.microsoft.com/office/drawing/2014/main" id="{2B7E5895-26B9-496C-9073-077B0788C541}"/>
              </a:ext>
            </a:extLst>
          </p:cNvPr>
          <p:cNvSpPr/>
          <p:nvPr/>
        </p:nvSpPr>
        <p:spPr>
          <a:xfrm>
            <a:off x="7232678" y="367139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5" name="Rectangle 14">
            <a:extLst>
              <a:ext uri="{FF2B5EF4-FFF2-40B4-BE49-F238E27FC236}">
                <a16:creationId xmlns:a16="http://schemas.microsoft.com/office/drawing/2014/main" id="{DA8F3FFF-0D5B-4225-AEEB-969B9663D5C8}"/>
              </a:ext>
            </a:extLst>
          </p:cNvPr>
          <p:cNvSpPr/>
          <p:nvPr/>
        </p:nvSpPr>
        <p:spPr>
          <a:xfrm>
            <a:off x="6281626" y="5284579"/>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trùng</a:t>
            </a:r>
            <a:r>
              <a:rPr lang="en-US" sz="2400" b="1" dirty="0">
                <a:solidFill>
                  <a:schemeClr val="tx1"/>
                </a:solidFill>
                <a:latin typeface="Times New Roman" panose="02020603050405020304" pitchFamily="18" charset="0"/>
                <a:cs typeface="Times New Roman" panose="02020603050405020304" pitchFamily="18" charset="0"/>
              </a:rPr>
              <a:t> (n)</a:t>
            </a:r>
          </a:p>
        </p:txBody>
      </p:sp>
      <p:cxnSp>
        <p:nvCxnSpPr>
          <p:cNvPr id="16" name="Straight Arrow Connector 15">
            <a:extLst>
              <a:ext uri="{FF2B5EF4-FFF2-40B4-BE49-F238E27FC236}">
                <a16:creationId xmlns:a16="http://schemas.microsoft.com/office/drawing/2014/main" id="{60CF0958-DA7A-44BF-9D15-FB35237F9F94}"/>
              </a:ext>
            </a:extLst>
          </p:cNvPr>
          <p:cNvCxnSpPr>
            <a:cxnSpLocks/>
          </p:cNvCxnSpPr>
          <p:nvPr/>
        </p:nvCxnSpPr>
        <p:spPr>
          <a:xfrm>
            <a:off x="8047775" y="4875490"/>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5DA128-235D-448A-9F35-951FB7F76372}"/>
              </a:ext>
            </a:extLst>
          </p:cNvPr>
          <p:cNvSpPr/>
          <p:nvPr/>
        </p:nvSpPr>
        <p:spPr>
          <a:xfrm>
            <a:off x="6714885" y="479041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hóa</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FD820C0-1882-4E84-AB47-4FC20553FE34}"/>
              </a:ext>
            </a:extLst>
          </p:cNvPr>
          <p:cNvSpPr/>
          <p:nvPr/>
        </p:nvSpPr>
        <p:spPr>
          <a:xfrm>
            <a:off x="386080" y="0"/>
            <a:ext cx="5709920" cy="626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rPr>
              <a:t>II. </a:t>
            </a:r>
            <a:r>
              <a:rPr lang="en-US" sz="3200" b="1" dirty="0" err="1">
                <a:solidFill>
                  <a:srgbClr val="00B050"/>
                </a:solidFill>
              </a:rPr>
              <a:t>Sinh</a:t>
            </a:r>
            <a:r>
              <a:rPr lang="en-US" sz="3200" b="1" dirty="0">
                <a:solidFill>
                  <a:srgbClr val="00B050"/>
                </a:solidFill>
              </a:rPr>
              <a:t> </a:t>
            </a:r>
            <a:r>
              <a:rPr lang="en-US" sz="3200" b="1" dirty="0" err="1">
                <a:solidFill>
                  <a:srgbClr val="00B050"/>
                </a:solidFill>
              </a:rPr>
              <a:t>sản</a:t>
            </a:r>
            <a:r>
              <a:rPr lang="en-US" sz="3200" b="1" dirty="0">
                <a:solidFill>
                  <a:srgbClr val="00B050"/>
                </a:solidFill>
              </a:rPr>
              <a:t> </a:t>
            </a:r>
            <a:r>
              <a:rPr lang="en-US" sz="3200" b="1" dirty="0" err="1">
                <a:solidFill>
                  <a:srgbClr val="00B050"/>
                </a:solidFill>
              </a:rPr>
              <a:t>hữu</a:t>
            </a:r>
            <a:r>
              <a:rPr lang="en-US" sz="3200" b="1" dirty="0">
                <a:solidFill>
                  <a:srgbClr val="00B050"/>
                </a:solidFill>
              </a:rPr>
              <a:t> </a:t>
            </a:r>
            <a:r>
              <a:rPr lang="en-US" sz="3200" b="1" dirty="0" err="1">
                <a:solidFill>
                  <a:srgbClr val="00B050"/>
                </a:solidFill>
              </a:rPr>
              <a:t>tính</a:t>
            </a:r>
            <a:r>
              <a:rPr lang="en-US" sz="3200" b="1" dirty="0">
                <a:solidFill>
                  <a:srgbClr val="00B050"/>
                </a:solidFill>
              </a:rPr>
              <a:t> ở </a:t>
            </a:r>
            <a:r>
              <a:rPr lang="en-US" sz="3200" b="1" dirty="0" err="1">
                <a:solidFill>
                  <a:srgbClr val="00B050"/>
                </a:solidFill>
              </a:rPr>
              <a:t>động</a:t>
            </a:r>
            <a:r>
              <a:rPr lang="en-US" sz="3200" b="1" dirty="0">
                <a:solidFill>
                  <a:srgbClr val="00B050"/>
                </a:solidFill>
              </a:rPr>
              <a:t> </a:t>
            </a:r>
            <a:r>
              <a:rPr lang="en-US" sz="3200" b="1" dirty="0" err="1">
                <a:solidFill>
                  <a:srgbClr val="00B050"/>
                </a:solidFill>
              </a:rPr>
              <a:t>vật</a:t>
            </a:r>
            <a:endParaRPr lang="en-US" sz="3200" b="1" dirty="0">
              <a:solidFill>
                <a:srgbClr val="00B050"/>
              </a:solidFill>
            </a:endParaRPr>
          </a:p>
        </p:txBody>
      </p:sp>
      <p:sp>
        <p:nvSpPr>
          <p:cNvPr id="21" name="Rectangle 20">
            <a:extLst>
              <a:ext uri="{FF2B5EF4-FFF2-40B4-BE49-F238E27FC236}">
                <a16:creationId xmlns:a16="http://schemas.microsoft.com/office/drawing/2014/main" id="{E6738471-CF7B-4B13-8D0F-F69F1149134C}"/>
              </a:ext>
            </a:extLst>
          </p:cNvPr>
          <p:cNvSpPr/>
          <p:nvPr/>
        </p:nvSpPr>
        <p:spPr>
          <a:xfrm>
            <a:off x="499454" y="352736"/>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tinh</a:t>
            </a:r>
            <a:r>
              <a:rPr lang="en-US" sz="3200" b="1" dirty="0">
                <a:solidFill>
                  <a:schemeClr val="tx1"/>
                </a:solidFill>
              </a:rPr>
              <a:t> </a:t>
            </a:r>
            <a:r>
              <a:rPr lang="en-US" sz="3200" b="1" dirty="0" err="1">
                <a:solidFill>
                  <a:schemeClr val="tx1"/>
                </a:solidFill>
              </a:rPr>
              <a:t>trùng</a:t>
            </a:r>
            <a:endParaRPr lang="en-US" sz="3200" b="1" dirty="0">
              <a:solidFill>
                <a:schemeClr val="tx1"/>
              </a:solidFill>
            </a:endParaRPr>
          </a:p>
        </p:txBody>
      </p:sp>
      <p:pic>
        <p:nvPicPr>
          <p:cNvPr id="8" name="Picture 7">
            <a:extLst>
              <a:ext uri="{FF2B5EF4-FFF2-40B4-BE49-F238E27FC236}">
                <a16:creationId xmlns:a16="http://schemas.microsoft.com/office/drawing/2014/main" id="{CE6E1634-F818-4B05-83AB-9483DB67115F}"/>
              </a:ext>
            </a:extLst>
          </p:cNvPr>
          <p:cNvPicPr>
            <a:picLocks noChangeAspect="1"/>
          </p:cNvPicPr>
          <p:nvPr/>
        </p:nvPicPr>
        <p:blipFill>
          <a:blip r:embed="rId3"/>
          <a:stretch>
            <a:fillRect/>
          </a:stretch>
        </p:blipFill>
        <p:spPr>
          <a:xfrm>
            <a:off x="922118" y="1282290"/>
            <a:ext cx="4334586" cy="5278027"/>
          </a:xfrm>
          <a:prstGeom prst="rect">
            <a:avLst/>
          </a:prstGeom>
        </p:spPr>
      </p:pic>
    </p:spTree>
    <p:extLst>
      <p:ext uri="{BB962C8B-B14F-4D97-AF65-F5344CB8AC3E}">
        <p14:creationId xmlns:p14="http://schemas.microsoft.com/office/powerpoint/2010/main" val="15314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6" grpId="0"/>
      <p:bldP spid="9" grpId="0"/>
      <p:bldP spid="11" grpId="0"/>
      <p:bldP spid="13" grpId="0"/>
      <p:bldP spid="14"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CBB13B8-15AF-40C9-AE19-473AE421C0DD}"/>
              </a:ext>
            </a:extLst>
          </p:cNvPr>
          <p:cNvGrpSpPr/>
          <p:nvPr/>
        </p:nvGrpSpPr>
        <p:grpSpPr>
          <a:xfrm>
            <a:off x="5235531" y="1256982"/>
            <a:ext cx="7329600" cy="4553432"/>
            <a:chOff x="5235531" y="1256982"/>
            <a:chExt cx="7329600" cy="4553432"/>
          </a:xfrm>
        </p:grpSpPr>
        <p:sp>
          <p:nvSpPr>
            <p:cNvPr id="2" name="Rectangle 1">
              <a:extLst>
                <a:ext uri="{FF2B5EF4-FFF2-40B4-BE49-F238E27FC236}">
                  <a16:creationId xmlns:a16="http://schemas.microsoft.com/office/drawing/2014/main" id="{552D376C-9151-4073-84A0-5A7349310B2C}"/>
                </a:ext>
              </a:extLst>
            </p:cNvPr>
            <p:cNvSpPr/>
            <p:nvPr/>
          </p:nvSpPr>
          <p:spPr>
            <a:xfrm>
              <a:off x="5413693" y="177563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………(1)………..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cxnSp>
          <p:nvCxnSpPr>
            <p:cNvPr id="3" name="Straight Arrow Connector 2">
              <a:extLst>
                <a:ext uri="{FF2B5EF4-FFF2-40B4-BE49-F238E27FC236}">
                  <a16:creationId xmlns:a16="http://schemas.microsoft.com/office/drawing/2014/main" id="{4009FDD6-CE2E-45A7-81F2-53ED93321A46}"/>
                </a:ext>
              </a:extLst>
            </p:cNvPr>
            <p:cNvCxnSpPr>
              <a:cxnSpLocks/>
            </p:cNvCxnSpPr>
            <p:nvPr/>
          </p:nvCxnSpPr>
          <p:spPr>
            <a:xfrm>
              <a:off x="7529276" y="2399283"/>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7C81BF6-6578-47C4-B1FF-C256E069070A}"/>
                </a:ext>
              </a:extLst>
            </p:cNvPr>
            <p:cNvSpPr/>
            <p:nvPr/>
          </p:nvSpPr>
          <p:spPr>
            <a:xfrm>
              <a:off x="5578201" y="285496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1 (2n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sp>
          <p:nvSpPr>
            <p:cNvPr id="6" name="Arrow: Curved Up 5">
              <a:extLst>
                <a:ext uri="{FF2B5EF4-FFF2-40B4-BE49-F238E27FC236}">
                  <a16:creationId xmlns:a16="http://schemas.microsoft.com/office/drawing/2014/main" id="{2FDBABE1-4F97-4B22-806D-E5FEC39926D1}"/>
                </a:ext>
              </a:extLst>
            </p:cNvPr>
            <p:cNvSpPr/>
            <p:nvPr/>
          </p:nvSpPr>
          <p:spPr>
            <a:xfrm rot="14616458">
              <a:off x="8953613" y="1394433"/>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1FC18BEF-9928-4C50-819C-E8089248F32E}"/>
                </a:ext>
              </a:extLst>
            </p:cNvPr>
            <p:cNvSpPr/>
            <p:nvPr/>
          </p:nvSpPr>
          <p:spPr>
            <a:xfrm>
              <a:off x="8662982" y="125698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7D080C4-DB3C-4C54-A48B-1C5C5871551F}"/>
                </a:ext>
              </a:extLst>
            </p:cNvPr>
            <p:cNvSpPr/>
            <p:nvPr/>
          </p:nvSpPr>
          <p:spPr>
            <a:xfrm>
              <a:off x="7301832" y="387295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2 (n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E758B779-A3CD-4560-A1FC-046C722CD6D4}"/>
                </a:ext>
              </a:extLst>
            </p:cNvPr>
            <p:cNvCxnSpPr>
              <a:cxnSpLocks/>
            </p:cNvCxnSpPr>
            <p:nvPr/>
          </p:nvCxnSpPr>
          <p:spPr>
            <a:xfrm flipH="1">
              <a:off x="6805936" y="3430551"/>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F6653B1-EFCE-43B1-B377-2B0A0BEA95FD}"/>
                </a:ext>
              </a:extLst>
            </p:cNvPr>
            <p:cNvSpPr/>
            <p:nvPr/>
          </p:nvSpPr>
          <p:spPr>
            <a:xfrm>
              <a:off x="7694477" y="328119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3" name="Straight Arrow Connector 12">
              <a:extLst>
                <a:ext uri="{FF2B5EF4-FFF2-40B4-BE49-F238E27FC236}">
                  <a16:creationId xmlns:a16="http://schemas.microsoft.com/office/drawing/2014/main" id="{5C30449B-A44F-4B58-AB5D-9F0C2CDEC87F}"/>
                </a:ext>
              </a:extLst>
            </p:cNvPr>
            <p:cNvCxnSpPr>
              <a:cxnSpLocks/>
            </p:cNvCxnSpPr>
            <p:nvPr/>
          </p:nvCxnSpPr>
          <p:spPr>
            <a:xfrm>
              <a:off x="7698623" y="3421582"/>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0A53CEA-8ECF-4AB2-907F-EDF0160A4651}"/>
                </a:ext>
              </a:extLst>
            </p:cNvPr>
            <p:cNvSpPr/>
            <p:nvPr/>
          </p:nvSpPr>
          <p:spPr>
            <a:xfrm>
              <a:off x="5235531" y="3893810"/>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……..(2)………</a:t>
              </a:r>
            </a:p>
          </p:txBody>
        </p:sp>
        <p:sp>
          <p:nvSpPr>
            <p:cNvPr id="17" name="Rectangle 16">
              <a:extLst>
                <a:ext uri="{FF2B5EF4-FFF2-40B4-BE49-F238E27FC236}">
                  <a16:creationId xmlns:a16="http://schemas.microsoft.com/office/drawing/2014/main" id="{BCF9EBEA-FF53-4B86-8EFC-1101BD6B773B}"/>
                </a:ext>
              </a:extLst>
            </p:cNvPr>
            <p:cNvSpPr/>
            <p:nvPr/>
          </p:nvSpPr>
          <p:spPr>
            <a:xfrm>
              <a:off x="8443051" y="449562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8" name="Rectangle 17">
              <a:extLst>
                <a:ext uri="{FF2B5EF4-FFF2-40B4-BE49-F238E27FC236}">
                  <a16:creationId xmlns:a16="http://schemas.microsoft.com/office/drawing/2014/main" id="{2A468DFE-7F1B-46D0-9948-3BC129EA5042}"/>
                </a:ext>
              </a:extLst>
            </p:cNvPr>
            <p:cNvSpPr/>
            <p:nvPr/>
          </p:nvSpPr>
          <p:spPr>
            <a:xfrm>
              <a:off x="8436957" y="5183093"/>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Trứng</a:t>
              </a:r>
              <a:endParaRPr lang="en-US" sz="2400" dirty="0">
                <a:solidFill>
                  <a:srgbClr val="1604BC"/>
                </a:solidFill>
                <a:latin typeface="Times New Roman" panose="02020603050405020304" pitchFamily="18" charset="0"/>
                <a:cs typeface="Times New Roman" panose="02020603050405020304" pitchFamily="18" charset="0"/>
              </a:endParaRPr>
            </a:p>
            <a:p>
              <a:pPr algn="ctr"/>
              <a:r>
                <a:rPr lang="en-US" sz="2400" dirty="0">
                  <a:solidFill>
                    <a:srgbClr val="1604BC"/>
                  </a:solidFill>
                  <a:latin typeface="Times New Roman" panose="02020603050405020304" pitchFamily="18" charset="0"/>
                  <a:cs typeface="Times New Roman" panose="02020603050405020304" pitchFamily="18" charset="0"/>
                </a:rPr>
                <a:t> (……(4)……)</a:t>
              </a:r>
            </a:p>
          </p:txBody>
        </p:sp>
        <p:cxnSp>
          <p:nvCxnSpPr>
            <p:cNvPr id="19" name="Straight Arrow Connector 18">
              <a:extLst>
                <a:ext uri="{FF2B5EF4-FFF2-40B4-BE49-F238E27FC236}">
                  <a16:creationId xmlns:a16="http://schemas.microsoft.com/office/drawing/2014/main" id="{23AC316F-3E36-4648-8315-DC4BC39793C4}"/>
                </a:ext>
              </a:extLst>
            </p:cNvPr>
            <p:cNvCxnSpPr>
              <a:cxnSpLocks/>
            </p:cNvCxnSpPr>
            <p:nvPr/>
          </p:nvCxnSpPr>
          <p:spPr>
            <a:xfrm flipH="1">
              <a:off x="8137140" y="4563757"/>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615B10-9C12-456D-8211-E2973F391B05}"/>
                </a:ext>
              </a:extLst>
            </p:cNvPr>
            <p:cNvCxnSpPr>
              <a:cxnSpLocks/>
            </p:cNvCxnSpPr>
            <p:nvPr/>
          </p:nvCxnSpPr>
          <p:spPr>
            <a:xfrm>
              <a:off x="9029827" y="4554788"/>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F5E6EF9-D998-4D10-9758-118490E6CD28}"/>
                </a:ext>
              </a:extLst>
            </p:cNvPr>
            <p:cNvSpPr/>
            <p:nvPr/>
          </p:nvSpPr>
          <p:spPr>
            <a:xfrm>
              <a:off x="6566735" y="5027016"/>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…...(3)……</a:t>
              </a:r>
            </a:p>
          </p:txBody>
        </p:sp>
      </p:grpSp>
      <p:sp>
        <p:nvSpPr>
          <p:cNvPr id="25" name="Rectangle 24">
            <a:extLst>
              <a:ext uri="{FF2B5EF4-FFF2-40B4-BE49-F238E27FC236}">
                <a16:creationId xmlns:a16="http://schemas.microsoft.com/office/drawing/2014/main" id="{132D251D-1CE5-4622-8F78-F0FBBB6FFF58}"/>
              </a:ext>
            </a:extLst>
          </p:cNvPr>
          <p:cNvSpPr/>
          <p:nvPr/>
        </p:nvSpPr>
        <p:spPr>
          <a:xfrm>
            <a:off x="193040" y="308325"/>
            <a:ext cx="590296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trứng</a:t>
            </a:r>
            <a:endParaRPr lang="en-US" sz="3200" b="1" dirty="0">
              <a:solidFill>
                <a:schemeClr val="tx1"/>
              </a:solidFill>
            </a:endParaRPr>
          </a:p>
        </p:txBody>
      </p:sp>
      <p:pic>
        <p:nvPicPr>
          <p:cNvPr id="8" name="Picture 7">
            <a:extLst>
              <a:ext uri="{FF2B5EF4-FFF2-40B4-BE49-F238E27FC236}">
                <a16:creationId xmlns:a16="http://schemas.microsoft.com/office/drawing/2014/main" id="{C1E54283-926B-4818-8E88-5E310D75DA9E}"/>
              </a:ext>
            </a:extLst>
          </p:cNvPr>
          <p:cNvPicPr>
            <a:picLocks noChangeAspect="1"/>
          </p:cNvPicPr>
          <p:nvPr/>
        </p:nvPicPr>
        <p:blipFill>
          <a:blip r:embed="rId2"/>
          <a:stretch>
            <a:fillRect/>
          </a:stretch>
        </p:blipFill>
        <p:spPr>
          <a:xfrm>
            <a:off x="936213" y="1047586"/>
            <a:ext cx="4299318" cy="5738133"/>
          </a:xfrm>
          <a:prstGeom prst="rect">
            <a:avLst/>
          </a:prstGeom>
        </p:spPr>
      </p:pic>
    </p:spTree>
    <p:extLst>
      <p:ext uri="{BB962C8B-B14F-4D97-AF65-F5344CB8AC3E}">
        <p14:creationId xmlns:p14="http://schemas.microsoft.com/office/powerpoint/2010/main" val="267212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2D376C-9151-4073-84A0-5A7349310B2C}"/>
              </a:ext>
            </a:extLst>
          </p:cNvPr>
          <p:cNvSpPr/>
          <p:nvPr/>
        </p:nvSpPr>
        <p:spPr>
          <a:xfrm>
            <a:off x="6096000" y="104032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nguyên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cxnSp>
        <p:nvCxnSpPr>
          <p:cNvPr id="3" name="Straight Arrow Connector 2">
            <a:extLst>
              <a:ext uri="{FF2B5EF4-FFF2-40B4-BE49-F238E27FC236}">
                <a16:creationId xmlns:a16="http://schemas.microsoft.com/office/drawing/2014/main" id="{4009FDD6-CE2E-45A7-81F2-53ED93321A46}"/>
              </a:ext>
            </a:extLst>
          </p:cNvPr>
          <p:cNvCxnSpPr>
            <a:cxnSpLocks/>
          </p:cNvCxnSpPr>
          <p:nvPr/>
        </p:nvCxnSpPr>
        <p:spPr>
          <a:xfrm>
            <a:off x="8211583" y="1663976"/>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7C81BF6-6578-47C4-B1FF-C256E069070A}"/>
              </a:ext>
            </a:extLst>
          </p:cNvPr>
          <p:cNvSpPr/>
          <p:nvPr/>
        </p:nvSpPr>
        <p:spPr>
          <a:xfrm>
            <a:off x="6260508" y="2119659"/>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1 (2n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sp>
        <p:nvSpPr>
          <p:cNvPr id="6" name="Arrow: Curved Up 5">
            <a:extLst>
              <a:ext uri="{FF2B5EF4-FFF2-40B4-BE49-F238E27FC236}">
                <a16:creationId xmlns:a16="http://schemas.microsoft.com/office/drawing/2014/main" id="{2FDBABE1-4F97-4B22-806D-E5FEC39926D1}"/>
              </a:ext>
            </a:extLst>
          </p:cNvPr>
          <p:cNvSpPr/>
          <p:nvPr/>
        </p:nvSpPr>
        <p:spPr>
          <a:xfrm rot="14616458">
            <a:off x="9635920" y="659126"/>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1FC18BEF-9928-4C50-819C-E8089248F32E}"/>
              </a:ext>
            </a:extLst>
          </p:cNvPr>
          <p:cNvSpPr/>
          <p:nvPr/>
        </p:nvSpPr>
        <p:spPr>
          <a:xfrm>
            <a:off x="9345289" y="52167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7D080C4-DB3C-4C54-A48B-1C5C5871551F}"/>
              </a:ext>
            </a:extLst>
          </p:cNvPr>
          <p:cNvSpPr/>
          <p:nvPr/>
        </p:nvSpPr>
        <p:spPr>
          <a:xfrm>
            <a:off x="7984139" y="313764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2 (n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E758B779-A3CD-4560-A1FC-046C722CD6D4}"/>
              </a:ext>
            </a:extLst>
          </p:cNvPr>
          <p:cNvCxnSpPr>
            <a:cxnSpLocks/>
          </p:cNvCxnSpPr>
          <p:nvPr/>
        </p:nvCxnSpPr>
        <p:spPr>
          <a:xfrm flipH="1">
            <a:off x="7488243" y="2695244"/>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F6653B1-EFCE-43B1-B377-2B0A0BEA95FD}"/>
              </a:ext>
            </a:extLst>
          </p:cNvPr>
          <p:cNvSpPr/>
          <p:nvPr/>
        </p:nvSpPr>
        <p:spPr>
          <a:xfrm>
            <a:off x="8370510" y="253766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3" name="Straight Arrow Connector 12">
            <a:extLst>
              <a:ext uri="{FF2B5EF4-FFF2-40B4-BE49-F238E27FC236}">
                <a16:creationId xmlns:a16="http://schemas.microsoft.com/office/drawing/2014/main" id="{5C30449B-A44F-4B58-AB5D-9F0C2CDEC87F}"/>
              </a:ext>
            </a:extLst>
          </p:cNvPr>
          <p:cNvCxnSpPr>
            <a:cxnSpLocks/>
          </p:cNvCxnSpPr>
          <p:nvPr/>
        </p:nvCxnSpPr>
        <p:spPr>
          <a:xfrm>
            <a:off x="8380930" y="2686275"/>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0A53CEA-8ECF-4AB2-907F-EDF0160A4651}"/>
              </a:ext>
            </a:extLst>
          </p:cNvPr>
          <p:cNvSpPr/>
          <p:nvPr/>
        </p:nvSpPr>
        <p:spPr>
          <a:xfrm>
            <a:off x="5917838" y="3158503"/>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Thể</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cực</a:t>
            </a:r>
            <a:r>
              <a:rPr lang="en-US" sz="2400" dirty="0">
                <a:solidFill>
                  <a:srgbClr val="1604BC"/>
                </a:solidFill>
                <a:latin typeface="Times New Roman" panose="02020603050405020304" pitchFamily="18" charset="0"/>
                <a:cs typeface="Times New Roman" panose="02020603050405020304" pitchFamily="18" charset="0"/>
              </a:rPr>
              <a:t> 1</a:t>
            </a:r>
          </a:p>
        </p:txBody>
      </p:sp>
      <p:sp>
        <p:nvSpPr>
          <p:cNvPr id="17" name="Rectangle 16">
            <a:extLst>
              <a:ext uri="{FF2B5EF4-FFF2-40B4-BE49-F238E27FC236}">
                <a16:creationId xmlns:a16="http://schemas.microsoft.com/office/drawing/2014/main" id="{BCF9EBEA-FF53-4B86-8EFC-1101BD6B773B}"/>
              </a:ext>
            </a:extLst>
          </p:cNvPr>
          <p:cNvSpPr/>
          <p:nvPr/>
        </p:nvSpPr>
        <p:spPr>
          <a:xfrm>
            <a:off x="9125358" y="376032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8" name="Rectangle 17">
            <a:extLst>
              <a:ext uri="{FF2B5EF4-FFF2-40B4-BE49-F238E27FC236}">
                <a16:creationId xmlns:a16="http://schemas.microsoft.com/office/drawing/2014/main" id="{2A468DFE-7F1B-46D0-9948-3BC129EA5042}"/>
              </a:ext>
            </a:extLst>
          </p:cNvPr>
          <p:cNvSpPr/>
          <p:nvPr/>
        </p:nvSpPr>
        <p:spPr>
          <a:xfrm>
            <a:off x="8782482" y="444778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D137D1"/>
                </a:solidFill>
                <a:latin typeface="Times New Roman" panose="02020603050405020304" pitchFamily="18" charset="0"/>
                <a:cs typeface="Times New Roman" panose="02020603050405020304" pitchFamily="18" charset="0"/>
              </a:rPr>
              <a:t>Trứng</a:t>
            </a:r>
            <a:endParaRPr lang="en-US" sz="2400" b="1" dirty="0">
              <a:solidFill>
                <a:srgbClr val="D137D1"/>
              </a:solidFill>
              <a:latin typeface="Times New Roman" panose="02020603050405020304" pitchFamily="18" charset="0"/>
              <a:cs typeface="Times New Roman" panose="02020603050405020304" pitchFamily="18" charset="0"/>
            </a:endParaRPr>
          </a:p>
          <a:p>
            <a:pPr algn="ctr"/>
            <a:r>
              <a:rPr lang="en-US" sz="2400" b="1" dirty="0">
                <a:solidFill>
                  <a:srgbClr val="D137D1"/>
                </a:solidFill>
                <a:latin typeface="Times New Roman" panose="02020603050405020304" pitchFamily="18" charset="0"/>
                <a:cs typeface="Times New Roman" panose="02020603050405020304" pitchFamily="18" charset="0"/>
              </a:rPr>
              <a:t> (n đ</a:t>
            </a:r>
            <a:r>
              <a:rPr lang="vi-VN" sz="2400" b="1" dirty="0">
                <a:solidFill>
                  <a:srgbClr val="D137D1"/>
                </a:solidFill>
                <a:latin typeface="Times New Roman" panose="02020603050405020304" pitchFamily="18" charset="0"/>
                <a:cs typeface="Times New Roman" panose="02020603050405020304" pitchFamily="18" charset="0"/>
              </a:rPr>
              <a:t>ơ</a:t>
            </a:r>
            <a:r>
              <a:rPr lang="en-US" sz="2400" b="1" dirty="0">
                <a:solidFill>
                  <a:srgbClr val="D137D1"/>
                </a:solidFill>
                <a:latin typeface="Times New Roman" panose="02020603050405020304" pitchFamily="18" charset="0"/>
                <a:cs typeface="Times New Roman" panose="02020603050405020304" pitchFamily="18" charset="0"/>
              </a:rPr>
              <a:t>n)</a:t>
            </a:r>
          </a:p>
        </p:txBody>
      </p:sp>
      <p:cxnSp>
        <p:nvCxnSpPr>
          <p:cNvPr id="19" name="Straight Arrow Connector 18">
            <a:extLst>
              <a:ext uri="{FF2B5EF4-FFF2-40B4-BE49-F238E27FC236}">
                <a16:creationId xmlns:a16="http://schemas.microsoft.com/office/drawing/2014/main" id="{23AC316F-3E36-4648-8315-DC4BC39793C4}"/>
              </a:ext>
            </a:extLst>
          </p:cNvPr>
          <p:cNvCxnSpPr>
            <a:cxnSpLocks/>
          </p:cNvCxnSpPr>
          <p:nvPr/>
        </p:nvCxnSpPr>
        <p:spPr>
          <a:xfrm flipH="1">
            <a:off x="8819447" y="3828450"/>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615B10-9C12-456D-8211-E2973F391B05}"/>
              </a:ext>
            </a:extLst>
          </p:cNvPr>
          <p:cNvCxnSpPr>
            <a:cxnSpLocks/>
          </p:cNvCxnSpPr>
          <p:nvPr/>
        </p:nvCxnSpPr>
        <p:spPr>
          <a:xfrm>
            <a:off x="9712134" y="3819481"/>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F5E6EF9-D998-4D10-9758-118490E6CD28}"/>
              </a:ext>
            </a:extLst>
          </p:cNvPr>
          <p:cNvSpPr/>
          <p:nvPr/>
        </p:nvSpPr>
        <p:spPr>
          <a:xfrm>
            <a:off x="7249042" y="4291709"/>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Thể</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cực</a:t>
            </a:r>
            <a:r>
              <a:rPr lang="en-US" sz="2400" dirty="0">
                <a:solidFill>
                  <a:srgbClr val="1604BC"/>
                </a:solidFill>
                <a:latin typeface="Times New Roman" panose="02020603050405020304" pitchFamily="18" charset="0"/>
                <a:cs typeface="Times New Roman" panose="02020603050405020304" pitchFamily="18" charset="0"/>
              </a:rPr>
              <a:t> 2</a:t>
            </a:r>
          </a:p>
        </p:txBody>
      </p:sp>
      <p:sp>
        <p:nvSpPr>
          <p:cNvPr id="25" name="Rectangle 24">
            <a:extLst>
              <a:ext uri="{FF2B5EF4-FFF2-40B4-BE49-F238E27FC236}">
                <a16:creationId xmlns:a16="http://schemas.microsoft.com/office/drawing/2014/main" id="{132D251D-1CE5-4622-8F78-F0FBBB6FFF58}"/>
              </a:ext>
            </a:extLst>
          </p:cNvPr>
          <p:cNvSpPr/>
          <p:nvPr/>
        </p:nvSpPr>
        <p:spPr>
          <a:xfrm>
            <a:off x="193040" y="308325"/>
            <a:ext cx="590296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trứng</a:t>
            </a:r>
            <a:endParaRPr lang="en-US" sz="3200" b="1" dirty="0">
              <a:solidFill>
                <a:schemeClr val="tx1"/>
              </a:solidFill>
            </a:endParaRPr>
          </a:p>
        </p:txBody>
      </p:sp>
      <p:pic>
        <p:nvPicPr>
          <p:cNvPr id="23" name="Picture 22">
            <a:extLst>
              <a:ext uri="{FF2B5EF4-FFF2-40B4-BE49-F238E27FC236}">
                <a16:creationId xmlns:a16="http://schemas.microsoft.com/office/drawing/2014/main" id="{43FA08C3-BE5C-47A4-AD81-BFCCCCB51EC3}"/>
              </a:ext>
            </a:extLst>
          </p:cNvPr>
          <p:cNvPicPr>
            <a:picLocks noChangeAspect="1"/>
          </p:cNvPicPr>
          <p:nvPr/>
        </p:nvPicPr>
        <p:blipFill>
          <a:blip r:embed="rId2"/>
          <a:stretch>
            <a:fillRect/>
          </a:stretch>
        </p:blipFill>
        <p:spPr>
          <a:xfrm>
            <a:off x="936213" y="1047586"/>
            <a:ext cx="4299318" cy="5738133"/>
          </a:xfrm>
          <a:prstGeom prst="rect">
            <a:avLst/>
          </a:prstGeom>
        </p:spPr>
      </p:pic>
    </p:spTree>
    <p:extLst>
      <p:ext uri="{BB962C8B-B14F-4D97-AF65-F5344CB8AC3E}">
        <p14:creationId xmlns:p14="http://schemas.microsoft.com/office/powerpoint/2010/main" val="39426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22"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up)">
                                      <p:cBhvr>
                                        <p:cTn id="54" dur="500"/>
                                        <p:tgtEl>
                                          <p:spTgt spid="2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p:bldP spid="9" grpId="0"/>
      <p:bldP spid="11" grpId="0"/>
      <p:bldP spid="16" grpId="0"/>
      <p:bldP spid="17" grpId="0"/>
      <p:bldP spid="1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06F9-3017-4EF9-A321-99D89D68A4C4}"/>
              </a:ext>
            </a:extLst>
          </p:cNvPr>
          <p:cNvSpPr>
            <a:spLocks noGrp="1"/>
          </p:cNvSpPr>
          <p:nvPr>
            <p:ph type="title"/>
          </p:nvPr>
        </p:nvSpPr>
        <p:spPr/>
        <p:txBody>
          <a:bodyPr/>
          <a:lstStyle/>
          <a:p>
            <a:pPr algn="ctr"/>
            <a:r>
              <a:rPr lang="en-US" b="1" dirty="0">
                <a:solidFill>
                  <a:srgbClr val="FF0000"/>
                </a:solidFill>
              </a:rPr>
              <a:t>2.2. </a:t>
            </a:r>
            <a:r>
              <a:rPr lang="en-US" b="1" dirty="0" err="1">
                <a:solidFill>
                  <a:srgbClr val="FF0000"/>
                </a:solidFill>
              </a:rPr>
              <a:t>Quá</a:t>
            </a:r>
            <a:r>
              <a:rPr lang="en-US" b="1" dirty="0">
                <a:solidFill>
                  <a:srgbClr val="FF0000"/>
                </a:solidFill>
              </a:rPr>
              <a:t> </a:t>
            </a:r>
            <a:r>
              <a:rPr lang="en-US" b="1" dirty="0" err="1">
                <a:solidFill>
                  <a:srgbClr val="FF0000"/>
                </a:solidFill>
              </a:rPr>
              <a:t>trình</a:t>
            </a:r>
            <a:r>
              <a:rPr lang="en-US" b="1" dirty="0">
                <a:solidFill>
                  <a:srgbClr val="FF0000"/>
                </a:solidFill>
              </a:rPr>
              <a:t> </a:t>
            </a:r>
            <a:r>
              <a:rPr lang="en-US" b="1" dirty="0" err="1">
                <a:solidFill>
                  <a:srgbClr val="FF0000"/>
                </a:solidFill>
              </a:rPr>
              <a:t>thụ</a:t>
            </a:r>
            <a:r>
              <a:rPr lang="en-US" b="1" dirty="0">
                <a:solidFill>
                  <a:srgbClr val="FF0000"/>
                </a:solidFill>
              </a:rPr>
              <a:t> </a:t>
            </a:r>
            <a:r>
              <a:rPr lang="en-US" b="1" dirty="0" err="1">
                <a:solidFill>
                  <a:srgbClr val="FF0000"/>
                </a:solidFill>
              </a:rPr>
              <a:t>tinh</a:t>
            </a:r>
            <a:endParaRPr lang="en-US" b="1" dirty="0">
              <a:solidFill>
                <a:srgbClr val="FF0000"/>
              </a:solidFill>
            </a:endParaRPr>
          </a:p>
        </p:txBody>
      </p:sp>
      <p:sp>
        <p:nvSpPr>
          <p:cNvPr id="3" name="Content Placeholder 2">
            <a:extLst>
              <a:ext uri="{FF2B5EF4-FFF2-40B4-BE49-F238E27FC236}">
                <a16:creationId xmlns:a16="http://schemas.microsoft.com/office/drawing/2014/main" id="{44C3CA2E-2016-4219-B9E2-6BAEFDB820D5}"/>
              </a:ext>
            </a:extLst>
          </p:cNvPr>
          <p:cNvSpPr>
            <a:spLocks noGrp="1"/>
          </p:cNvSpPr>
          <p:nvPr>
            <p:ph idx="1"/>
          </p:nvPr>
        </p:nvSpPr>
        <p:spPr>
          <a:xfrm>
            <a:off x="838200" y="1825625"/>
            <a:ext cx="10515600" cy="465883"/>
          </a:xfrm>
        </p:spPr>
        <p:txBody>
          <a:bodyPr>
            <a:normAutofit fontScale="92500" lnSpcReduction="20000"/>
          </a:bodyPr>
          <a:lstStyle/>
          <a:p>
            <a:pPr marL="0" indent="0">
              <a:buNone/>
            </a:pPr>
            <a:r>
              <a:rPr lang="en-US" dirty="0">
                <a:solidFill>
                  <a:srgbClr val="1604BC"/>
                </a:solidFill>
              </a:rPr>
              <a:t>https://www.youtube.</a:t>
            </a:r>
            <a:r>
              <a:rPr lang="en-US" sz="3200" dirty="0">
                <a:solidFill>
                  <a:srgbClr val="1604BC"/>
                </a:solidFill>
              </a:rPr>
              <a:t>com</a:t>
            </a:r>
            <a:r>
              <a:rPr lang="en-US" dirty="0">
                <a:solidFill>
                  <a:srgbClr val="1604BC"/>
                </a:solidFill>
              </a:rPr>
              <a:t>/watch?v=tdRIpScHy-s</a:t>
            </a:r>
          </a:p>
        </p:txBody>
      </p:sp>
    </p:spTree>
    <p:extLst>
      <p:ext uri="{BB962C8B-B14F-4D97-AF65-F5344CB8AC3E}">
        <p14:creationId xmlns:p14="http://schemas.microsoft.com/office/powerpoint/2010/main" val="13431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3563876827"/>
              </p:ext>
            </p:extLst>
          </p:nvPr>
        </p:nvGraphicFramePr>
        <p:xfrm>
          <a:off x="212651" y="832779"/>
          <a:ext cx="11483163" cy="3109683"/>
        </p:xfrm>
        <a:graphic>
          <a:graphicData uri="http://schemas.openxmlformats.org/drawingml/2006/table">
            <a:tbl>
              <a:tblPr firstRow="1" bandRow="1">
                <a:tableStyleId>{5C22544A-7EE6-4342-B048-85BDC9FD1C3A}</a:tableStyleId>
              </a:tblPr>
              <a:tblGrid>
                <a:gridCol w="2969626">
                  <a:extLst>
                    <a:ext uri="{9D8B030D-6E8A-4147-A177-3AD203B41FA5}">
                      <a16:colId xmlns:a16="http://schemas.microsoft.com/office/drawing/2014/main" val="2487973536"/>
                    </a:ext>
                  </a:extLst>
                </a:gridCol>
                <a:gridCol w="6195187">
                  <a:extLst>
                    <a:ext uri="{9D8B030D-6E8A-4147-A177-3AD203B41FA5}">
                      <a16:colId xmlns:a16="http://schemas.microsoft.com/office/drawing/2014/main" val="3274299488"/>
                    </a:ext>
                  </a:extLst>
                </a:gridCol>
                <a:gridCol w="2318350">
                  <a:extLst>
                    <a:ext uri="{9D8B030D-6E8A-4147-A177-3AD203B41FA5}">
                      <a16:colId xmlns:a16="http://schemas.microsoft.com/office/drawing/2014/main" val="3240641373"/>
                    </a:ext>
                  </a:extLst>
                </a:gridCol>
              </a:tblGrid>
              <a:tr h="626370">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a16="http://schemas.microsoft.com/office/drawing/2014/main" val="1745581080"/>
                  </a:ext>
                </a:extLst>
              </a:tr>
              <a:tr h="2483313">
                <a:tc>
                  <a:txBody>
                    <a:bodyPr/>
                    <a:lstStyle/>
                    <a:p>
                      <a:pPr algn="ctr"/>
                      <a:r>
                        <a:rPr lang="en-US" sz="2800" dirty="0" err="1"/>
                        <a:t>Thụ</a:t>
                      </a:r>
                      <a:r>
                        <a:rPr lang="en-US" sz="2800" dirty="0"/>
                        <a:t> </a:t>
                      </a:r>
                      <a:r>
                        <a:rPr lang="en-US" sz="2800" dirty="0" err="1"/>
                        <a:t>tinh</a:t>
                      </a:r>
                      <a:r>
                        <a:rPr lang="en-US" sz="2800" dirty="0"/>
                        <a:t> </a:t>
                      </a:r>
                      <a:r>
                        <a:rPr lang="en-US" sz="2800" dirty="0" err="1"/>
                        <a:t>ngoài</a:t>
                      </a:r>
                      <a:endParaRPr lang="en-US" sz="2800" dirty="0"/>
                    </a:p>
                  </a:txBody>
                  <a:tcPr anchor="ctr"/>
                </a:tc>
                <a:tc>
                  <a:txBody>
                    <a:bodyPr/>
                    <a:lstStyle/>
                    <a:p>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842755820"/>
                  </a:ext>
                </a:extLst>
              </a:tr>
            </a:tbl>
          </a:graphicData>
        </a:graphic>
      </p:graphicFrame>
      <p:sp>
        <p:nvSpPr>
          <p:cNvPr id="5" name="Title 1">
            <a:extLst>
              <a:ext uri="{FF2B5EF4-FFF2-40B4-BE49-F238E27FC236}">
                <a16:creationId xmlns:a16="http://schemas.microsoft.com/office/drawing/2014/main" id="{A72DAABF-267A-4F3C-934E-6CAA20508345}"/>
              </a:ext>
            </a:extLst>
          </p:cNvPr>
          <p:cNvSpPr>
            <a:spLocks noGrp="1"/>
          </p:cNvSpPr>
          <p:nvPr>
            <p:ph type="title"/>
          </p:nvPr>
        </p:nvSpPr>
        <p:spPr>
          <a:xfrm>
            <a:off x="2087524" y="346046"/>
            <a:ext cx="8406055" cy="237990"/>
          </a:xfrm>
        </p:spPr>
        <p:txBody>
          <a:bodyPr>
            <a:normAutofit fontScale="90000"/>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ngoài</a:t>
            </a:r>
            <a:endParaRPr lang="en-US" sz="3600" b="1" dirty="0">
              <a:solidFill>
                <a:srgbClr val="FF0000"/>
              </a:solidFill>
            </a:endParaRPr>
          </a:p>
        </p:txBody>
      </p:sp>
      <p:sp>
        <p:nvSpPr>
          <p:cNvPr id="6" name="Rectangle 5">
            <a:extLst>
              <a:ext uri="{FF2B5EF4-FFF2-40B4-BE49-F238E27FC236}">
                <a16:creationId xmlns:a16="http://schemas.microsoft.com/office/drawing/2014/main" id="{51769977-085D-4811-B203-288F20AFD3CD}"/>
              </a:ext>
            </a:extLst>
          </p:cNvPr>
          <p:cNvSpPr/>
          <p:nvPr/>
        </p:nvSpPr>
        <p:spPr>
          <a:xfrm>
            <a:off x="3262008" y="1877837"/>
            <a:ext cx="6057089"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calcium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91ED0FC-7772-404A-A1CE-25DD507DC301}"/>
              </a:ext>
            </a:extLst>
          </p:cNvPr>
          <p:cNvPicPr>
            <a:picLocks noChangeAspect="1"/>
          </p:cNvPicPr>
          <p:nvPr/>
        </p:nvPicPr>
        <p:blipFill>
          <a:blip r:embed="rId2"/>
          <a:stretch>
            <a:fillRect/>
          </a:stretch>
        </p:blipFill>
        <p:spPr>
          <a:xfrm>
            <a:off x="3275883" y="4045733"/>
            <a:ext cx="5356698" cy="2812267"/>
          </a:xfrm>
          <a:prstGeom prst="rect">
            <a:avLst/>
          </a:prstGeom>
        </p:spPr>
      </p:pic>
      <p:sp>
        <p:nvSpPr>
          <p:cNvPr id="8" name="Rectangle 7">
            <a:extLst>
              <a:ext uri="{FF2B5EF4-FFF2-40B4-BE49-F238E27FC236}">
                <a16:creationId xmlns:a16="http://schemas.microsoft.com/office/drawing/2014/main" id="{B0726F17-7C2F-4BE6-B2AE-32DA1D5C91A8}"/>
              </a:ext>
            </a:extLst>
          </p:cNvPr>
          <p:cNvSpPr/>
          <p:nvPr/>
        </p:nvSpPr>
        <p:spPr>
          <a:xfrm>
            <a:off x="9484579" y="2524168"/>
            <a:ext cx="2045753"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lưỡng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cư</a:t>
            </a:r>
            <a:endParaRPr lang="en-US" sz="2800" dirty="0"/>
          </a:p>
        </p:txBody>
      </p:sp>
    </p:spTree>
    <p:extLst>
      <p:ext uri="{BB962C8B-B14F-4D97-AF65-F5344CB8AC3E}">
        <p14:creationId xmlns:p14="http://schemas.microsoft.com/office/powerpoint/2010/main" val="3312817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extLst>
              <a:ext uri="{FF2B5EF4-FFF2-40B4-BE49-F238E27FC236}">
                <a16:creationId xmlns:a16="http://schemas.microsoft.com/office/drawing/2014/main" id="{F52EE5DA-0245-4D3E-88DD-2597779B034F}"/>
              </a:ext>
            </a:extLst>
          </p:cNvPr>
          <p:cNvSpPr/>
          <p:nvPr/>
        </p:nvSpPr>
        <p:spPr>
          <a:xfrm rot="2398739">
            <a:off x="4858463" y="1262739"/>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3E3D3E7-2854-49C3-85FE-3092437404BC}"/>
              </a:ext>
            </a:extLst>
          </p:cNvPr>
          <p:cNvSpPr/>
          <p:nvPr/>
        </p:nvSpPr>
        <p:spPr>
          <a:xfrm rot="18563785">
            <a:off x="4884953" y="4161092"/>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4562C522-1242-4E54-8E4A-32C0E5AD06ED}"/>
              </a:ext>
            </a:extLst>
          </p:cNvPr>
          <p:cNvSpPr/>
          <p:nvPr/>
        </p:nvSpPr>
        <p:spPr>
          <a:xfrm rot="13859590">
            <a:off x="6948686" y="4093630"/>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E555E646-4079-4124-B496-1F6E75965094}"/>
              </a:ext>
            </a:extLst>
          </p:cNvPr>
          <p:cNvSpPr/>
          <p:nvPr/>
        </p:nvSpPr>
        <p:spPr>
          <a:xfrm rot="8419431">
            <a:off x="6955724" y="1301966"/>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6521D1-C027-4D4C-8F5D-E212987EBA2E}"/>
              </a:ext>
            </a:extLst>
          </p:cNvPr>
          <p:cNvPicPr>
            <a:picLocks noChangeAspect="1"/>
          </p:cNvPicPr>
          <p:nvPr/>
        </p:nvPicPr>
        <p:blipFill>
          <a:blip r:embed="rId2"/>
          <a:stretch>
            <a:fillRect/>
          </a:stretch>
        </p:blipFill>
        <p:spPr>
          <a:xfrm>
            <a:off x="203534" y="155589"/>
            <a:ext cx="4725502" cy="2659468"/>
          </a:xfrm>
          <a:prstGeom prst="rect">
            <a:avLst/>
          </a:prstGeom>
        </p:spPr>
      </p:pic>
      <p:pic>
        <p:nvPicPr>
          <p:cNvPr id="5" name="Picture 4">
            <a:extLst>
              <a:ext uri="{FF2B5EF4-FFF2-40B4-BE49-F238E27FC236}">
                <a16:creationId xmlns:a16="http://schemas.microsoft.com/office/drawing/2014/main" id="{A9C368ED-07B0-4ABF-967B-9ED242F79283}"/>
              </a:ext>
            </a:extLst>
          </p:cNvPr>
          <p:cNvPicPr>
            <a:picLocks noChangeAspect="1"/>
          </p:cNvPicPr>
          <p:nvPr/>
        </p:nvPicPr>
        <p:blipFill>
          <a:blip r:embed="rId3"/>
          <a:stretch>
            <a:fillRect/>
          </a:stretch>
        </p:blipFill>
        <p:spPr>
          <a:xfrm>
            <a:off x="7247685" y="155589"/>
            <a:ext cx="4727943" cy="2659468"/>
          </a:xfrm>
          <a:prstGeom prst="rect">
            <a:avLst/>
          </a:prstGeom>
        </p:spPr>
      </p:pic>
      <p:pic>
        <p:nvPicPr>
          <p:cNvPr id="6" name="Picture 5">
            <a:extLst>
              <a:ext uri="{FF2B5EF4-FFF2-40B4-BE49-F238E27FC236}">
                <a16:creationId xmlns:a16="http://schemas.microsoft.com/office/drawing/2014/main" id="{F7DD721A-8D99-47F6-8221-9BB66874689D}"/>
              </a:ext>
            </a:extLst>
          </p:cNvPr>
          <p:cNvPicPr>
            <a:picLocks noChangeAspect="1"/>
          </p:cNvPicPr>
          <p:nvPr/>
        </p:nvPicPr>
        <p:blipFill>
          <a:blip r:embed="rId4"/>
          <a:stretch>
            <a:fillRect/>
          </a:stretch>
        </p:blipFill>
        <p:spPr>
          <a:xfrm>
            <a:off x="203534" y="2971409"/>
            <a:ext cx="4725502" cy="2864836"/>
          </a:xfrm>
          <a:prstGeom prst="rect">
            <a:avLst/>
          </a:prstGeom>
        </p:spPr>
      </p:pic>
      <p:pic>
        <p:nvPicPr>
          <p:cNvPr id="7" name="Picture 6">
            <a:extLst>
              <a:ext uri="{FF2B5EF4-FFF2-40B4-BE49-F238E27FC236}">
                <a16:creationId xmlns:a16="http://schemas.microsoft.com/office/drawing/2014/main" id="{C83F494A-8338-486B-BCEA-F3111133B5DC}"/>
              </a:ext>
            </a:extLst>
          </p:cNvPr>
          <p:cNvPicPr>
            <a:picLocks noChangeAspect="1"/>
          </p:cNvPicPr>
          <p:nvPr/>
        </p:nvPicPr>
        <p:blipFill>
          <a:blip r:embed="rId5"/>
          <a:stretch>
            <a:fillRect/>
          </a:stretch>
        </p:blipFill>
        <p:spPr>
          <a:xfrm>
            <a:off x="7247685" y="2971409"/>
            <a:ext cx="4727945" cy="2864836"/>
          </a:xfrm>
          <a:prstGeom prst="rect">
            <a:avLst/>
          </a:prstGeom>
        </p:spPr>
      </p:pic>
      <p:sp>
        <p:nvSpPr>
          <p:cNvPr id="8" name="Flowchart: Alternate Process 7">
            <a:extLst>
              <a:ext uri="{FF2B5EF4-FFF2-40B4-BE49-F238E27FC236}">
                <a16:creationId xmlns:a16="http://schemas.microsoft.com/office/drawing/2014/main" id="{1D94F4D7-79B1-499E-83B8-941259679EA7}"/>
              </a:ext>
            </a:extLst>
          </p:cNvPr>
          <p:cNvSpPr/>
          <p:nvPr/>
        </p:nvSpPr>
        <p:spPr>
          <a:xfrm>
            <a:off x="5066097" y="1439246"/>
            <a:ext cx="2059806" cy="296458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Trứng</a:t>
            </a:r>
            <a:r>
              <a:rPr lang="en-US" sz="3200" dirty="0"/>
              <a:t> </a:t>
            </a:r>
            <a:r>
              <a:rPr lang="en-US" sz="3200" dirty="0" err="1"/>
              <a:t>của</a:t>
            </a:r>
            <a:r>
              <a:rPr lang="en-US" sz="3200" dirty="0"/>
              <a:t> </a:t>
            </a:r>
            <a:r>
              <a:rPr lang="en-US" sz="3200" dirty="0" err="1"/>
              <a:t>các</a:t>
            </a:r>
            <a:r>
              <a:rPr lang="en-US" sz="3200" dirty="0"/>
              <a:t> </a:t>
            </a:r>
            <a:r>
              <a:rPr lang="en-US" sz="3200" dirty="0" err="1"/>
              <a:t>loài</a:t>
            </a:r>
            <a:r>
              <a:rPr lang="en-US" sz="3200" dirty="0"/>
              <a:t> </a:t>
            </a:r>
            <a:r>
              <a:rPr lang="en-US" sz="3200" dirty="0" err="1"/>
              <a:t>động</a:t>
            </a:r>
            <a:r>
              <a:rPr lang="en-US" sz="3200" dirty="0"/>
              <a:t> </a:t>
            </a:r>
            <a:r>
              <a:rPr lang="en-US" sz="3200" dirty="0" err="1"/>
              <a:t>vật</a:t>
            </a:r>
            <a:r>
              <a:rPr lang="en-US" sz="3200" dirty="0"/>
              <a:t> </a:t>
            </a:r>
            <a:r>
              <a:rPr lang="en-US" sz="3200" dirty="0" err="1"/>
              <a:t>này</a:t>
            </a:r>
            <a:r>
              <a:rPr lang="en-US" sz="3200" dirty="0"/>
              <a:t> </a:t>
            </a:r>
            <a:r>
              <a:rPr lang="en-US" sz="3200" dirty="0" err="1"/>
              <a:t>có</a:t>
            </a:r>
            <a:r>
              <a:rPr lang="en-US" sz="3200" dirty="0"/>
              <a:t> </a:t>
            </a:r>
            <a:r>
              <a:rPr lang="en-US" sz="3200" dirty="0" err="1"/>
              <a:t>đặc</a:t>
            </a:r>
            <a:r>
              <a:rPr lang="en-US" sz="3200" dirty="0"/>
              <a:t> </a:t>
            </a:r>
            <a:r>
              <a:rPr lang="en-US" sz="3200" dirty="0" err="1"/>
              <a:t>điểm</a:t>
            </a:r>
            <a:r>
              <a:rPr lang="en-US" sz="3200" dirty="0"/>
              <a:t> </a:t>
            </a:r>
            <a:r>
              <a:rPr lang="en-US" sz="3200" dirty="0" err="1"/>
              <a:t>gì</a:t>
            </a:r>
            <a:r>
              <a:rPr lang="en-US" sz="3200" dirty="0"/>
              <a:t>?</a:t>
            </a:r>
          </a:p>
        </p:txBody>
      </p:sp>
      <p:sp>
        <p:nvSpPr>
          <p:cNvPr id="13" name="Flowchart: Alternate Process 12">
            <a:extLst>
              <a:ext uri="{FF2B5EF4-FFF2-40B4-BE49-F238E27FC236}">
                <a16:creationId xmlns:a16="http://schemas.microsoft.com/office/drawing/2014/main" id="{13808659-7DAB-4276-903B-34F4513E91E3}"/>
              </a:ext>
            </a:extLst>
          </p:cNvPr>
          <p:cNvSpPr/>
          <p:nvPr/>
        </p:nvSpPr>
        <p:spPr>
          <a:xfrm>
            <a:off x="368300" y="5988999"/>
            <a:ext cx="11607328"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latin typeface="Times New Roman" panose="02020603050405020304" pitchFamily="18" charset="0"/>
                <a:cs typeface="Times New Roman" panose="02020603050405020304" pitchFamily="18" charset="0"/>
              </a:rPr>
              <a:t>Trứng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đẻ</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n</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ớc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vỏ</a:t>
            </a:r>
            <a:r>
              <a:rPr lang="en-US" sz="2800" dirty="0">
                <a:solidFill>
                  <a:srgbClr val="C00000"/>
                </a:solidFill>
                <a:latin typeface="Times New Roman" panose="02020603050405020304" pitchFamily="18" charset="0"/>
                <a:cs typeface="Times New Roman" panose="02020603050405020304" pitchFamily="18" charset="0"/>
              </a:rPr>
              <a:t> Calcium,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nhầy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l</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94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3140419233"/>
              </p:ext>
            </p:extLst>
          </p:nvPr>
        </p:nvGraphicFramePr>
        <p:xfrm>
          <a:off x="212651" y="832779"/>
          <a:ext cx="11904252" cy="3109683"/>
        </p:xfrm>
        <a:graphic>
          <a:graphicData uri="http://schemas.openxmlformats.org/drawingml/2006/table">
            <a:tbl>
              <a:tblPr firstRow="1" bandRow="1">
                <a:tableStyleId>{5C22544A-7EE6-4342-B048-85BDC9FD1C3A}</a:tableStyleId>
              </a:tblPr>
              <a:tblGrid>
                <a:gridCol w="3078523">
                  <a:extLst>
                    <a:ext uri="{9D8B030D-6E8A-4147-A177-3AD203B41FA5}">
                      <a16:colId xmlns:a16="http://schemas.microsoft.com/office/drawing/2014/main" val="2487973536"/>
                    </a:ext>
                  </a:extLst>
                </a:gridCol>
                <a:gridCol w="6422365">
                  <a:extLst>
                    <a:ext uri="{9D8B030D-6E8A-4147-A177-3AD203B41FA5}">
                      <a16:colId xmlns:a16="http://schemas.microsoft.com/office/drawing/2014/main" val="3274299488"/>
                    </a:ext>
                  </a:extLst>
                </a:gridCol>
                <a:gridCol w="2403364">
                  <a:extLst>
                    <a:ext uri="{9D8B030D-6E8A-4147-A177-3AD203B41FA5}">
                      <a16:colId xmlns:a16="http://schemas.microsoft.com/office/drawing/2014/main" val="3240641373"/>
                    </a:ext>
                  </a:extLst>
                </a:gridCol>
              </a:tblGrid>
              <a:tr h="626370">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a16="http://schemas.microsoft.com/office/drawing/2014/main" val="1745581080"/>
                  </a:ext>
                </a:extLst>
              </a:tr>
              <a:tr h="2483313">
                <a:tc>
                  <a:txBody>
                    <a:bodyPr/>
                    <a:lstStyle/>
                    <a:p>
                      <a:pPr algn="ctr"/>
                      <a:r>
                        <a:rPr lang="en-US" sz="2800" dirty="0" err="1"/>
                        <a:t>Thụ</a:t>
                      </a:r>
                      <a:r>
                        <a:rPr lang="en-US" sz="2800" dirty="0"/>
                        <a:t> </a:t>
                      </a:r>
                      <a:r>
                        <a:rPr lang="en-US" sz="2800" dirty="0" err="1"/>
                        <a:t>tinh</a:t>
                      </a:r>
                      <a:r>
                        <a:rPr lang="en-US" sz="2800" dirty="0"/>
                        <a:t> </a:t>
                      </a:r>
                      <a:r>
                        <a:rPr lang="en-US" sz="2800" dirty="0" err="1"/>
                        <a:t>trong</a:t>
                      </a:r>
                      <a:endParaRPr lang="en-US" sz="2800" dirty="0"/>
                    </a:p>
                  </a:txBody>
                  <a:tcPr anchor="ctr"/>
                </a:tc>
                <a:tc>
                  <a:txBody>
                    <a:bodyPr/>
                    <a:lstStyle/>
                    <a:p>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842755820"/>
                  </a:ext>
                </a:extLst>
              </a:tr>
            </a:tbl>
          </a:graphicData>
        </a:graphic>
      </p:graphicFrame>
      <p:sp>
        <p:nvSpPr>
          <p:cNvPr id="5" name="Title 1">
            <a:extLst>
              <a:ext uri="{FF2B5EF4-FFF2-40B4-BE49-F238E27FC236}">
                <a16:creationId xmlns:a16="http://schemas.microsoft.com/office/drawing/2014/main" id="{A72DAABF-267A-4F3C-934E-6CAA20508345}"/>
              </a:ext>
            </a:extLst>
          </p:cNvPr>
          <p:cNvSpPr>
            <a:spLocks noGrp="1"/>
          </p:cNvSpPr>
          <p:nvPr>
            <p:ph type="title"/>
          </p:nvPr>
        </p:nvSpPr>
        <p:spPr>
          <a:xfrm>
            <a:off x="212651" y="365126"/>
            <a:ext cx="8406055" cy="237990"/>
          </a:xfrm>
        </p:spPr>
        <p:txBody>
          <a:bodyPr>
            <a:normAutofit fontScale="90000"/>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ngoài</a:t>
            </a:r>
            <a:endParaRPr lang="en-US" sz="3600" b="1" dirty="0">
              <a:solidFill>
                <a:srgbClr val="FF0000"/>
              </a:solidFill>
            </a:endParaRPr>
          </a:p>
        </p:txBody>
      </p:sp>
      <p:sp>
        <p:nvSpPr>
          <p:cNvPr id="6" name="Rectangle 5">
            <a:extLst>
              <a:ext uri="{FF2B5EF4-FFF2-40B4-BE49-F238E27FC236}">
                <a16:creationId xmlns:a16="http://schemas.microsoft.com/office/drawing/2014/main" id="{51769977-085D-4811-B203-288F20AFD3CD}"/>
              </a:ext>
            </a:extLst>
          </p:cNvPr>
          <p:cNvSpPr/>
          <p:nvPr/>
        </p:nvSpPr>
        <p:spPr>
          <a:xfrm>
            <a:off x="3275883" y="1354617"/>
            <a:ext cx="6057089" cy="267765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bọc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calcium.</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B0726F17-7C2F-4BE6-B2AE-32DA1D5C91A8}"/>
              </a:ext>
            </a:extLst>
          </p:cNvPr>
          <p:cNvSpPr/>
          <p:nvPr/>
        </p:nvSpPr>
        <p:spPr>
          <a:xfrm>
            <a:off x="9903140" y="2216391"/>
            <a:ext cx="2076209" cy="954107"/>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a:t>
            </a:r>
          </a:p>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endParaRPr lang="en-US" sz="40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76345C8A-10DA-443D-BCBB-4DC5FB13ED53}"/>
              </a:ext>
            </a:extLst>
          </p:cNvPr>
          <p:cNvSpPr txBox="1">
            <a:spLocks/>
          </p:cNvSpPr>
          <p:nvPr/>
        </p:nvSpPr>
        <p:spPr>
          <a:xfrm>
            <a:off x="-678661" y="3962301"/>
            <a:ext cx="56391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 </a:t>
            </a:r>
            <a:r>
              <a:rPr lang="en-US" b="1" dirty="0" err="1">
                <a:solidFill>
                  <a:srgbClr val="1604BC"/>
                </a:solidFill>
              </a:rPr>
              <a:t>Thụ</a:t>
            </a:r>
            <a:r>
              <a:rPr lang="en-US" b="1" dirty="0">
                <a:solidFill>
                  <a:srgbClr val="1604BC"/>
                </a:solidFill>
              </a:rPr>
              <a:t> </a:t>
            </a:r>
            <a:r>
              <a:rPr lang="en-US" b="1" dirty="0" err="1">
                <a:solidFill>
                  <a:srgbClr val="1604BC"/>
                </a:solidFill>
              </a:rPr>
              <a:t>tinh</a:t>
            </a:r>
            <a:r>
              <a:rPr lang="en-US" b="1" dirty="0">
                <a:solidFill>
                  <a:srgbClr val="1604BC"/>
                </a:solidFill>
              </a:rPr>
              <a:t> </a:t>
            </a:r>
            <a:r>
              <a:rPr lang="en-US" b="1" dirty="0" err="1">
                <a:solidFill>
                  <a:srgbClr val="1604BC"/>
                </a:solidFill>
              </a:rPr>
              <a:t>ngoài</a:t>
            </a:r>
            <a:endParaRPr lang="en-US" b="1" dirty="0">
              <a:solidFill>
                <a:srgbClr val="1604BC"/>
              </a:solidFill>
            </a:endParaRPr>
          </a:p>
        </p:txBody>
      </p:sp>
      <p:sp>
        <p:nvSpPr>
          <p:cNvPr id="10" name="Title 1">
            <a:extLst>
              <a:ext uri="{FF2B5EF4-FFF2-40B4-BE49-F238E27FC236}">
                <a16:creationId xmlns:a16="http://schemas.microsoft.com/office/drawing/2014/main" id="{4C48394F-F849-4006-8267-655B149CA566}"/>
              </a:ext>
            </a:extLst>
          </p:cNvPr>
          <p:cNvSpPr txBox="1">
            <a:spLocks/>
          </p:cNvSpPr>
          <p:nvPr/>
        </p:nvSpPr>
        <p:spPr>
          <a:xfrm>
            <a:off x="-678661" y="4873889"/>
            <a:ext cx="56391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 </a:t>
            </a:r>
            <a:r>
              <a:rPr lang="en-US" b="1" dirty="0" err="1">
                <a:solidFill>
                  <a:srgbClr val="1604BC"/>
                </a:solidFill>
              </a:rPr>
              <a:t>Thụ</a:t>
            </a:r>
            <a:r>
              <a:rPr lang="en-US" b="1" dirty="0">
                <a:solidFill>
                  <a:srgbClr val="1604BC"/>
                </a:solidFill>
              </a:rPr>
              <a:t> </a:t>
            </a:r>
            <a:r>
              <a:rPr lang="en-US" b="1" dirty="0" err="1">
                <a:solidFill>
                  <a:srgbClr val="1604BC"/>
                </a:solidFill>
              </a:rPr>
              <a:t>tinh</a:t>
            </a:r>
            <a:r>
              <a:rPr lang="en-US" b="1" dirty="0">
                <a:solidFill>
                  <a:srgbClr val="1604BC"/>
                </a:solidFill>
              </a:rPr>
              <a:t> </a:t>
            </a:r>
            <a:r>
              <a:rPr lang="en-US" b="1" dirty="0" err="1">
                <a:solidFill>
                  <a:srgbClr val="1604BC"/>
                </a:solidFill>
              </a:rPr>
              <a:t>trong</a:t>
            </a:r>
            <a:endParaRPr lang="en-US" b="1" dirty="0">
              <a:solidFill>
                <a:srgbClr val="1604BC"/>
              </a:solidFill>
            </a:endParaRPr>
          </a:p>
        </p:txBody>
      </p:sp>
      <p:sp>
        <p:nvSpPr>
          <p:cNvPr id="11" name="Title 1">
            <a:extLst>
              <a:ext uri="{FF2B5EF4-FFF2-40B4-BE49-F238E27FC236}">
                <a16:creationId xmlns:a16="http://schemas.microsoft.com/office/drawing/2014/main" id="{9DDD5A66-7FA7-47B4-A180-721B5CB0C3AC}"/>
              </a:ext>
            </a:extLst>
          </p:cNvPr>
          <p:cNvSpPr txBox="1">
            <a:spLocks/>
          </p:cNvSpPr>
          <p:nvPr/>
        </p:nvSpPr>
        <p:spPr>
          <a:xfrm>
            <a:off x="4960460" y="4840601"/>
            <a:ext cx="6697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thức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hóa</a:t>
            </a:r>
            <a:r>
              <a:rPr lang="en-US" dirty="0">
                <a:solidFill>
                  <a:srgbClr val="FF0000"/>
                </a:solidFill>
                <a:latin typeface="Times New Roman" panose="02020603050405020304" pitchFamily="18" charset="0"/>
                <a:cs typeface="Times New Roman" panose="02020603050405020304" pitchFamily="18" charset="0"/>
              </a:rPr>
              <a:t> h</a:t>
            </a:r>
            <a:r>
              <a:rPr lang="vi-VN" dirty="0">
                <a:solidFill>
                  <a:srgbClr val="FF0000"/>
                </a:solidFill>
                <a:latin typeface="Times New Roman" panose="02020603050405020304" pitchFamily="18" charset="0"/>
                <a:cs typeface="Times New Roman" panose="02020603050405020304" pitchFamily="18" charset="0"/>
              </a:rPr>
              <a:t>ơ</a:t>
            </a:r>
            <a:r>
              <a:rPr lang="en-US" dirty="0">
                <a:solidFill>
                  <a:srgbClr val="FF0000"/>
                </a:solidFill>
                <a:latin typeface="Times New Roman" panose="02020603050405020304" pitchFamily="18" charset="0"/>
                <a:cs typeface="Times New Roman" panose="02020603050405020304" pitchFamily="18" charset="0"/>
              </a:rPr>
              <a:t>n? </a:t>
            </a:r>
            <a:r>
              <a:rPr lang="en-US" dirty="0" err="1">
                <a:solidFill>
                  <a:srgbClr val="FF0000"/>
                </a:solidFill>
                <a:latin typeface="Times New Roman" panose="02020603050405020304" pitchFamily="18" charset="0"/>
                <a:cs typeface="Times New Roman" panose="02020603050405020304" pitchFamily="18" charset="0"/>
              </a:rPr>
              <a:t>Tại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sao</a:t>
            </a:r>
            <a:r>
              <a:rPr lang="en-US" dirty="0">
                <a:solidFill>
                  <a:srgbClr val="FF0000"/>
                </a:solidFill>
                <a:latin typeface="Times New Roman" panose="02020603050405020304" pitchFamily="18" charset="0"/>
                <a:cs typeface="Times New Roman" panose="02020603050405020304" pitchFamily="18" charset="0"/>
              </a:rPr>
              <a:t>?</a:t>
            </a:r>
          </a:p>
        </p:txBody>
      </p:sp>
      <p:sp>
        <p:nvSpPr>
          <p:cNvPr id="12" name="Right Brace 11">
            <a:extLst>
              <a:ext uri="{FF2B5EF4-FFF2-40B4-BE49-F238E27FC236}">
                <a16:creationId xmlns:a16="http://schemas.microsoft.com/office/drawing/2014/main" id="{3ED89B64-0474-44EB-B4E5-E6F2CDFFE764}"/>
              </a:ext>
            </a:extLst>
          </p:cNvPr>
          <p:cNvSpPr/>
          <p:nvPr/>
        </p:nvSpPr>
        <p:spPr>
          <a:xfrm>
            <a:off x="4236560" y="4107327"/>
            <a:ext cx="723900" cy="2070827"/>
          </a:xfrm>
          <a:prstGeom prst="rightBrace">
            <a:avLst>
              <a:gd name="adj1" fmla="val 3815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A4FA53CD-D2E1-4BD4-B783-4EBB7AEBDCBF}"/>
              </a:ext>
            </a:extLst>
          </p:cNvPr>
          <p:cNvSpPr/>
          <p:nvPr/>
        </p:nvSpPr>
        <p:spPr>
          <a:xfrm>
            <a:off x="175099" y="5136574"/>
            <a:ext cx="4061461" cy="9178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0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01784-6AB3-4670-A5BB-75E6347CF36C}"/>
              </a:ext>
            </a:extLst>
          </p:cNvPr>
          <p:cNvSpPr>
            <a:spLocks noGrp="1"/>
          </p:cNvSpPr>
          <p:nvPr>
            <p:ph type="title"/>
          </p:nvPr>
        </p:nvSpPr>
        <p:spPr>
          <a:xfrm>
            <a:off x="926334" y="0"/>
            <a:ext cx="10515600" cy="1325563"/>
          </a:xfrm>
        </p:spPr>
        <p:txBody>
          <a:bodyPr/>
          <a:lstStyle/>
          <a:p>
            <a:pPr algn="ctr"/>
            <a:r>
              <a:rPr lang="en-US" b="1" dirty="0">
                <a:solidFill>
                  <a:srgbClr val="FF0000"/>
                </a:solidFill>
              </a:rPr>
              <a:t>2.3. </a:t>
            </a:r>
            <a:r>
              <a:rPr lang="en-US" b="1" dirty="0" err="1">
                <a:solidFill>
                  <a:srgbClr val="FF0000"/>
                </a:solidFill>
              </a:rPr>
              <a:t>Sự</a:t>
            </a:r>
            <a:r>
              <a:rPr lang="en-US" b="1" dirty="0">
                <a:solidFill>
                  <a:srgbClr val="FF0000"/>
                </a:solidFill>
              </a:rPr>
              <a:t> </a:t>
            </a:r>
            <a:r>
              <a:rPr lang="en-US" b="1" dirty="0" err="1">
                <a:solidFill>
                  <a:srgbClr val="FF0000"/>
                </a:solidFill>
              </a:rPr>
              <a:t>phát</a:t>
            </a:r>
            <a:r>
              <a:rPr lang="en-US" b="1" dirty="0">
                <a:solidFill>
                  <a:srgbClr val="FF0000"/>
                </a:solidFill>
              </a:rPr>
              <a:t> </a:t>
            </a:r>
            <a:r>
              <a:rPr lang="en-US" b="1" dirty="0" err="1">
                <a:solidFill>
                  <a:srgbClr val="FF0000"/>
                </a:solidFill>
              </a:rPr>
              <a:t>triển</a:t>
            </a:r>
            <a:r>
              <a:rPr lang="en-US" b="1" dirty="0">
                <a:solidFill>
                  <a:srgbClr val="FF0000"/>
                </a:solidFill>
              </a:rPr>
              <a:t> </a:t>
            </a:r>
            <a:r>
              <a:rPr lang="en-US" b="1" dirty="0" err="1">
                <a:solidFill>
                  <a:srgbClr val="FF0000"/>
                </a:solidFill>
              </a:rPr>
              <a:t>phôi</a:t>
            </a:r>
            <a:r>
              <a:rPr lang="en-US" b="1" dirty="0">
                <a:solidFill>
                  <a:srgbClr val="FF0000"/>
                </a:solidFill>
              </a:rPr>
              <a:t> </a:t>
            </a:r>
            <a:r>
              <a:rPr lang="en-US" b="1" dirty="0" err="1">
                <a:solidFill>
                  <a:srgbClr val="FF0000"/>
                </a:solidFill>
              </a:rPr>
              <a:t>thai</a:t>
            </a:r>
            <a:endParaRPr lang="en-US" b="1" dirty="0">
              <a:solidFill>
                <a:srgbClr val="FF0000"/>
              </a:solidFill>
            </a:endParaRPr>
          </a:p>
        </p:txBody>
      </p:sp>
      <p:sp>
        <p:nvSpPr>
          <p:cNvPr id="6" name="Title 1">
            <a:extLst>
              <a:ext uri="{FF2B5EF4-FFF2-40B4-BE49-F238E27FC236}">
                <a16:creationId xmlns:a16="http://schemas.microsoft.com/office/drawing/2014/main" id="{CC5B6CC6-8873-4B0E-B404-3EE5A6AA4D74}"/>
              </a:ext>
            </a:extLst>
          </p:cNvPr>
          <p:cNvSpPr txBox="1">
            <a:spLocks/>
          </p:cNvSpPr>
          <p:nvPr/>
        </p:nvSpPr>
        <p:spPr>
          <a:xfrm>
            <a:off x="898444" y="5691086"/>
            <a:ext cx="5197556" cy="911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C</a:t>
            </a:r>
            <a:r>
              <a:rPr lang="vi-VN" b="1" dirty="0">
                <a:solidFill>
                  <a:srgbClr val="1604BC"/>
                </a:solidFill>
              </a:rPr>
              <a:t>ơ</a:t>
            </a:r>
            <a:r>
              <a:rPr lang="en-US" b="1" dirty="0">
                <a:solidFill>
                  <a:srgbClr val="1604BC"/>
                </a:solidFill>
              </a:rPr>
              <a:t> </a:t>
            </a:r>
            <a:r>
              <a:rPr lang="en-US" b="1" dirty="0" err="1">
                <a:solidFill>
                  <a:srgbClr val="1604BC"/>
                </a:solidFill>
              </a:rPr>
              <a:t>chế</a:t>
            </a:r>
            <a:r>
              <a:rPr lang="en-US" b="1" dirty="0">
                <a:solidFill>
                  <a:srgbClr val="1604BC"/>
                </a:solidFill>
              </a:rPr>
              <a:t>: </a:t>
            </a:r>
            <a:r>
              <a:rPr lang="en-US" b="1" dirty="0" err="1">
                <a:solidFill>
                  <a:srgbClr val="1604BC"/>
                </a:solidFill>
              </a:rPr>
              <a:t>Nguyên</a:t>
            </a:r>
            <a:r>
              <a:rPr lang="en-US" b="1" dirty="0">
                <a:solidFill>
                  <a:srgbClr val="1604BC"/>
                </a:solidFill>
              </a:rPr>
              <a:t> </a:t>
            </a:r>
            <a:r>
              <a:rPr lang="en-US" b="1" dirty="0" err="1">
                <a:solidFill>
                  <a:srgbClr val="1604BC"/>
                </a:solidFill>
              </a:rPr>
              <a:t>phân</a:t>
            </a:r>
            <a:endParaRPr lang="en-US" b="1" dirty="0">
              <a:solidFill>
                <a:srgbClr val="1604BC"/>
              </a:solidFill>
            </a:endParaRPr>
          </a:p>
        </p:txBody>
      </p:sp>
      <p:pic>
        <p:nvPicPr>
          <p:cNvPr id="2" name="Picture 1">
            <a:extLst>
              <a:ext uri="{FF2B5EF4-FFF2-40B4-BE49-F238E27FC236}">
                <a16:creationId xmlns:a16="http://schemas.microsoft.com/office/drawing/2014/main" id="{3280AFD0-93B4-41C6-88EB-A24353F97D1B}"/>
              </a:ext>
            </a:extLst>
          </p:cNvPr>
          <p:cNvPicPr>
            <a:picLocks noChangeAspect="1"/>
          </p:cNvPicPr>
          <p:nvPr/>
        </p:nvPicPr>
        <p:blipFill>
          <a:blip r:embed="rId2"/>
          <a:stretch>
            <a:fillRect/>
          </a:stretch>
        </p:blipFill>
        <p:spPr>
          <a:xfrm>
            <a:off x="-16466" y="1138583"/>
            <a:ext cx="6508439" cy="4336654"/>
          </a:xfrm>
          <a:prstGeom prst="rect">
            <a:avLst/>
          </a:prstGeom>
        </p:spPr>
      </p:pic>
      <p:pic>
        <p:nvPicPr>
          <p:cNvPr id="3" name="Picture 2">
            <a:extLst>
              <a:ext uri="{FF2B5EF4-FFF2-40B4-BE49-F238E27FC236}">
                <a16:creationId xmlns:a16="http://schemas.microsoft.com/office/drawing/2014/main" id="{D11E5172-985E-4969-9219-D92A8ACFF4A7}"/>
              </a:ext>
            </a:extLst>
          </p:cNvPr>
          <p:cNvPicPr>
            <a:picLocks noChangeAspect="1"/>
          </p:cNvPicPr>
          <p:nvPr/>
        </p:nvPicPr>
        <p:blipFill>
          <a:blip r:embed="rId3"/>
          <a:stretch>
            <a:fillRect/>
          </a:stretch>
        </p:blipFill>
        <p:spPr>
          <a:xfrm>
            <a:off x="6491973" y="1541412"/>
            <a:ext cx="5553075" cy="3933825"/>
          </a:xfrm>
          <a:prstGeom prst="rect">
            <a:avLst/>
          </a:prstGeom>
        </p:spPr>
      </p:pic>
      <p:sp>
        <p:nvSpPr>
          <p:cNvPr id="7" name="Title 1">
            <a:extLst>
              <a:ext uri="{FF2B5EF4-FFF2-40B4-BE49-F238E27FC236}">
                <a16:creationId xmlns:a16="http://schemas.microsoft.com/office/drawing/2014/main" id="{5A3858FE-739F-465B-BF6A-CC73B1315CB8}"/>
              </a:ext>
            </a:extLst>
          </p:cNvPr>
          <p:cNvSpPr txBox="1">
            <a:spLocks/>
          </p:cNvSpPr>
          <p:nvPr/>
        </p:nvSpPr>
        <p:spPr>
          <a:xfrm>
            <a:off x="6491973" y="5691086"/>
            <a:ext cx="5553074" cy="911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tháng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xanh</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40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9EF3-A138-4358-ADBF-A73C7F61D231}"/>
              </a:ext>
            </a:extLst>
          </p:cNvPr>
          <p:cNvSpPr>
            <a:spLocks noGrp="1"/>
          </p:cNvSpPr>
          <p:nvPr>
            <p:ph type="ctrTitle"/>
          </p:nvPr>
        </p:nvSpPr>
        <p:spPr>
          <a:xfrm>
            <a:off x="1676873" y="251894"/>
            <a:ext cx="9144000" cy="1152843"/>
          </a:xfrm>
        </p:spPr>
        <p:txBody>
          <a:bodyPr/>
          <a:lstStyle/>
          <a:p>
            <a:r>
              <a:rPr lang="en-US" b="1" dirty="0" err="1">
                <a:solidFill>
                  <a:srgbClr val="C00000"/>
                </a:solidFill>
              </a:rPr>
              <a:t>Bài</a:t>
            </a:r>
            <a:r>
              <a:rPr lang="en-US" b="1" dirty="0">
                <a:solidFill>
                  <a:srgbClr val="C00000"/>
                </a:solidFill>
              </a:rPr>
              <a:t> 26. </a:t>
            </a:r>
            <a:r>
              <a:rPr lang="en-US" b="1" dirty="0" err="1">
                <a:solidFill>
                  <a:srgbClr val="C00000"/>
                </a:solidFill>
              </a:rPr>
              <a:t>Sinh</a:t>
            </a:r>
            <a:r>
              <a:rPr lang="en-US" b="1" dirty="0">
                <a:solidFill>
                  <a:srgbClr val="C00000"/>
                </a:solidFill>
              </a:rPr>
              <a:t> </a:t>
            </a:r>
            <a:r>
              <a:rPr lang="en-US" b="1" dirty="0" err="1">
                <a:solidFill>
                  <a:srgbClr val="C00000"/>
                </a:solidFill>
              </a:rPr>
              <a:t>sản</a:t>
            </a:r>
            <a:r>
              <a:rPr lang="en-US" b="1" dirty="0">
                <a:solidFill>
                  <a:srgbClr val="C00000"/>
                </a:solidFill>
              </a:rPr>
              <a:t> ở </a:t>
            </a:r>
            <a:r>
              <a:rPr lang="en-US" b="1" dirty="0" err="1">
                <a:solidFill>
                  <a:srgbClr val="C00000"/>
                </a:solidFill>
              </a:rPr>
              <a:t>động</a:t>
            </a:r>
            <a:r>
              <a:rPr lang="en-US" b="1" dirty="0">
                <a:solidFill>
                  <a:srgbClr val="C00000"/>
                </a:solidFill>
              </a:rPr>
              <a:t> </a:t>
            </a:r>
            <a:r>
              <a:rPr lang="en-US" b="1" dirty="0" err="1">
                <a:solidFill>
                  <a:srgbClr val="C00000"/>
                </a:solidFill>
              </a:rPr>
              <a:t>vật</a:t>
            </a:r>
            <a:endParaRPr lang="en-US" b="1" dirty="0">
              <a:solidFill>
                <a:srgbClr val="C00000"/>
              </a:solidFill>
            </a:endParaRPr>
          </a:p>
        </p:txBody>
      </p:sp>
      <p:pic>
        <p:nvPicPr>
          <p:cNvPr id="3" name="Picture 2">
            <a:extLst>
              <a:ext uri="{FF2B5EF4-FFF2-40B4-BE49-F238E27FC236}">
                <a16:creationId xmlns:a16="http://schemas.microsoft.com/office/drawing/2014/main" id="{1051005F-E5B7-40FA-B863-DEB2B61C8C68}"/>
              </a:ext>
            </a:extLst>
          </p:cNvPr>
          <p:cNvPicPr>
            <a:picLocks noChangeAspect="1"/>
          </p:cNvPicPr>
          <p:nvPr/>
        </p:nvPicPr>
        <p:blipFill>
          <a:blip r:embed="rId2"/>
          <a:stretch>
            <a:fillRect/>
          </a:stretch>
        </p:blipFill>
        <p:spPr>
          <a:xfrm>
            <a:off x="488188" y="1620204"/>
            <a:ext cx="3105150" cy="2524512"/>
          </a:xfrm>
          <a:prstGeom prst="rect">
            <a:avLst/>
          </a:prstGeom>
        </p:spPr>
      </p:pic>
      <p:pic>
        <p:nvPicPr>
          <p:cNvPr id="5" name="Picture 4">
            <a:extLst>
              <a:ext uri="{FF2B5EF4-FFF2-40B4-BE49-F238E27FC236}">
                <a16:creationId xmlns:a16="http://schemas.microsoft.com/office/drawing/2014/main" id="{B2C44C68-79A1-40F9-972B-410163517374}"/>
              </a:ext>
            </a:extLst>
          </p:cNvPr>
          <p:cNvPicPr>
            <a:picLocks noChangeAspect="1"/>
          </p:cNvPicPr>
          <p:nvPr/>
        </p:nvPicPr>
        <p:blipFill>
          <a:blip r:embed="rId3"/>
          <a:stretch>
            <a:fillRect/>
          </a:stretch>
        </p:blipFill>
        <p:spPr>
          <a:xfrm>
            <a:off x="1137173" y="4362636"/>
            <a:ext cx="3363523" cy="2243470"/>
          </a:xfrm>
          <a:prstGeom prst="rect">
            <a:avLst/>
          </a:prstGeom>
        </p:spPr>
      </p:pic>
      <p:pic>
        <p:nvPicPr>
          <p:cNvPr id="6" name="Picture 5">
            <a:extLst>
              <a:ext uri="{FF2B5EF4-FFF2-40B4-BE49-F238E27FC236}">
                <a16:creationId xmlns:a16="http://schemas.microsoft.com/office/drawing/2014/main" id="{91B8A96B-632F-43BB-94CF-DEDDC3E9F49D}"/>
              </a:ext>
            </a:extLst>
          </p:cNvPr>
          <p:cNvPicPr>
            <a:picLocks noChangeAspect="1"/>
          </p:cNvPicPr>
          <p:nvPr/>
        </p:nvPicPr>
        <p:blipFill>
          <a:blip r:embed="rId4"/>
          <a:stretch>
            <a:fillRect/>
          </a:stretch>
        </p:blipFill>
        <p:spPr>
          <a:xfrm>
            <a:off x="8005848" y="1620202"/>
            <a:ext cx="3783130" cy="2524512"/>
          </a:xfrm>
          <a:prstGeom prst="rect">
            <a:avLst/>
          </a:prstGeom>
        </p:spPr>
      </p:pic>
      <p:pic>
        <p:nvPicPr>
          <p:cNvPr id="7" name="Picture 6">
            <a:extLst>
              <a:ext uri="{FF2B5EF4-FFF2-40B4-BE49-F238E27FC236}">
                <a16:creationId xmlns:a16="http://schemas.microsoft.com/office/drawing/2014/main" id="{72ACB4F2-E5D9-475E-B328-BEC42CAA1F1D}"/>
              </a:ext>
            </a:extLst>
          </p:cNvPr>
          <p:cNvPicPr>
            <a:picLocks noChangeAspect="1"/>
          </p:cNvPicPr>
          <p:nvPr/>
        </p:nvPicPr>
        <p:blipFill>
          <a:blip r:embed="rId5"/>
          <a:stretch>
            <a:fillRect/>
          </a:stretch>
        </p:blipFill>
        <p:spPr>
          <a:xfrm>
            <a:off x="7861426" y="4362636"/>
            <a:ext cx="3363523" cy="2231568"/>
          </a:xfrm>
          <a:prstGeom prst="rect">
            <a:avLst/>
          </a:prstGeom>
        </p:spPr>
      </p:pic>
      <p:pic>
        <p:nvPicPr>
          <p:cNvPr id="8" name="Picture 7">
            <a:extLst>
              <a:ext uri="{FF2B5EF4-FFF2-40B4-BE49-F238E27FC236}">
                <a16:creationId xmlns:a16="http://schemas.microsoft.com/office/drawing/2014/main" id="{F427603A-9D2D-42D7-A345-D0E4C7C776A6}"/>
              </a:ext>
            </a:extLst>
          </p:cNvPr>
          <p:cNvPicPr>
            <a:picLocks noChangeAspect="1"/>
          </p:cNvPicPr>
          <p:nvPr/>
        </p:nvPicPr>
        <p:blipFill>
          <a:blip r:embed="rId6"/>
          <a:stretch>
            <a:fillRect/>
          </a:stretch>
        </p:blipFill>
        <p:spPr>
          <a:xfrm>
            <a:off x="4675248" y="4362984"/>
            <a:ext cx="2990828" cy="2243121"/>
          </a:xfrm>
          <a:prstGeom prst="rect">
            <a:avLst/>
          </a:prstGeom>
        </p:spPr>
      </p:pic>
      <p:pic>
        <p:nvPicPr>
          <p:cNvPr id="9" name="Picture 8">
            <a:extLst>
              <a:ext uri="{FF2B5EF4-FFF2-40B4-BE49-F238E27FC236}">
                <a16:creationId xmlns:a16="http://schemas.microsoft.com/office/drawing/2014/main" id="{3D54E101-3E5B-4D06-B5C8-1E6D3A4CEECE}"/>
              </a:ext>
            </a:extLst>
          </p:cNvPr>
          <p:cNvPicPr>
            <a:picLocks noChangeAspect="1"/>
          </p:cNvPicPr>
          <p:nvPr/>
        </p:nvPicPr>
        <p:blipFill>
          <a:blip r:embed="rId7"/>
          <a:stretch>
            <a:fillRect/>
          </a:stretch>
        </p:blipFill>
        <p:spPr>
          <a:xfrm>
            <a:off x="3763459" y="1620203"/>
            <a:ext cx="4242389" cy="2524511"/>
          </a:xfrm>
          <a:prstGeom prst="rect">
            <a:avLst/>
          </a:prstGeom>
        </p:spPr>
      </p:pic>
    </p:spTree>
    <p:extLst>
      <p:ext uri="{BB962C8B-B14F-4D97-AF65-F5344CB8AC3E}">
        <p14:creationId xmlns:p14="http://schemas.microsoft.com/office/powerpoint/2010/main" val="249011486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1012053601"/>
              </p:ext>
            </p:extLst>
          </p:nvPr>
        </p:nvGraphicFramePr>
        <p:xfrm>
          <a:off x="425302" y="2369749"/>
          <a:ext cx="11483163" cy="2368815"/>
        </p:xfrm>
        <a:graphic>
          <a:graphicData uri="http://schemas.openxmlformats.org/drawingml/2006/table">
            <a:tbl>
              <a:tblPr firstRow="1" bandRow="1">
                <a:tableStyleId>{5C22544A-7EE6-4342-B048-85BDC9FD1C3A}</a:tableStyleId>
              </a:tblPr>
              <a:tblGrid>
                <a:gridCol w="2969626">
                  <a:extLst>
                    <a:ext uri="{9D8B030D-6E8A-4147-A177-3AD203B41FA5}">
                      <a16:colId xmlns:a16="http://schemas.microsoft.com/office/drawing/2014/main" val="2487973536"/>
                    </a:ext>
                  </a:extLst>
                </a:gridCol>
                <a:gridCol w="4685816">
                  <a:extLst>
                    <a:ext uri="{9D8B030D-6E8A-4147-A177-3AD203B41FA5}">
                      <a16:colId xmlns:a16="http://schemas.microsoft.com/office/drawing/2014/main" val="3274299488"/>
                    </a:ext>
                  </a:extLst>
                </a:gridCol>
                <a:gridCol w="3827721">
                  <a:extLst>
                    <a:ext uri="{9D8B030D-6E8A-4147-A177-3AD203B41FA5}">
                      <a16:colId xmlns:a16="http://schemas.microsoft.com/office/drawing/2014/main" val="3240641373"/>
                    </a:ext>
                  </a:extLst>
                </a:gridCol>
              </a:tblGrid>
              <a:tr h="789605">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a16="http://schemas.microsoft.com/office/drawing/2014/main" val="1745581080"/>
                  </a:ext>
                </a:extLst>
              </a:tr>
              <a:tr h="789605">
                <a:tc>
                  <a:txBody>
                    <a:bodyPr/>
                    <a:lstStyle/>
                    <a:p>
                      <a:pPr algn="ctr"/>
                      <a:r>
                        <a:rPr lang="en-US" sz="2800" dirty="0" err="1"/>
                        <a:t>Đẻ</a:t>
                      </a:r>
                      <a:r>
                        <a:rPr lang="en-US" sz="2800" dirty="0"/>
                        <a:t> </a:t>
                      </a:r>
                      <a:r>
                        <a:rPr lang="en-US" sz="2800" dirty="0" err="1"/>
                        <a:t>trứng</a:t>
                      </a: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48557157"/>
                  </a:ext>
                </a:extLst>
              </a:tr>
              <a:tr h="789605">
                <a:tc>
                  <a:txBody>
                    <a:bodyPr/>
                    <a:lstStyle/>
                    <a:p>
                      <a:pPr algn="ctr"/>
                      <a:r>
                        <a:rPr lang="en-US" sz="2800" dirty="0" err="1"/>
                        <a:t>Đẻ</a:t>
                      </a:r>
                      <a:r>
                        <a:rPr lang="en-US" sz="2800" dirty="0"/>
                        <a:t> con</a:t>
                      </a:r>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3972343008"/>
                  </a:ext>
                </a:extLst>
              </a:tr>
            </a:tbl>
          </a:graphicData>
        </a:graphic>
      </p:graphicFrame>
      <p:sp>
        <p:nvSpPr>
          <p:cNvPr id="5" name="Title 1">
            <a:extLst>
              <a:ext uri="{FF2B5EF4-FFF2-40B4-BE49-F238E27FC236}">
                <a16:creationId xmlns:a16="http://schemas.microsoft.com/office/drawing/2014/main" id="{A72DAABF-267A-4F3C-934E-6CAA20508345}"/>
              </a:ext>
            </a:extLst>
          </p:cNvPr>
          <p:cNvSpPr>
            <a:spLocks noGrp="1"/>
          </p:cNvSpPr>
          <p:nvPr>
            <p:ph type="title"/>
          </p:nvPr>
        </p:nvSpPr>
        <p:spPr>
          <a:xfrm>
            <a:off x="283535" y="1143338"/>
            <a:ext cx="11624930" cy="1325563"/>
          </a:xfrm>
        </p:spPr>
        <p:txBody>
          <a:bodyPr>
            <a:normAutofit/>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đẻ</a:t>
            </a:r>
            <a:r>
              <a:rPr lang="en-US" sz="3600" b="1" dirty="0">
                <a:solidFill>
                  <a:srgbClr val="FF0000"/>
                </a:solidFill>
              </a:rPr>
              <a:t> </a:t>
            </a:r>
            <a:r>
              <a:rPr lang="en-US" sz="3600" b="1" dirty="0" err="1">
                <a:solidFill>
                  <a:srgbClr val="FF0000"/>
                </a:solidFill>
              </a:rPr>
              <a:t>trứng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đẻ</a:t>
            </a:r>
            <a:r>
              <a:rPr lang="en-US" sz="3600" b="1" dirty="0">
                <a:solidFill>
                  <a:srgbClr val="FF0000"/>
                </a:solidFill>
              </a:rPr>
              <a:t> con </a:t>
            </a:r>
            <a:r>
              <a:rPr lang="en-US" sz="3600" b="1" dirty="0" err="1">
                <a:solidFill>
                  <a:srgbClr val="FF0000"/>
                </a:solidFill>
              </a:rPr>
              <a:t>theo</a:t>
            </a:r>
            <a:r>
              <a:rPr lang="en-US" sz="3600" b="1" dirty="0">
                <a:solidFill>
                  <a:srgbClr val="FF0000"/>
                </a:solidFill>
              </a:rPr>
              <a:t> </a:t>
            </a:r>
            <a:r>
              <a:rPr lang="en-US" sz="3600" b="1" dirty="0" err="1">
                <a:solidFill>
                  <a:srgbClr val="FF0000"/>
                </a:solidFill>
              </a:rPr>
              <a:t>nội</a:t>
            </a:r>
            <a:r>
              <a:rPr lang="en-US" sz="3600" b="1" dirty="0">
                <a:solidFill>
                  <a:srgbClr val="FF0000"/>
                </a:solidFill>
              </a:rPr>
              <a:t> dung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bảng</a:t>
            </a:r>
            <a:r>
              <a:rPr lang="en-US" sz="3600" b="1" dirty="0">
                <a:solidFill>
                  <a:srgbClr val="FF0000"/>
                </a:solidFill>
              </a:rPr>
              <a:t> </a:t>
            </a:r>
            <a:r>
              <a:rPr lang="en-US" sz="3600" b="1" dirty="0" err="1">
                <a:solidFill>
                  <a:srgbClr val="FF0000"/>
                </a:solidFill>
              </a:rPr>
              <a:t>sau</a:t>
            </a:r>
            <a:r>
              <a:rPr lang="en-US" sz="3600" b="1" dirty="0">
                <a:solidFill>
                  <a:srgbClr val="FF0000"/>
                </a:solidFill>
              </a:rPr>
              <a:t>:</a:t>
            </a:r>
          </a:p>
        </p:txBody>
      </p:sp>
      <p:sp>
        <p:nvSpPr>
          <p:cNvPr id="6" name="Title 1">
            <a:extLst>
              <a:ext uri="{FF2B5EF4-FFF2-40B4-BE49-F238E27FC236}">
                <a16:creationId xmlns:a16="http://schemas.microsoft.com/office/drawing/2014/main" id="{2347887A-8A51-4DAC-822A-F81B37FBA4F1}"/>
              </a:ext>
            </a:extLst>
          </p:cNvPr>
          <p:cNvSpPr txBox="1">
            <a:spLocks/>
          </p:cNvSpPr>
          <p:nvPr/>
        </p:nvSpPr>
        <p:spPr>
          <a:xfrm>
            <a:off x="5093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0000"/>
                </a:solidFill>
              </a:rPr>
              <a:t>2.4. Sự đẻ</a:t>
            </a:r>
            <a:endParaRPr lang="en-US" b="1" dirty="0">
              <a:solidFill>
                <a:srgbClr val="FF0000"/>
              </a:solidFill>
            </a:endParaRPr>
          </a:p>
        </p:txBody>
      </p:sp>
    </p:spTree>
    <p:extLst>
      <p:ext uri="{BB962C8B-B14F-4D97-AF65-F5344CB8AC3E}">
        <p14:creationId xmlns:p14="http://schemas.microsoft.com/office/powerpoint/2010/main" val="265984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257662-32DE-4B54-BC6A-8FCFA17B3EF4}"/>
              </a:ext>
            </a:extLst>
          </p:cNvPr>
          <p:cNvSpPr>
            <a:spLocks noGrp="1"/>
          </p:cNvSpPr>
          <p:nvPr>
            <p:ph type="title"/>
          </p:nvPr>
        </p:nvSpPr>
        <p:spPr>
          <a:xfrm>
            <a:off x="509399" y="0"/>
            <a:ext cx="4704627" cy="1325563"/>
          </a:xfrm>
        </p:spPr>
        <p:txBody>
          <a:bodyPr/>
          <a:lstStyle/>
          <a:p>
            <a:pPr algn="ctr"/>
            <a:r>
              <a:rPr lang="en-US" b="1" dirty="0" err="1">
                <a:solidFill>
                  <a:srgbClr val="FF0000"/>
                </a:solidFill>
              </a:rPr>
              <a:t>Đẻ</a:t>
            </a:r>
            <a:r>
              <a:rPr lang="en-US" b="1" dirty="0">
                <a:solidFill>
                  <a:srgbClr val="FF0000"/>
                </a:solidFill>
              </a:rPr>
              <a:t> </a:t>
            </a:r>
            <a:r>
              <a:rPr lang="en-US" b="1" dirty="0" err="1">
                <a:solidFill>
                  <a:srgbClr val="FF0000"/>
                </a:solidFill>
              </a:rPr>
              <a:t>trứng</a:t>
            </a:r>
            <a:endParaRPr lang="en-US" b="1" dirty="0">
              <a:solidFill>
                <a:srgbClr val="FF0000"/>
              </a:solidFill>
            </a:endParaRPr>
          </a:p>
        </p:txBody>
      </p:sp>
      <p:pic>
        <p:nvPicPr>
          <p:cNvPr id="5" name="Picture 4">
            <a:extLst>
              <a:ext uri="{FF2B5EF4-FFF2-40B4-BE49-F238E27FC236}">
                <a16:creationId xmlns:a16="http://schemas.microsoft.com/office/drawing/2014/main" id="{C899375B-6902-4111-98D2-360BBD411D03}"/>
              </a:ext>
            </a:extLst>
          </p:cNvPr>
          <p:cNvPicPr>
            <a:picLocks noChangeAspect="1"/>
          </p:cNvPicPr>
          <p:nvPr/>
        </p:nvPicPr>
        <p:blipFill>
          <a:blip r:embed="rId2"/>
          <a:stretch>
            <a:fillRect/>
          </a:stretch>
        </p:blipFill>
        <p:spPr>
          <a:xfrm>
            <a:off x="1093575" y="1342026"/>
            <a:ext cx="3654652" cy="2792154"/>
          </a:xfrm>
          <a:prstGeom prst="rect">
            <a:avLst/>
          </a:prstGeom>
        </p:spPr>
      </p:pic>
      <p:pic>
        <p:nvPicPr>
          <p:cNvPr id="6" name="Picture 5">
            <a:extLst>
              <a:ext uri="{FF2B5EF4-FFF2-40B4-BE49-F238E27FC236}">
                <a16:creationId xmlns:a16="http://schemas.microsoft.com/office/drawing/2014/main" id="{640BFE33-7D9F-42C8-909E-0611883BE766}"/>
              </a:ext>
            </a:extLst>
          </p:cNvPr>
          <p:cNvPicPr>
            <a:picLocks noChangeAspect="1"/>
          </p:cNvPicPr>
          <p:nvPr/>
        </p:nvPicPr>
        <p:blipFill>
          <a:blip r:embed="rId3"/>
          <a:stretch>
            <a:fillRect/>
          </a:stretch>
        </p:blipFill>
        <p:spPr>
          <a:xfrm>
            <a:off x="6453713" y="1325563"/>
            <a:ext cx="4988221" cy="2808617"/>
          </a:xfrm>
          <a:prstGeom prst="rect">
            <a:avLst/>
          </a:prstGeom>
        </p:spPr>
      </p:pic>
      <p:cxnSp>
        <p:nvCxnSpPr>
          <p:cNvPr id="11" name="Straight Connector 10">
            <a:extLst>
              <a:ext uri="{FF2B5EF4-FFF2-40B4-BE49-F238E27FC236}">
                <a16:creationId xmlns:a16="http://schemas.microsoft.com/office/drawing/2014/main" id="{2B018138-28BF-4403-A543-83531FD1C0E4}"/>
              </a:ext>
            </a:extLst>
          </p:cNvPr>
          <p:cNvCxnSpPr>
            <a:cxnSpLocks/>
          </p:cNvCxnSpPr>
          <p:nvPr/>
        </p:nvCxnSpPr>
        <p:spPr>
          <a:xfrm>
            <a:off x="5686420" y="1440685"/>
            <a:ext cx="0" cy="54337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907545-399B-4825-9F56-FDDFF27D8303}"/>
              </a:ext>
            </a:extLst>
          </p:cNvPr>
          <p:cNvCxnSpPr>
            <a:cxnSpLocks/>
          </p:cNvCxnSpPr>
          <p:nvPr/>
        </p:nvCxnSpPr>
        <p:spPr>
          <a:xfrm>
            <a:off x="5767199" y="1662066"/>
            <a:ext cx="0" cy="5433778"/>
          </a:xfrm>
          <a:prstGeom prst="line">
            <a:avLst/>
          </a:prstGeom>
          <a:ln w="22225" cmpd="thickThin">
            <a:prstDash val="dashDot"/>
          </a:ln>
        </p:spPr>
        <p:style>
          <a:lnRef idx="1">
            <a:schemeClr val="accent1"/>
          </a:lnRef>
          <a:fillRef idx="0">
            <a:schemeClr val="accent1"/>
          </a:fillRef>
          <a:effectRef idx="0">
            <a:schemeClr val="accent1"/>
          </a:effectRef>
          <a:fontRef idx="minor">
            <a:schemeClr val="tx1"/>
          </a:fontRef>
        </p:style>
      </p:cxnSp>
      <p:sp>
        <p:nvSpPr>
          <p:cNvPr id="14" name="Flowchart: Alternate Process 13">
            <a:extLst>
              <a:ext uri="{FF2B5EF4-FFF2-40B4-BE49-F238E27FC236}">
                <a16:creationId xmlns:a16="http://schemas.microsoft.com/office/drawing/2014/main" id="{8BFEA205-A4AF-4268-9724-B7F5D6CC229B}"/>
              </a:ext>
            </a:extLst>
          </p:cNvPr>
          <p:cNvSpPr/>
          <p:nvPr/>
        </p:nvSpPr>
        <p:spPr>
          <a:xfrm>
            <a:off x="184539" y="6217920"/>
            <a:ext cx="475400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Flowchart: Alternate Process 14">
            <a:extLst>
              <a:ext uri="{FF2B5EF4-FFF2-40B4-BE49-F238E27FC236}">
                <a16:creationId xmlns:a16="http://schemas.microsoft.com/office/drawing/2014/main" id="{4F6268C4-D3FD-4C11-82BB-83B4A1DE5145}"/>
              </a:ext>
            </a:extLst>
          </p:cNvPr>
          <p:cNvSpPr/>
          <p:nvPr/>
        </p:nvSpPr>
        <p:spPr>
          <a:xfrm>
            <a:off x="184539" y="4498526"/>
            <a:ext cx="5461492"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Flowchart: Alternate Process 15">
            <a:extLst>
              <a:ext uri="{FF2B5EF4-FFF2-40B4-BE49-F238E27FC236}">
                <a16:creationId xmlns:a16="http://schemas.microsoft.com/office/drawing/2014/main" id="{8355574C-6AC2-4F1A-BA29-3F1A69039B11}"/>
              </a:ext>
            </a:extLst>
          </p:cNvPr>
          <p:cNvSpPr/>
          <p:nvPr/>
        </p:nvSpPr>
        <p:spPr>
          <a:xfrm>
            <a:off x="6096000" y="6102798"/>
            <a:ext cx="475400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ít</a:t>
            </a:r>
            <a:endParaRPr lang="en-US" sz="2800" dirty="0">
              <a:solidFill>
                <a:srgbClr val="1604BC"/>
              </a:solidFill>
              <a:latin typeface="Times New Roman" panose="02020603050405020304" pitchFamily="18" charset="0"/>
              <a:cs typeface="Times New Roman" panose="02020603050405020304" pitchFamily="18" charset="0"/>
            </a:endParaRPr>
          </a:p>
        </p:txBody>
      </p:sp>
      <p:sp>
        <p:nvSpPr>
          <p:cNvPr id="17" name="Flowchart: Alternate Process 16">
            <a:extLst>
              <a:ext uri="{FF2B5EF4-FFF2-40B4-BE49-F238E27FC236}">
                <a16:creationId xmlns:a16="http://schemas.microsoft.com/office/drawing/2014/main" id="{097B6D58-2E2D-4992-B1CB-6458803F501B}"/>
              </a:ext>
            </a:extLst>
          </p:cNvPr>
          <p:cNvSpPr/>
          <p:nvPr/>
        </p:nvSpPr>
        <p:spPr>
          <a:xfrm>
            <a:off x="6049495" y="5138606"/>
            <a:ext cx="579665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hơn</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1CD9916-9672-48B6-94A1-0CE3B67027F9}"/>
              </a:ext>
            </a:extLst>
          </p:cNvPr>
          <p:cNvSpPr txBox="1">
            <a:spLocks/>
          </p:cNvSpPr>
          <p:nvPr/>
        </p:nvSpPr>
        <p:spPr>
          <a:xfrm>
            <a:off x="6737307" y="115122"/>
            <a:ext cx="47046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rPr>
              <a:t>Đẻ</a:t>
            </a:r>
            <a:r>
              <a:rPr lang="en-US" b="1" dirty="0">
                <a:solidFill>
                  <a:srgbClr val="FF0000"/>
                </a:solidFill>
              </a:rPr>
              <a:t> con</a:t>
            </a:r>
          </a:p>
        </p:txBody>
      </p:sp>
    </p:spTree>
    <p:extLst>
      <p:ext uri="{BB962C8B-B14F-4D97-AF65-F5344CB8AC3E}">
        <p14:creationId xmlns:p14="http://schemas.microsoft.com/office/powerpoint/2010/main" val="4209396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á bảy màu đẻ con hay trứng? Thế Giới Loài Cá">
            <a:extLst>
              <a:ext uri="{FF2B5EF4-FFF2-40B4-BE49-F238E27FC236}">
                <a16:creationId xmlns:a16="http://schemas.microsoft.com/office/drawing/2014/main" id="{9B3F2C63-981A-47FB-BBCB-5C3F59EF6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19" y="163095"/>
            <a:ext cx="501148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983B198-FD8D-4B9C-94E0-DBC08B06AE7A}"/>
              </a:ext>
            </a:extLst>
          </p:cNvPr>
          <p:cNvPicPr>
            <a:picLocks noChangeAspect="1"/>
          </p:cNvPicPr>
          <p:nvPr/>
        </p:nvPicPr>
        <p:blipFill>
          <a:blip r:embed="rId3"/>
          <a:stretch>
            <a:fillRect/>
          </a:stretch>
        </p:blipFill>
        <p:spPr>
          <a:xfrm>
            <a:off x="6480593" y="163095"/>
            <a:ext cx="5011484" cy="2819400"/>
          </a:xfrm>
          <a:prstGeom prst="rect">
            <a:avLst/>
          </a:prstGeom>
        </p:spPr>
      </p:pic>
      <p:sp>
        <p:nvSpPr>
          <p:cNvPr id="6" name="Flowchart: Alternate Process 5">
            <a:extLst>
              <a:ext uri="{FF2B5EF4-FFF2-40B4-BE49-F238E27FC236}">
                <a16:creationId xmlns:a16="http://schemas.microsoft.com/office/drawing/2014/main" id="{68E425BC-7D64-4877-BA7C-FB0314D13424}"/>
              </a:ext>
            </a:extLst>
          </p:cNvPr>
          <p:cNvSpPr/>
          <p:nvPr/>
        </p:nvSpPr>
        <p:spPr>
          <a:xfrm>
            <a:off x="343938" y="3118799"/>
            <a:ext cx="5523462"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1604BC"/>
                </a:solidFill>
                <a:latin typeface="Times New Roman" panose="02020603050405020304" pitchFamily="18" charset="0"/>
                <a:cs typeface="Times New Roman" panose="02020603050405020304" pitchFamily="18" charset="0"/>
              </a:rPr>
              <a:t>Cá</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bảy</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màu</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trứng</a:t>
            </a:r>
            <a:r>
              <a:rPr lang="en-US" sz="2800" dirty="0">
                <a:solidFill>
                  <a:srgbClr val="1604BC"/>
                </a:solidFill>
                <a:latin typeface="Times New Roman" panose="02020603050405020304" pitchFamily="18" charset="0"/>
                <a:cs typeface="Times New Roman" panose="02020603050405020304" pitchFamily="18" charset="0"/>
              </a:rPr>
              <a:t> hay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con?</a:t>
            </a:r>
          </a:p>
        </p:txBody>
      </p:sp>
      <p:sp>
        <p:nvSpPr>
          <p:cNvPr id="7" name="Flowchart: Alternate Process 6">
            <a:extLst>
              <a:ext uri="{FF2B5EF4-FFF2-40B4-BE49-F238E27FC236}">
                <a16:creationId xmlns:a16="http://schemas.microsoft.com/office/drawing/2014/main" id="{EC3421AE-643D-4EA5-A70A-192EA9746E0F}"/>
              </a:ext>
            </a:extLst>
          </p:cNvPr>
          <p:cNvSpPr/>
          <p:nvPr/>
        </p:nvSpPr>
        <p:spPr>
          <a:xfrm>
            <a:off x="5015549" y="3118799"/>
            <a:ext cx="6595844"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Đẻ</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trứng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Noãn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sinh</a:t>
            </a:r>
            <a:r>
              <a:rPr lang="en-US" sz="2800" b="1" dirty="0">
                <a:solidFill>
                  <a:srgbClr val="C0000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2D42F444-0C1E-46DF-A4C7-800E3793FDDA}"/>
              </a:ext>
            </a:extLst>
          </p:cNvPr>
          <p:cNvPicPr>
            <a:picLocks noChangeAspect="1"/>
          </p:cNvPicPr>
          <p:nvPr/>
        </p:nvPicPr>
        <p:blipFill>
          <a:blip r:embed="rId4"/>
          <a:stretch>
            <a:fillRect/>
          </a:stretch>
        </p:blipFill>
        <p:spPr>
          <a:xfrm>
            <a:off x="1393736" y="3895182"/>
            <a:ext cx="4418649" cy="2761656"/>
          </a:xfrm>
          <a:prstGeom prst="rect">
            <a:avLst/>
          </a:prstGeom>
        </p:spPr>
      </p:pic>
      <p:pic>
        <p:nvPicPr>
          <p:cNvPr id="4" name="Picture 3">
            <a:extLst>
              <a:ext uri="{FF2B5EF4-FFF2-40B4-BE49-F238E27FC236}">
                <a16:creationId xmlns:a16="http://schemas.microsoft.com/office/drawing/2014/main" id="{2C287B75-0505-4B61-AA97-A96A7848C05E}"/>
              </a:ext>
            </a:extLst>
          </p:cNvPr>
          <p:cNvPicPr>
            <a:picLocks noChangeAspect="1"/>
          </p:cNvPicPr>
          <p:nvPr/>
        </p:nvPicPr>
        <p:blipFill>
          <a:blip r:embed="rId5"/>
          <a:stretch>
            <a:fillRect/>
          </a:stretch>
        </p:blipFill>
        <p:spPr>
          <a:xfrm>
            <a:off x="6375400" y="3895183"/>
            <a:ext cx="4952967" cy="2761655"/>
          </a:xfrm>
          <a:prstGeom prst="rect">
            <a:avLst/>
          </a:prstGeom>
        </p:spPr>
      </p:pic>
    </p:spTree>
    <p:extLst>
      <p:ext uri="{BB962C8B-B14F-4D97-AF65-F5344CB8AC3E}">
        <p14:creationId xmlns:p14="http://schemas.microsoft.com/office/powerpoint/2010/main" val="2180415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9722D-8BB6-4AE3-A2D6-28FBA9DD1D6F}"/>
              </a:ext>
            </a:extLst>
          </p:cNvPr>
          <p:cNvPicPr>
            <a:picLocks noChangeAspect="1"/>
          </p:cNvPicPr>
          <p:nvPr/>
        </p:nvPicPr>
        <p:blipFill>
          <a:blip r:embed="rId2"/>
          <a:stretch>
            <a:fillRect/>
          </a:stretch>
        </p:blipFill>
        <p:spPr>
          <a:xfrm>
            <a:off x="324254" y="2307823"/>
            <a:ext cx="5191125" cy="3895725"/>
          </a:xfrm>
          <a:prstGeom prst="rect">
            <a:avLst/>
          </a:prstGeom>
        </p:spPr>
      </p:pic>
      <p:graphicFrame>
        <p:nvGraphicFramePr>
          <p:cNvPr id="2" name="Table 1">
            <a:extLst>
              <a:ext uri="{FF2B5EF4-FFF2-40B4-BE49-F238E27FC236}">
                <a16:creationId xmlns:a16="http://schemas.microsoft.com/office/drawing/2014/main" id="{D99CA520-D19E-4769-AA63-F3B756FDBEA8}"/>
              </a:ext>
            </a:extLst>
          </p:cNvPr>
          <p:cNvGraphicFramePr>
            <a:graphicFrameLocks noGrp="1"/>
          </p:cNvGraphicFramePr>
          <p:nvPr>
            <p:extLst>
              <p:ext uri="{D42A27DB-BD31-4B8C-83A1-F6EECF244321}">
                <p14:modId xmlns:p14="http://schemas.microsoft.com/office/powerpoint/2010/main" val="1274518435"/>
              </p:ext>
            </p:extLst>
          </p:nvPr>
        </p:nvGraphicFramePr>
        <p:xfrm>
          <a:off x="5661498" y="2196178"/>
          <a:ext cx="6206248" cy="4321355"/>
        </p:xfrm>
        <a:graphic>
          <a:graphicData uri="http://schemas.openxmlformats.org/drawingml/2006/table">
            <a:tbl>
              <a:tblPr firstRow="1" firstCol="1" bandRow="1">
                <a:tableStyleId>{5C22544A-7EE6-4342-B048-85BDC9FD1C3A}</a:tableStyleId>
              </a:tblPr>
              <a:tblGrid>
                <a:gridCol w="2111494">
                  <a:extLst>
                    <a:ext uri="{9D8B030D-6E8A-4147-A177-3AD203B41FA5}">
                      <a16:colId xmlns:a16="http://schemas.microsoft.com/office/drawing/2014/main" val="337006528"/>
                    </a:ext>
                  </a:extLst>
                </a:gridCol>
                <a:gridCol w="2222977">
                  <a:extLst>
                    <a:ext uri="{9D8B030D-6E8A-4147-A177-3AD203B41FA5}">
                      <a16:colId xmlns:a16="http://schemas.microsoft.com/office/drawing/2014/main" val="1426846106"/>
                    </a:ext>
                  </a:extLst>
                </a:gridCol>
                <a:gridCol w="1871777">
                  <a:extLst>
                    <a:ext uri="{9D8B030D-6E8A-4147-A177-3AD203B41FA5}">
                      <a16:colId xmlns:a16="http://schemas.microsoft.com/office/drawing/2014/main" val="737116854"/>
                    </a:ext>
                  </a:extLst>
                </a:gridCol>
              </a:tblGrid>
              <a:tr h="864271">
                <a:tc>
                  <a:txBody>
                    <a:bodyPr/>
                    <a:lstStyle/>
                    <a:p>
                      <a:pPr algn="ctr">
                        <a:lnSpc>
                          <a:spcPct val="115000"/>
                        </a:lnSpc>
                        <a:spcBef>
                          <a:spcPts val="600"/>
                        </a:spcBef>
                        <a:spcAft>
                          <a:spcPts val="1000"/>
                        </a:spcAft>
                        <a:tabLst>
                          <a:tab pos="1797050" algn="l"/>
                        </a:tabLst>
                      </a:pPr>
                      <a:r>
                        <a:rPr lang="vi-VN" sz="2800">
                          <a:effectLst/>
                          <a:latin typeface="+mj-lt"/>
                        </a:rPr>
                        <a:t>Hoocmon</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a:effectLst/>
                          <a:latin typeface="+mj-lt"/>
                        </a:rPr>
                        <a:t>Nơi sinh ra</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dirty="0">
                          <a:effectLst/>
                          <a:latin typeface="+mj-lt"/>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794091"/>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GnRH</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4293662"/>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FSH</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7282566"/>
                  </a:ext>
                </a:extLst>
              </a:tr>
              <a:tr h="864271">
                <a:tc>
                  <a:txBody>
                    <a:bodyPr/>
                    <a:lstStyle/>
                    <a:p>
                      <a:pPr algn="ctr">
                        <a:lnSpc>
                          <a:spcPct val="115000"/>
                        </a:lnSpc>
                        <a:spcBef>
                          <a:spcPts val="600"/>
                        </a:spcBef>
                        <a:spcAft>
                          <a:spcPts val="1000"/>
                        </a:spcAft>
                        <a:tabLst>
                          <a:tab pos="1797050" algn="l"/>
                        </a:tabLst>
                      </a:pPr>
                      <a:r>
                        <a:rPr lang="vi-VN" sz="2800">
                          <a:effectLst/>
                          <a:latin typeface="+mj-lt"/>
                        </a:rPr>
                        <a:t>ICSH</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184950"/>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Testosterone</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836747"/>
                  </a:ext>
                </a:extLst>
              </a:tr>
            </a:tbl>
          </a:graphicData>
        </a:graphic>
      </p:graphicFrame>
      <p:sp>
        <p:nvSpPr>
          <p:cNvPr id="3" name="Rectangle 2">
            <a:extLst>
              <a:ext uri="{FF2B5EF4-FFF2-40B4-BE49-F238E27FC236}">
                <a16:creationId xmlns:a16="http://schemas.microsoft.com/office/drawing/2014/main" id="{A9069D36-E8D6-40A0-8180-24D3EFB7750D}"/>
              </a:ext>
            </a:extLst>
          </p:cNvPr>
          <p:cNvSpPr/>
          <p:nvPr/>
        </p:nvSpPr>
        <p:spPr>
          <a:xfrm>
            <a:off x="2201256" y="1459945"/>
            <a:ext cx="6920484" cy="556434"/>
          </a:xfrm>
          <a:prstGeom prst="rect">
            <a:avLst/>
          </a:prstGeom>
        </p:spPr>
        <p:txBody>
          <a:bodyPr wrap="none">
            <a:spAutoFit/>
          </a:bodyPr>
          <a:lstStyle/>
          <a:p>
            <a:pPr>
              <a:lnSpc>
                <a:spcPct val="115000"/>
              </a:lnSpc>
              <a:spcBef>
                <a:spcPts val="600"/>
              </a:spcBef>
              <a:spcAft>
                <a:spcPts val="1000"/>
              </a:spcAft>
              <a:tabLst>
                <a:tab pos="1797050" algn="l"/>
              </a:tabLs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nội dung còn thiếu trong bảng sau: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49A7C37-4EB4-4345-92CC-330264DA0B75}"/>
              </a:ext>
            </a:extLst>
          </p:cNvPr>
          <p:cNvSpPr/>
          <p:nvPr/>
        </p:nvSpPr>
        <p:spPr>
          <a:xfrm>
            <a:off x="324254" y="249395"/>
            <a:ext cx="5907386"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III.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4CDA2FE-AC53-47E6-90F7-BDEC7167EC7E}"/>
              </a:ext>
            </a:extLst>
          </p:cNvPr>
          <p:cNvSpPr/>
          <p:nvPr/>
        </p:nvSpPr>
        <p:spPr>
          <a:xfrm>
            <a:off x="1046220" y="772834"/>
            <a:ext cx="504978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tinh</a:t>
            </a:r>
            <a:endParaRPr lang="en-US" sz="32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288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7643DFF-F7E0-4CD8-AFB5-CFA66634CD4E}"/>
              </a:ext>
            </a:extLst>
          </p:cNvPr>
          <p:cNvGraphicFramePr>
            <a:graphicFrameLocks noGrp="1"/>
          </p:cNvGraphicFramePr>
          <p:nvPr>
            <p:extLst>
              <p:ext uri="{D42A27DB-BD31-4B8C-83A1-F6EECF244321}">
                <p14:modId xmlns:p14="http://schemas.microsoft.com/office/powerpoint/2010/main" val="1438670330"/>
              </p:ext>
            </p:extLst>
          </p:nvPr>
        </p:nvGraphicFramePr>
        <p:xfrm>
          <a:off x="276137" y="289632"/>
          <a:ext cx="11630517" cy="6069966"/>
        </p:xfrm>
        <a:graphic>
          <a:graphicData uri="http://schemas.openxmlformats.org/drawingml/2006/table">
            <a:tbl>
              <a:tblPr firstRow="1" firstCol="1" bandRow="1">
                <a:tableStyleId>{5C22544A-7EE6-4342-B048-85BDC9FD1C3A}</a:tableStyleId>
              </a:tblPr>
              <a:tblGrid>
                <a:gridCol w="2048536">
                  <a:extLst>
                    <a:ext uri="{9D8B030D-6E8A-4147-A177-3AD203B41FA5}">
                      <a16:colId xmlns:a16="http://schemas.microsoft.com/office/drawing/2014/main" val="3520704241"/>
                    </a:ext>
                  </a:extLst>
                </a:gridCol>
                <a:gridCol w="2480791">
                  <a:extLst>
                    <a:ext uri="{9D8B030D-6E8A-4147-A177-3AD203B41FA5}">
                      <a16:colId xmlns:a16="http://schemas.microsoft.com/office/drawing/2014/main" val="2605938801"/>
                    </a:ext>
                  </a:extLst>
                </a:gridCol>
                <a:gridCol w="7101190">
                  <a:extLst>
                    <a:ext uri="{9D8B030D-6E8A-4147-A177-3AD203B41FA5}">
                      <a16:colId xmlns:a16="http://schemas.microsoft.com/office/drawing/2014/main" val="272524622"/>
                    </a:ext>
                  </a:extLst>
                </a:gridCol>
              </a:tblGrid>
              <a:tr h="799866">
                <a:tc>
                  <a:txBody>
                    <a:bodyPr/>
                    <a:lstStyle/>
                    <a:p>
                      <a:pPr algn="ctr">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Hoocmon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Nơi sinh ra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7019232"/>
                  </a:ext>
                </a:extLst>
              </a:tr>
              <a:tr h="84328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GnRH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tuyến yên sản sinh FSH và ICSH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9961121"/>
                  </a:ext>
                </a:extLst>
              </a:tr>
              <a:tr h="84328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FSH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ống sinh tinh sản xuất tinh trùng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5663208"/>
                  </a:ext>
                </a:extLst>
              </a:tr>
              <a:tr h="1163172">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ICSH (LH)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tế bào kẽ trong tinh hoàn sản sinh testosterone</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241265"/>
                  </a:ext>
                </a:extLst>
              </a:tr>
              <a:tr h="242035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Testosterone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Tinh hoàn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endParaRPr lang="en-US" sz="2800" dirty="0">
                        <a:effectLst/>
                        <a:latin typeface="Times New Roman" panose="02020603050405020304" pitchFamily="18" charset="0"/>
                        <a:cs typeface="Times New Roman" panose="02020603050405020304" pitchFamily="18" charset="0"/>
                      </a:endParaRPr>
                    </a:p>
                    <a:p>
                      <a:pPr algn="just">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326651"/>
                  </a:ext>
                </a:extLst>
              </a:tr>
            </a:tbl>
          </a:graphicData>
        </a:graphic>
      </p:graphicFrame>
    </p:spTree>
    <p:extLst>
      <p:ext uri="{BB962C8B-B14F-4D97-AF65-F5344CB8AC3E}">
        <p14:creationId xmlns:p14="http://schemas.microsoft.com/office/powerpoint/2010/main" val="201258629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C1C5B-E4C5-49D5-83ED-296C68E20C77}"/>
              </a:ext>
            </a:extLst>
          </p:cNvPr>
          <p:cNvPicPr>
            <a:picLocks noChangeAspect="1"/>
          </p:cNvPicPr>
          <p:nvPr/>
        </p:nvPicPr>
        <p:blipFill>
          <a:blip r:embed="rId2"/>
          <a:stretch>
            <a:fillRect/>
          </a:stretch>
        </p:blipFill>
        <p:spPr>
          <a:xfrm>
            <a:off x="289898" y="2196178"/>
            <a:ext cx="5806102" cy="4252098"/>
          </a:xfrm>
          <a:prstGeom prst="rect">
            <a:avLst/>
          </a:prstGeom>
        </p:spPr>
      </p:pic>
      <p:graphicFrame>
        <p:nvGraphicFramePr>
          <p:cNvPr id="3" name="Table 2">
            <a:extLst>
              <a:ext uri="{FF2B5EF4-FFF2-40B4-BE49-F238E27FC236}">
                <a16:creationId xmlns:a16="http://schemas.microsoft.com/office/drawing/2014/main" id="{CDACAF19-CC90-41FE-BBA5-AB49CAB40E35}"/>
              </a:ext>
            </a:extLst>
          </p:cNvPr>
          <p:cNvGraphicFramePr>
            <a:graphicFrameLocks noGrp="1"/>
          </p:cNvGraphicFramePr>
          <p:nvPr>
            <p:extLst>
              <p:ext uri="{D42A27DB-BD31-4B8C-83A1-F6EECF244321}">
                <p14:modId xmlns:p14="http://schemas.microsoft.com/office/powerpoint/2010/main" val="1215863101"/>
              </p:ext>
            </p:extLst>
          </p:nvPr>
        </p:nvGraphicFramePr>
        <p:xfrm>
          <a:off x="5985752" y="1446721"/>
          <a:ext cx="6206248" cy="4548522"/>
        </p:xfrm>
        <a:graphic>
          <a:graphicData uri="http://schemas.openxmlformats.org/drawingml/2006/table">
            <a:tbl>
              <a:tblPr firstRow="1" firstCol="1" bandRow="1">
                <a:tableStyleId>{5C22544A-7EE6-4342-B048-85BDC9FD1C3A}</a:tableStyleId>
              </a:tblPr>
              <a:tblGrid>
                <a:gridCol w="2111494">
                  <a:extLst>
                    <a:ext uri="{9D8B030D-6E8A-4147-A177-3AD203B41FA5}">
                      <a16:colId xmlns:a16="http://schemas.microsoft.com/office/drawing/2014/main" val="337006528"/>
                    </a:ext>
                  </a:extLst>
                </a:gridCol>
                <a:gridCol w="2222977">
                  <a:extLst>
                    <a:ext uri="{9D8B030D-6E8A-4147-A177-3AD203B41FA5}">
                      <a16:colId xmlns:a16="http://schemas.microsoft.com/office/drawing/2014/main" val="1426846106"/>
                    </a:ext>
                  </a:extLst>
                </a:gridCol>
                <a:gridCol w="1871777">
                  <a:extLst>
                    <a:ext uri="{9D8B030D-6E8A-4147-A177-3AD203B41FA5}">
                      <a16:colId xmlns:a16="http://schemas.microsoft.com/office/drawing/2014/main" val="737116854"/>
                    </a:ext>
                  </a:extLst>
                </a:gridCol>
              </a:tblGrid>
              <a:tr h="864271">
                <a:tc>
                  <a:txBody>
                    <a:bodyPr/>
                    <a:lstStyle/>
                    <a:p>
                      <a:pPr algn="ctr">
                        <a:lnSpc>
                          <a:spcPct val="115000"/>
                        </a:lnSpc>
                        <a:spcBef>
                          <a:spcPts val="600"/>
                        </a:spcBef>
                        <a:spcAft>
                          <a:spcPts val="1000"/>
                        </a:spcAft>
                        <a:tabLst>
                          <a:tab pos="1797050" algn="l"/>
                        </a:tabLst>
                      </a:pPr>
                      <a:r>
                        <a:rPr lang="vi-VN" sz="2800">
                          <a:effectLst/>
                          <a:latin typeface="+mj-lt"/>
                        </a:rPr>
                        <a:t>Hoocmon</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a:effectLst/>
                          <a:latin typeface="+mj-lt"/>
                        </a:rPr>
                        <a:t>Nơi sinh ra</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dirty="0">
                          <a:effectLst/>
                          <a:latin typeface="+mj-lt"/>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794091"/>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GnRH</a:t>
                      </a: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4293662"/>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FSH</a:t>
                      </a: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7282566"/>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LH</a:t>
                      </a: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184950"/>
                  </a:ext>
                </a:extLst>
              </a:tr>
              <a:tr h="864271">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Estrogen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progesterone</a:t>
                      </a: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836747"/>
                  </a:ext>
                </a:extLst>
              </a:tr>
            </a:tbl>
          </a:graphicData>
        </a:graphic>
      </p:graphicFrame>
      <p:sp>
        <p:nvSpPr>
          <p:cNvPr id="4" name="Rectangle 3">
            <a:extLst>
              <a:ext uri="{FF2B5EF4-FFF2-40B4-BE49-F238E27FC236}">
                <a16:creationId xmlns:a16="http://schemas.microsoft.com/office/drawing/2014/main" id="{E566FAA2-5E9D-46CA-A11D-FB47351CD620}"/>
              </a:ext>
            </a:extLst>
          </p:cNvPr>
          <p:cNvSpPr/>
          <p:nvPr/>
        </p:nvSpPr>
        <p:spPr>
          <a:xfrm>
            <a:off x="2065069" y="862757"/>
            <a:ext cx="6920484" cy="556434"/>
          </a:xfrm>
          <a:prstGeom prst="rect">
            <a:avLst/>
          </a:prstGeom>
        </p:spPr>
        <p:txBody>
          <a:bodyPr wrap="none">
            <a:spAutoFit/>
          </a:bodyPr>
          <a:lstStyle/>
          <a:p>
            <a:pPr>
              <a:lnSpc>
                <a:spcPct val="115000"/>
              </a:lnSpc>
              <a:spcBef>
                <a:spcPts val="600"/>
              </a:spcBef>
              <a:spcAft>
                <a:spcPts val="1000"/>
              </a:spcAft>
              <a:tabLst>
                <a:tab pos="1797050" algn="l"/>
              </a:tabLs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nội dung còn thiếu trong bảng sau: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7343188-98AF-4AC5-8996-454D4E6DEF59}"/>
              </a:ext>
            </a:extLst>
          </p:cNvPr>
          <p:cNvSpPr/>
          <p:nvPr/>
        </p:nvSpPr>
        <p:spPr>
          <a:xfrm>
            <a:off x="318369" y="150264"/>
            <a:ext cx="5343129"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trứng</a:t>
            </a:r>
            <a:endParaRPr lang="en-US" sz="32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25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7643DFF-F7E0-4CD8-AFB5-CFA66634CD4E}"/>
              </a:ext>
            </a:extLst>
          </p:cNvPr>
          <p:cNvGraphicFramePr>
            <a:graphicFrameLocks noGrp="1"/>
          </p:cNvGraphicFramePr>
          <p:nvPr>
            <p:extLst>
              <p:ext uri="{D42A27DB-BD31-4B8C-83A1-F6EECF244321}">
                <p14:modId xmlns:p14="http://schemas.microsoft.com/office/powerpoint/2010/main" val="2927273074"/>
              </p:ext>
            </p:extLst>
          </p:nvPr>
        </p:nvGraphicFramePr>
        <p:xfrm>
          <a:off x="152400" y="289403"/>
          <a:ext cx="11887200" cy="6279193"/>
        </p:xfrm>
        <a:graphic>
          <a:graphicData uri="http://schemas.openxmlformats.org/drawingml/2006/table">
            <a:tbl>
              <a:tblPr firstRow="1" firstCol="1" bandRow="1">
                <a:tableStyleId>{5C22544A-7EE6-4342-B048-85BDC9FD1C3A}</a:tableStyleId>
              </a:tblPr>
              <a:tblGrid>
                <a:gridCol w="2302778">
                  <a:extLst>
                    <a:ext uri="{9D8B030D-6E8A-4147-A177-3AD203B41FA5}">
                      <a16:colId xmlns:a16="http://schemas.microsoft.com/office/drawing/2014/main" val="3520704241"/>
                    </a:ext>
                  </a:extLst>
                </a:gridCol>
                <a:gridCol w="2207202">
                  <a:extLst>
                    <a:ext uri="{9D8B030D-6E8A-4147-A177-3AD203B41FA5}">
                      <a16:colId xmlns:a16="http://schemas.microsoft.com/office/drawing/2014/main" val="2605938801"/>
                    </a:ext>
                  </a:extLst>
                </a:gridCol>
                <a:gridCol w="7377220">
                  <a:extLst>
                    <a:ext uri="{9D8B030D-6E8A-4147-A177-3AD203B41FA5}">
                      <a16:colId xmlns:a16="http://schemas.microsoft.com/office/drawing/2014/main" val="272524622"/>
                    </a:ext>
                  </a:extLst>
                </a:gridCol>
              </a:tblGrid>
              <a:tr h="799866">
                <a:tc>
                  <a:txBody>
                    <a:bodyPr/>
                    <a:lstStyle/>
                    <a:p>
                      <a:pPr algn="ctr">
                        <a:lnSpc>
                          <a:spcPct val="135000"/>
                        </a:lnSpc>
                        <a:spcBef>
                          <a:spcPts val="600"/>
                        </a:spcBef>
                        <a:spcAft>
                          <a:spcPts val="600"/>
                        </a:spcAft>
                        <a:tabLst>
                          <a:tab pos="1797050" algn="l"/>
                        </a:tabLst>
                      </a:pPr>
                      <a:r>
                        <a:rPr lang="en-US" sz="2700" dirty="0" err="1">
                          <a:effectLst/>
                          <a:latin typeface="Times New Roman" panose="02020603050405020304" pitchFamily="18" charset="0"/>
                          <a:cs typeface="Times New Roman" panose="02020603050405020304" pitchFamily="18" charset="0"/>
                        </a:rPr>
                        <a:t>Hoocmon</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700">
                          <a:effectLst/>
                          <a:latin typeface="Times New Roman" panose="02020603050405020304" pitchFamily="18" charset="0"/>
                          <a:cs typeface="Times New Roman" panose="02020603050405020304" pitchFamily="18" charset="0"/>
                        </a:rPr>
                        <a:t>Nơi sinh ra</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700" dirty="0" err="1">
                          <a:effectLst/>
                          <a:latin typeface="Times New Roman" panose="02020603050405020304" pitchFamily="18" charset="0"/>
                          <a:cs typeface="Times New Roman" panose="02020603050405020304" pitchFamily="18" charset="0"/>
                        </a:rPr>
                        <a:t>Chức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năng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7019232"/>
                  </a:ext>
                </a:extLst>
              </a:tr>
              <a:tr h="843286">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GnRH</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đồi</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Kích thích tuyến yên sản sinh FSH và LH</a:t>
                      </a:r>
                    </a:p>
                  </a:txBody>
                  <a:tcPr marL="68580" marR="68580" marT="0" marB="0"/>
                </a:tc>
                <a:extLst>
                  <a:ext uri="{0D108BD9-81ED-4DB2-BD59-A6C34878D82A}">
                    <a16:rowId xmlns:a16="http://schemas.microsoft.com/office/drawing/2014/main" val="529961121"/>
                  </a:ext>
                </a:extLst>
              </a:tr>
              <a:tr h="843286">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FSH</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yên</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Kích thích nang trứng phát triển và tiết hormone estrogen</a:t>
                      </a:r>
                    </a:p>
                  </a:txBody>
                  <a:tcPr marL="68580" marR="68580" marT="0" marB="0"/>
                </a:tc>
                <a:extLst>
                  <a:ext uri="{0D108BD9-81ED-4DB2-BD59-A6C34878D82A}">
                    <a16:rowId xmlns:a16="http://schemas.microsoft.com/office/drawing/2014/main" val="3515663208"/>
                  </a:ext>
                </a:extLst>
              </a:tr>
              <a:tr h="1163172">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LH</a:t>
                      </a: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Tuyến yên</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rụng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241265"/>
                  </a:ext>
                </a:extLst>
              </a:tr>
              <a:tr h="2420356">
                <a:tc>
                  <a:txBody>
                    <a:bodyPr/>
                    <a:lstStyle/>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Estrogen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progesterone</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Buồng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niêm</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đón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đồi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rụng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326651"/>
                  </a:ext>
                </a:extLst>
              </a:tr>
            </a:tbl>
          </a:graphicData>
        </a:graphic>
      </p:graphicFrame>
    </p:spTree>
    <p:extLst>
      <p:ext uri="{BB962C8B-B14F-4D97-AF65-F5344CB8AC3E}">
        <p14:creationId xmlns:p14="http://schemas.microsoft.com/office/powerpoint/2010/main" val="400810543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ìm hiểu vấn đề chu kỳ kinh nguyệt 35-40 ngày của phụ nữ">
            <a:extLst>
              <a:ext uri="{FF2B5EF4-FFF2-40B4-BE49-F238E27FC236}">
                <a16:creationId xmlns:a16="http://schemas.microsoft.com/office/drawing/2014/main" id="{1D4723DC-59E3-4778-B9CD-BC523C6086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600"/>
          <a:stretch/>
        </p:blipFill>
        <p:spPr bwMode="auto">
          <a:xfrm>
            <a:off x="5467382" y="875489"/>
            <a:ext cx="6497639" cy="5696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2830C1-A888-412F-A586-BA817311ACDC}"/>
              </a:ext>
            </a:extLst>
          </p:cNvPr>
          <p:cNvSpPr/>
          <p:nvPr/>
        </p:nvSpPr>
        <p:spPr>
          <a:xfrm>
            <a:off x="440988" y="2816030"/>
            <a:ext cx="6096000" cy="1815882"/>
          </a:xfrm>
          <a:prstGeom prst="rect">
            <a:avLst/>
          </a:prstGeom>
        </p:spPr>
        <p:txBody>
          <a:bodyPr>
            <a:spAutoFit/>
          </a:bodyPr>
          <a:lstStyle/>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dần</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giảm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estrogen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progesterone → </a:t>
            </a:r>
            <a:r>
              <a:rPr lang="en-US" sz="2800" dirty="0" err="1">
                <a:latin typeface="Times New Roman" panose="02020603050405020304" pitchFamily="18" charset="0"/>
                <a:ea typeface="Calibri" panose="020F0502020204030204" pitchFamily="34" charset="0"/>
              </a:rPr>
              <a:t>niêm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bong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ra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kinh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nguyệt</a:t>
            </a:r>
            <a:endParaRPr lang="en-US" sz="2800" dirty="0"/>
          </a:p>
        </p:txBody>
      </p:sp>
      <p:sp>
        <p:nvSpPr>
          <p:cNvPr id="4" name="Rectangle 3">
            <a:extLst>
              <a:ext uri="{FF2B5EF4-FFF2-40B4-BE49-F238E27FC236}">
                <a16:creationId xmlns:a16="http://schemas.microsoft.com/office/drawing/2014/main" id="{542ECD87-9F11-43AF-B869-F0933CBFD219}"/>
              </a:ext>
            </a:extLst>
          </p:cNvPr>
          <p:cNvSpPr/>
          <p:nvPr/>
        </p:nvSpPr>
        <p:spPr>
          <a:xfrm>
            <a:off x="440988" y="488775"/>
            <a:ext cx="7391767" cy="612732"/>
          </a:xfrm>
          <a:prstGeom prst="rect">
            <a:avLst/>
          </a:prstGeom>
        </p:spPr>
        <p:txBody>
          <a:bodyPr wrap="none">
            <a:spAutoFit/>
          </a:bodyPr>
          <a:lstStyle/>
          <a:p>
            <a:pPr algn="just">
              <a:lnSpc>
                <a:spcPct val="135000"/>
              </a:lnSpc>
              <a:spcBef>
                <a:spcPts val="600"/>
              </a:spcBef>
              <a:spcAft>
                <a:spcPts val="600"/>
              </a:spcAft>
              <a:tabLst>
                <a:tab pos="1797050" algn="l"/>
              </a:tabLs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4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42706-EF50-4869-BBC4-B4FC7A657F18}"/>
              </a:ext>
            </a:extLst>
          </p:cNvPr>
          <p:cNvPicPr>
            <a:picLocks noChangeAspect="1"/>
          </p:cNvPicPr>
          <p:nvPr/>
        </p:nvPicPr>
        <p:blipFill rotWithShape="1">
          <a:blip r:embed="rId3"/>
          <a:srcRect b="6990"/>
          <a:stretch/>
        </p:blipFill>
        <p:spPr>
          <a:xfrm>
            <a:off x="368595" y="3385768"/>
            <a:ext cx="3532262" cy="2471959"/>
          </a:xfrm>
          <a:prstGeom prst="rect">
            <a:avLst/>
          </a:prstGeom>
        </p:spPr>
      </p:pic>
      <p:sp>
        <p:nvSpPr>
          <p:cNvPr id="3" name="Rectangle 2">
            <a:extLst>
              <a:ext uri="{FF2B5EF4-FFF2-40B4-BE49-F238E27FC236}">
                <a16:creationId xmlns:a16="http://schemas.microsoft.com/office/drawing/2014/main" id="{820F16A4-F0B2-4BD7-9BAA-E4034F37910D}"/>
              </a:ext>
            </a:extLst>
          </p:cNvPr>
          <p:cNvSpPr/>
          <p:nvPr/>
        </p:nvSpPr>
        <p:spPr>
          <a:xfrm>
            <a:off x="7321437" y="2485309"/>
            <a:ext cx="3111749" cy="523220"/>
          </a:xfrm>
          <a:prstGeom prst="rect">
            <a:avLst/>
          </a:prstGeom>
        </p:spPr>
        <p:txBody>
          <a:bodyPr wrap="none">
            <a:spAutoFit/>
          </a:bodyPr>
          <a:lstStyle/>
          <a:p>
            <a:r>
              <a:rPr lang="en-US" sz="2800" dirty="0" err="1">
                <a:solidFill>
                  <a:srgbClr val="1604BC"/>
                </a:solidFill>
                <a:latin typeface="Times New Roman" panose="02020603050405020304" pitchFamily="18" charset="0"/>
                <a:cs typeface="Times New Roman" panose="02020603050405020304" pitchFamily="18" charset="0"/>
              </a:rPr>
              <a:t>Chiếu</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đèn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gà</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endParaRPr lang="en-US" sz="2800" dirty="0">
              <a:solidFill>
                <a:srgbClr val="1604BC"/>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0CAA13D-E941-4A36-BE65-D726CB4B3FC8}"/>
              </a:ext>
            </a:extLst>
          </p:cNvPr>
          <p:cNvSpPr/>
          <p:nvPr/>
        </p:nvSpPr>
        <p:spPr>
          <a:xfrm>
            <a:off x="5746902" y="2908234"/>
            <a:ext cx="6445098" cy="461665"/>
          </a:xfrm>
          <a:prstGeom prst="rect">
            <a:avLst/>
          </a:prstGeom>
        </p:spPr>
        <p:txBody>
          <a:bodyPr wrap="none">
            <a:spAutoFit/>
          </a:bodyPr>
          <a:lstStyle/>
          <a:p>
            <a:r>
              <a:rPr lang="en-US" sz="2400" dirty="0">
                <a:solidFill>
                  <a:srgbClr val="FF0000"/>
                </a:solidFill>
              </a:rPr>
              <a:t>https://www.youtube.com/watch?v=q77Pl5lHahQ</a:t>
            </a:r>
          </a:p>
        </p:txBody>
      </p:sp>
      <p:sp>
        <p:nvSpPr>
          <p:cNvPr id="5" name="Rectangle 4">
            <a:extLst>
              <a:ext uri="{FF2B5EF4-FFF2-40B4-BE49-F238E27FC236}">
                <a16:creationId xmlns:a16="http://schemas.microsoft.com/office/drawing/2014/main" id="{3F85DDAF-BBA2-4587-AED6-17CF0B15BD50}"/>
              </a:ext>
            </a:extLst>
          </p:cNvPr>
          <p:cNvSpPr/>
          <p:nvPr/>
        </p:nvSpPr>
        <p:spPr>
          <a:xfrm>
            <a:off x="368595" y="5903893"/>
            <a:ext cx="2568922" cy="954107"/>
          </a:xfrm>
          <a:prstGeom prst="rect">
            <a:avLst/>
          </a:prstGeom>
        </p:spPr>
        <p:txBody>
          <a:bodyPr wrap="square">
            <a:spAutoFit/>
          </a:bodyPr>
          <a:lstStyle/>
          <a:p>
            <a:pPr algn="ctr"/>
            <a:r>
              <a:rPr lang="en-US" sz="2800" dirty="0" err="1">
                <a:solidFill>
                  <a:srgbClr val="1604BC"/>
                </a:solidFill>
                <a:latin typeface="Times New Roman" panose="02020603050405020304" pitchFamily="18" charset="0"/>
                <a:cs typeface="Times New Roman" panose="02020603050405020304" pitchFamily="18" charset="0"/>
              </a:rPr>
              <a:t>Cấy</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truyền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phôi</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bò</a:t>
            </a:r>
            <a:endParaRPr lang="en-US" sz="2800" dirty="0">
              <a:solidFill>
                <a:srgbClr val="1604BC"/>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5AB106A-C027-458D-B540-FC02EADA862A}"/>
              </a:ext>
            </a:extLst>
          </p:cNvPr>
          <p:cNvPicPr>
            <a:picLocks noChangeAspect="1"/>
          </p:cNvPicPr>
          <p:nvPr/>
        </p:nvPicPr>
        <p:blipFill>
          <a:blip r:embed="rId4"/>
          <a:stretch>
            <a:fillRect/>
          </a:stretch>
        </p:blipFill>
        <p:spPr>
          <a:xfrm>
            <a:off x="4061084" y="3400873"/>
            <a:ext cx="3662622" cy="2441748"/>
          </a:xfrm>
          <a:prstGeom prst="rect">
            <a:avLst/>
          </a:prstGeom>
        </p:spPr>
      </p:pic>
      <p:sp>
        <p:nvSpPr>
          <p:cNvPr id="7" name="Rectangle 6">
            <a:extLst>
              <a:ext uri="{FF2B5EF4-FFF2-40B4-BE49-F238E27FC236}">
                <a16:creationId xmlns:a16="http://schemas.microsoft.com/office/drawing/2014/main" id="{48B4EEC6-F24C-4843-874C-480E8F35DD32}"/>
              </a:ext>
            </a:extLst>
          </p:cNvPr>
          <p:cNvSpPr/>
          <p:nvPr/>
        </p:nvSpPr>
        <p:spPr>
          <a:xfrm>
            <a:off x="4406492" y="5903893"/>
            <a:ext cx="2914945" cy="954107"/>
          </a:xfrm>
          <a:prstGeom prst="rect">
            <a:avLst/>
          </a:prstGeom>
        </p:spPr>
        <p:txBody>
          <a:bodyPr wrap="square">
            <a:spAutoFit/>
          </a:bodyPr>
          <a:lstStyle/>
          <a:p>
            <a:pPr algn="ct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nhân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tạo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cá</a:t>
            </a:r>
            <a:endParaRPr lang="en-US" sz="2800" dirty="0">
              <a:solidFill>
                <a:srgbClr val="1604BC"/>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62E3E5-360C-4780-822F-8E2D88E5CE3D}"/>
              </a:ext>
            </a:extLst>
          </p:cNvPr>
          <p:cNvPicPr>
            <a:picLocks noChangeAspect="1"/>
          </p:cNvPicPr>
          <p:nvPr/>
        </p:nvPicPr>
        <p:blipFill>
          <a:blip r:embed="rId5"/>
          <a:stretch>
            <a:fillRect/>
          </a:stretch>
        </p:blipFill>
        <p:spPr>
          <a:xfrm>
            <a:off x="8116221" y="3371214"/>
            <a:ext cx="3926073" cy="2486513"/>
          </a:xfrm>
          <a:prstGeom prst="rect">
            <a:avLst/>
          </a:prstGeom>
        </p:spPr>
      </p:pic>
      <p:sp>
        <p:nvSpPr>
          <p:cNvPr id="9" name="Rectangle 8">
            <a:extLst>
              <a:ext uri="{FF2B5EF4-FFF2-40B4-BE49-F238E27FC236}">
                <a16:creationId xmlns:a16="http://schemas.microsoft.com/office/drawing/2014/main" id="{241BD970-4575-46D6-ACC9-89ED0B69D5D1}"/>
              </a:ext>
            </a:extLst>
          </p:cNvPr>
          <p:cNvSpPr/>
          <p:nvPr/>
        </p:nvSpPr>
        <p:spPr>
          <a:xfrm>
            <a:off x="8790412" y="5903893"/>
            <a:ext cx="2818400" cy="954107"/>
          </a:xfrm>
          <a:prstGeom prst="rect">
            <a:avLst/>
          </a:prstGeom>
        </p:spPr>
        <p:txBody>
          <a:bodyPr wrap="none">
            <a:spAutoFit/>
          </a:bodyPr>
          <a:lstStyle/>
          <a:p>
            <a:pPr algn="ct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Lai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rô</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phi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siêu</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đực</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B4A83B4-8ECC-45CC-ABD6-6C65DB58B347}"/>
              </a:ext>
            </a:extLst>
          </p:cNvPr>
          <p:cNvSpPr/>
          <p:nvPr/>
        </p:nvSpPr>
        <p:spPr>
          <a:xfrm>
            <a:off x="706778" y="2746919"/>
            <a:ext cx="4461478" cy="523220"/>
          </a:xfrm>
          <a:prstGeom prst="rect">
            <a:avLst/>
          </a:prstGeom>
        </p:spPr>
        <p:txBody>
          <a:bodyPr wrap="none">
            <a:spAutoFit/>
          </a:bodyPr>
          <a:lstStyle/>
          <a:p>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hồi</a:t>
            </a:r>
            <a:endParaRPr lang="en-US" sz="2800" dirty="0"/>
          </a:p>
        </p:txBody>
      </p:sp>
      <p:pic>
        <p:nvPicPr>
          <p:cNvPr id="1026" name="Picture 2" descr="Hormone sử dụng trong sản xuất cá giống">
            <a:extLst>
              <a:ext uri="{FF2B5EF4-FFF2-40B4-BE49-F238E27FC236}">
                <a16:creationId xmlns:a16="http://schemas.microsoft.com/office/drawing/2014/main" id="{98A255D0-0C0A-47EF-A186-30CC4BE47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2180" y="847915"/>
            <a:ext cx="3025073" cy="19540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2BA41A1-58CC-40AB-BC04-969CFECD55EE}"/>
              </a:ext>
            </a:extLst>
          </p:cNvPr>
          <p:cNvSpPr/>
          <p:nvPr/>
        </p:nvSpPr>
        <p:spPr>
          <a:xfrm>
            <a:off x="223903" y="45175"/>
            <a:ext cx="6171882"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8" name="Picture 4" descr="Kỹ thuật nuôi gà đẻ trứng – mang lại hiệu quả kinh tế cao - Nextfarm">
            <a:extLst>
              <a:ext uri="{FF2B5EF4-FFF2-40B4-BE49-F238E27FC236}">
                <a16:creationId xmlns:a16="http://schemas.microsoft.com/office/drawing/2014/main" id="{7DF44BF5-9054-4E71-B474-E2FA337D337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64774" y="372374"/>
            <a:ext cx="3025073" cy="211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01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47D85-3233-4CA8-9110-FDD23A6DF535}"/>
              </a:ext>
            </a:extLst>
          </p:cNvPr>
          <p:cNvPicPr>
            <a:picLocks noChangeAspect="1"/>
          </p:cNvPicPr>
          <p:nvPr/>
        </p:nvPicPr>
        <p:blipFill>
          <a:blip r:embed="rId3"/>
          <a:stretch>
            <a:fillRect/>
          </a:stretch>
        </p:blipFill>
        <p:spPr>
          <a:xfrm>
            <a:off x="759452" y="1640435"/>
            <a:ext cx="4801376" cy="2363401"/>
          </a:xfrm>
          <a:prstGeom prst="rect">
            <a:avLst/>
          </a:prstGeom>
        </p:spPr>
      </p:pic>
      <p:pic>
        <p:nvPicPr>
          <p:cNvPr id="2052" name="Picture 4" descr="Nên chuyển bao nhiêu phôi vào tử cung trong 1 lần chuyển phôi?">
            <a:extLst>
              <a:ext uri="{FF2B5EF4-FFF2-40B4-BE49-F238E27FC236}">
                <a16:creationId xmlns:a16="http://schemas.microsoft.com/office/drawing/2014/main" id="{3F18B2D1-AA7A-4A95-9C31-90232310E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104" y="1158401"/>
            <a:ext cx="5534025" cy="2809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0FA5500-7596-4E0B-B0BF-6FD1CF1A77A9}"/>
              </a:ext>
            </a:extLst>
          </p:cNvPr>
          <p:cNvSpPr/>
          <p:nvPr/>
        </p:nvSpPr>
        <p:spPr>
          <a:xfrm>
            <a:off x="931806" y="4188923"/>
            <a:ext cx="4456669" cy="584775"/>
          </a:xfrm>
          <a:prstGeom prst="rect">
            <a:avLst/>
          </a:prstGeom>
        </p:spPr>
        <p:txBody>
          <a:bodyPr wrap="none">
            <a:spAutoFit/>
          </a:bodyPr>
          <a:lstStyle/>
          <a:p>
            <a:r>
              <a:rPr lang="en-US" sz="3200" b="1" dirty="0" err="1">
                <a:solidFill>
                  <a:srgbClr val="C00000"/>
                </a:solidFill>
                <a:latin typeface="Times New Roman" panose="02020603050405020304" pitchFamily="18" charset="0"/>
                <a:ea typeface="Calibri" panose="020F0502020204030204" pitchFamily="34" charset="0"/>
              </a:rPr>
              <a:t>Thụ</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nhân</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tạo</a:t>
            </a:r>
            <a:r>
              <a:rPr lang="en-US" sz="3200" b="1" dirty="0">
                <a:solidFill>
                  <a:srgbClr val="C00000"/>
                </a:solidFill>
                <a:latin typeface="Times New Roman" panose="02020603050405020304" pitchFamily="18" charset="0"/>
                <a:ea typeface="Calibri" panose="020F0502020204030204" pitchFamily="34" charset="0"/>
              </a:rPr>
              <a:t> (IUI) </a:t>
            </a:r>
            <a:endParaRPr lang="en-US" sz="3200" b="1" dirty="0">
              <a:solidFill>
                <a:srgbClr val="C00000"/>
              </a:solidFill>
            </a:endParaRPr>
          </a:p>
        </p:txBody>
      </p:sp>
      <p:sp>
        <p:nvSpPr>
          <p:cNvPr id="6" name="Rectangle 5">
            <a:extLst>
              <a:ext uri="{FF2B5EF4-FFF2-40B4-BE49-F238E27FC236}">
                <a16:creationId xmlns:a16="http://schemas.microsoft.com/office/drawing/2014/main" id="{FCACB6ED-0838-4B76-AB55-3E1E39066ED8}"/>
              </a:ext>
            </a:extLst>
          </p:cNvPr>
          <p:cNvSpPr/>
          <p:nvPr/>
        </p:nvSpPr>
        <p:spPr>
          <a:xfrm>
            <a:off x="6306104" y="4153362"/>
            <a:ext cx="5997732" cy="584775"/>
          </a:xfrm>
          <a:prstGeom prst="rect">
            <a:avLst/>
          </a:prstGeom>
        </p:spPr>
        <p:txBody>
          <a:bodyPr wrap="none">
            <a:spAutoFit/>
          </a:bodyPr>
          <a:lstStyle/>
          <a:p>
            <a:r>
              <a:rPr lang="en-US" sz="3200" b="1" dirty="0" err="1">
                <a:solidFill>
                  <a:srgbClr val="C00000"/>
                </a:solidFill>
                <a:latin typeface="Times New Roman" panose="02020603050405020304" pitchFamily="18" charset="0"/>
                <a:ea typeface="Calibri" panose="020F0502020204030204" pitchFamily="34" charset="0"/>
              </a:rPr>
              <a:t>Thụ</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trong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ống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nghiệm</a:t>
            </a:r>
            <a:r>
              <a:rPr lang="en-US" sz="3200" b="1" dirty="0">
                <a:solidFill>
                  <a:srgbClr val="C00000"/>
                </a:solidFill>
                <a:latin typeface="Times New Roman" panose="02020603050405020304" pitchFamily="18" charset="0"/>
                <a:ea typeface="Calibri" panose="020F0502020204030204" pitchFamily="34" charset="0"/>
              </a:rPr>
              <a:t> (IVF)</a:t>
            </a:r>
            <a:endParaRPr lang="en-US" sz="3200" b="1" dirty="0">
              <a:solidFill>
                <a:srgbClr val="C00000"/>
              </a:solidFill>
            </a:endParaRPr>
          </a:p>
        </p:txBody>
      </p:sp>
      <p:sp>
        <p:nvSpPr>
          <p:cNvPr id="9" name="Rectangle 8">
            <a:extLst>
              <a:ext uri="{FF2B5EF4-FFF2-40B4-BE49-F238E27FC236}">
                <a16:creationId xmlns:a16="http://schemas.microsoft.com/office/drawing/2014/main" id="{92E9DE06-AA24-48B4-8B1D-021EBDFAE154}"/>
              </a:ext>
            </a:extLst>
          </p:cNvPr>
          <p:cNvSpPr/>
          <p:nvPr/>
        </p:nvSpPr>
        <p:spPr>
          <a:xfrm>
            <a:off x="2725803" y="210109"/>
            <a:ext cx="6171882"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59B29628-D62C-476B-B877-0646CAFE6E5D}"/>
              </a:ext>
            </a:extLst>
          </p:cNvPr>
          <p:cNvCxnSpPr/>
          <p:nvPr/>
        </p:nvCxnSpPr>
        <p:spPr>
          <a:xfrm>
            <a:off x="5970782" y="1087871"/>
            <a:ext cx="0" cy="67868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2831AA-818D-4B04-BA8B-76EF80E80707}"/>
              </a:ext>
            </a:extLst>
          </p:cNvPr>
          <p:cNvCxnSpPr/>
          <p:nvPr/>
        </p:nvCxnSpPr>
        <p:spPr>
          <a:xfrm>
            <a:off x="6014927" y="1052311"/>
            <a:ext cx="0" cy="6786880"/>
          </a:xfrm>
          <a:prstGeom prst="line">
            <a:avLst/>
          </a:prstGeom>
          <a:ln w="19050">
            <a:solidFill>
              <a:srgbClr val="FF8B8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F6A0F95-8428-4CC8-BD82-B8E30DAFB9D1}"/>
              </a:ext>
            </a:extLst>
          </p:cNvPr>
          <p:cNvSpPr/>
          <p:nvPr/>
        </p:nvSpPr>
        <p:spPr>
          <a:xfrm>
            <a:off x="606630" y="4810478"/>
            <a:ext cx="4927596" cy="1384995"/>
          </a:xfrm>
          <a:prstGeom prst="rect">
            <a:avLst/>
          </a:prstGeom>
        </p:spPr>
        <p:txBody>
          <a:bodyPr wrap="square">
            <a:spAutoFit/>
          </a:bodyPr>
          <a:lstStyle/>
          <a:p>
            <a:pPr algn="ctr"/>
            <a:r>
              <a:rPr lang="en-US" sz="2800" dirty="0" err="1">
                <a:latin typeface="Times New Roman" panose="02020603050405020304" pitchFamily="18" charset="0"/>
                <a:ea typeface="Calibri" panose="020F0502020204030204" pitchFamily="34" charset="0"/>
              </a:rPr>
              <a:t>Bơm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c</a:t>
            </a:r>
            <a:r>
              <a:rPr lang="vi-VN" sz="2800" dirty="0">
                <a:latin typeface="Times New Roman" panose="02020603050405020304" pitchFamily="18" charset="0"/>
                <a:ea typeface="Calibri" panose="020F0502020204030204" pitchFamily="34" charset="0"/>
              </a:rPr>
              <a:t>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ng</a:t>
            </a:r>
            <a:r>
              <a:rPr lang="vi-VN" sz="2800" dirty="0">
                <a:latin typeface="Times New Roman" panose="02020603050405020304" pitchFamily="18" charset="0"/>
                <a:ea typeface="Calibri" panose="020F0502020204030204" pitchFamily="34" charset="0"/>
              </a:rPr>
              <a:t>ư</a:t>
            </a:r>
            <a:r>
              <a:rPr lang="en-US" sz="2800" dirty="0" err="1">
                <a:latin typeface="Times New Roman" panose="02020603050405020304" pitchFamily="18" charset="0"/>
                <a:ea typeface="Calibri" panose="020F0502020204030204" pitchFamily="34" charset="0"/>
              </a:rPr>
              <a:t>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nữ</a:t>
            </a:r>
            <a:r>
              <a:rPr lang="en-US" sz="2800" dirty="0">
                <a:latin typeface="Times New Roman" panose="02020603050405020304" pitchFamily="18" charset="0"/>
                <a:ea typeface="Calibri" panose="020F0502020204030204" pitchFamily="34" charset="0"/>
              </a:rPr>
              <a:t>) </a:t>
            </a:r>
            <a:endParaRPr lang="en-US" sz="2800" dirty="0"/>
          </a:p>
        </p:txBody>
      </p:sp>
      <p:sp>
        <p:nvSpPr>
          <p:cNvPr id="13" name="Rectangle 12">
            <a:extLst>
              <a:ext uri="{FF2B5EF4-FFF2-40B4-BE49-F238E27FC236}">
                <a16:creationId xmlns:a16="http://schemas.microsoft.com/office/drawing/2014/main" id="{465C8FE4-82AC-4817-9030-C3320856320D}"/>
              </a:ext>
            </a:extLst>
          </p:cNvPr>
          <p:cNvSpPr/>
          <p:nvPr/>
        </p:nvSpPr>
        <p:spPr>
          <a:xfrm>
            <a:off x="6841172" y="4806103"/>
            <a:ext cx="4927596" cy="1384995"/>
          </a:xfrm>
          <a:prstGeom prst="rect">
            <a:avLst/>
          </a:prstGeom>
        </p:spPr>
        <p:txBody>
          <a:bodyPr wrap="square">
            <a:spAutoFit/>
          </a:bodyPr>
          <a:lstStyle/>
          <a:p>
            <a:pPr algn="ctr"/>
            <a:r>
              <a:rPr lang="en-US" sz="2800" dirty="0" err="1">
                <a:latin typeface="Times New Roman" panose="02020603050405020304" pitchFamily="18" charset="0"/>
                <a:ea typeface="Calibri" panose="020F0502020204030204" pitchFamily="34" charset="0"/>
              </a:rPr>
              <a:t>Bơm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nghiệm</a:t>
            </a:r>
            <a:r>
              <a:rPr lang="en-US" sz="2800" dirty="0">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7491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outVertical)">
                                      <p:cBhvr>
                                        <p:cTn id="19" dur="500"/>
                                        <p:tgtEl>
                                          <p:spTgt spid="205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46BF58-FAF2-40C0-A97B-E68F1605E439}"/>
              </a:ext>
            </a:extLst>
          </p:cNvPr>
          <p:cNvGrpSpPr/>
          <p:nvPr/>
        </p:nvGrpSpPr>
        <p:grpSpPr>
          <a:xfrm>
            <a:off x="-223520" y="821266"/>
            <a:ext cx="11958320" cy="6209454"/>
            <a:chOff x="-213360" y="211666"/>
            <a:chExt cx="11521440" cy="6046894"/>
          </a:xfrm>
        </p:grpSpPr>
        <p:sp>
          <p:nvSpPr>
            <p:cNvPr id="9" name="Teardrop 8">
              <a:extLst>
                <a:ext uri="{FF2B5EF4-FFF2-40B4-BE49-F238E27FC236}">
                  <a16:creationId xmlns:a16="http://schemas.microsoft.com/office/drawing/2014/main" id="{0494B5CB-E2BC-4E7F-9241-EAD824207228}"/>
                </a:ext>
              </a:extLst>
            </p:cNvPr>
            <p:cNvSpPr/>
            <p:nvPr/>
          </p:nvSpPr>
          <p:spPr>
            <a:xfrm rot="2700000">
              <a:off x="9063676" y="1794195"/>
              <a:ext cx="2111369" cy="2111369"/>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5" name="Diagram 4">
              <a:extLst>
                <a:ext uri="{FF2B5EF4-FFF2-40B4-BE49-F238E27FC236}">
                  <a16:creationId xmlns:a16="http://schemas.microsoft.com/office/drawing/2014/main" id="{2F07DDCA-7C14-4C3C-92A2-EC6C2F885B65}"/>
                </a:ext>
              </a:extLst>
            </p:cNvPr>
            <p:cNvGraphicFramePr/>
            <p:nvPr>
              <p:extLst>
                <p:ext uri="{D42A27DB-BD31-4B8C-83A1-F6EECF244321}">
                  <p14:modId xmlns:p14="http://schemas.microsoft.com/office/powerpoint/2010/main" val="2865788023"/>
                </p:ext>
              </p:extLst>
            </p:nvPr>
          </p:nvGraphicFramePr>
          <p:xfrm>
            <a:off x="-213360" y="211666"/>
            <a:ext cx="11521440" cy="6046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11" name="Title 1">
            <a:extLst>
              <a:ext uri="{FF2B5EF4-FFF2-40B4-BE49-F238E27FC236}">
                <a16:creationId xmlns:a16="http://schemas.microsoft.com/office/drawing/2014/main" id="{57BD87D5-CB0C-4501-B6A2-DFCF07345F38}"/>
              </a:ext>
            </a:extLst>
          </p:cNvPr>
          <p:cNvSpPr txBox="1">
            <a:spLocks/>
          </p:cNvSpPr>
          <p:nvPr/>
        </p:nvSpPr>
        <p:spPr>
          <a:xfrm>
            <a:off x="1666240" y="467359"/>
            <a:ext cx="9144000" cy="1152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C00000"/>
                </a:solidFill>
              </a:rPr>
              <a:t>Nội</a:t>
            </a:r>
            <a:r>
              <a:rPr lang="en-US" b="1" dirty="0">
                <a:solidFill>
                  <a:srgbClr val="C00000"/>
                </a:solidFill>
              </a:rPr>
              <a:t> dung</a:t>
            </a:r>
          </a:p>
        </p:txBody>
      </p:sp>
      <p:sp>
        <p:nvSpPr>
          <p:cNvPr id="2" name="Rectangle 1">
            <a:extLst>
              <a:ext uri="{FF2B5EF4-FFF2-40B4-BE49-F238E27FC236}">
                <a16:creationId xmlns:a16="http://schemas.microsoft.com/office/drawing/2014/main" id="{6C43B62D-B2B0-46C2-93E4-9F037FDA3407}"/>
              </a:ext>
            </a:extLst>
          </p:cNvPr>
          <p:cNvSpPr/>
          <p:nvPr/>
        </p:nvSpPr>
        <p:spPr>
          <a:xfrm>
            <a:off x="457200" y="3115340"/>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I. </a:t>
            </a:r>
            <a:r>
              <a:rPr lang="en-US" sz="3200" b="1" dirty="0" err="1">
                <a:solidFill>
                  <a:srgbClr val="C00000"/>
                </a:solidFill>
              </a:rPr>
              <a:t>Sinh</a:t>
            </a:r>
            <a:r>
              <a:rPr lang="en-US" sz="3200" b="1" dirty="0">
                <a:solidFill>
                  <a:srgbClr val="C00000"/>
                </a:solidFill>
              </a:rPr>
              <a:t> </a:t>
            </a:r>
            <a:r>
              <a:rPr lang="en-US" sz="3200" b="1" dirty="0" err="1">
                <a:solidFill>
                  <a:srgbClr val="C00000"/>
                </a:solidFill>
              </a:rPr>
              <a:t>sản</a:t>
            </a:r>
            <a:r>
              <a:rPr lang="en-US" sz="3200" b="1" dirty="0">
                <a:solidFill>
                  <a:srgbClr val="C00000"/>
                </a:solidFill>
              </a:rPr>
              <a:t> </a:t>
            </a:r>
            <a:r>
              <a:rPr lang="en-US" sz="3200" b="1" dirty="0" err="1">
                <a:solidFill>
                  <a:srgbClr val="C00000"/>
                </a:solidFill>
              </a:rPr>
              <a:t>vô</a:t>
            </a:r>
            <a:r>
              <a:rPr lang="en-US" sz="3200" b="1" dirty="0">
                <a:solidFill>
                  <a:srgbClr val="C00000"/>
                </a:solidFill>
              </a:rPr>
              <a:t> </a:t>
            </a:r>
            <a:r>
              <a:rPr lang="en-US" sz="3200" b="1" dirty="0" err="1">
                <a:solidFill>
                  <a:srgbClr val="C00000"/>
                </a:solidFill>
              </a:rPr>
              <a:t>tính</a:t>
            </a:r>
            <a:endParaRPr lang="en-US" sz="3200" b="1" dirty="0">
              <a:solidFill>
                <a:srgbClr val="C00000"/>
              </a:solidFill>
            </a:endParaRPr>
          </a:p>
        </p:txBody>
      </p:sp>
      <p:sp>
        <p:nvSpPr>
          <p:cNvPr id="7" name="Rectangle 6">
            <a:extLst>
              <a:ext uri="{FF2B5EF4-FFF2-40B4-BE49-F238E27FC236}">
                <a16:creationId xmlns:a16="http://schemas.microsoft.com/office/drawing/2014/main" id="{86648135-4640-48EE-82A4-AC47A83545AB}"/>
              </a:ext>
            </a:extLst>
          </p:cNvPr>
          <p:cNvSpPr/>
          <p:nvPr/>
        </p:nvSpPr>
        <p:spPr>
          <a:xfrm>
            <a:off x="2815839" y="3115339"/>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0070C0"/>
                </a:solidFill>
              </a:rPr>
              <a:t>II. </a:t>
            </a:r>
            <a:r>
              <a:rPr lang="en-US" sz="3000" b="1" dirty="0" err="1">
                <a:solidFill>
                  <a:srgbClr val="0070C0"/>
                </a:solidFill>
              </a:rPr>
              <a:t>Sinh</a:t>
            </a:r>
            <a:r>
              <a:rPr lang="en-US" sz="3000" b="1" dirty="0">
                <a:solidFill>
                  <a:srgbClr val="0070C0"/>
                </a:solidFill>
              </a:rPr>
              <a:t> </a:t>
            </a:r>
            <a:r>
              <a:rPr lang="en-US" sz="3000" b="1" dirty="0" err="1">
                <a:solidFill>
                  <a:srgbClr val="0070C0"/>
                </a:solidFill>
              </a:rPr>
              <a:t>sản</a:t>
            </a:r>
            <a:r>
              <a:rPr lang="en-US" sz="3000" b="1" dirty="0">
                <a:solidFill>
                  <a:srgbClr val="0070C0"/>
                </a:solidFill>
              </a:rPr>
              <a:t> </a:t>
            </a:r>
            <a:r>
              <a:rPr lang="en-US" sz="3000" b="1" dirty="0" err="1">
                <a:solidFill>
                  <a:srgbClr val="0070C0"/>
                </a:solidFill>
              </a:rPr>
              <a:t>hữu</a:t>
            </a:r>
            <a:r>
              <a:rPr lang="en-US" sz="3000" b="1" dirty="0">
                <a:solidFill>
                  <a:srgbClr val="0070C0"/>
                </a:solidFill>
              </a:rPr>
              <a:t> </a:t>
            </a:r>
            <a:r>
              <a:rPr lang="en-US" sz="3000" b="1" dirty="0" err="1">
                <a:solidFill>
                  <a:srgbClr val="0070C0"/>
                </a:solidFill>
              </a:rPr>
              <a:t>tính</a:t>
            </a:r>
            <a:endParaRPr lang="en-US" sz="3000" b="1" dirty="0">
              <a:solidFill>
                <a:srgbClr val="0070C0"/>
              </a:solidFill>
            </a:endParaRPr>
          </a:p>
        </p:txBody>
      </p:sp>
      <p:sp>
        <p:nvSpPr>
          <p:cNvPr id="8" name="Rectangle 7">
            <a:extLst>
              <a:ext uri="{FF2B5EF4-FFF2-40B4-BE49-F238E27FC236}">
                <a16:creationId xmlns:a16="http://schemas.microsoft.com/office/drawing/2014/main" id="{AD1D6DD1-CB36-4BDC-9006-92418C617CD7}"/>
              </a:ext>
            </a:extLst>
          </p:cNvPr>
          <p:cNvSpPr/>
          <p:nvPr/>
        </p:nvSpPr>
        <p:spPr>
          <a:xfrm>
            <a:off x="4997337" y="3115338"/>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2">
                    <a:lumMod val="75000"/>
                  </a:schemeClr>
                </a:solidFill>
              </a:rPr>
              <a:t>III. </a:t>
            </a:r>
            <a:r>
              <a:rPr lang="en-US" sz="2800" b="1" dirty="0" err="1">
                <a:solidFill>
                  <a:schemeClr val="accent2">
                    <a:lumMod val="75000"/>
                  </a:schemeClr>
                </a:solidFill>
              </a:rPr>
              <a:t>Điều</a:t>
            </a:r>
            <a:r>
              <a:rPr lang="en-US" sz="2800" b="1" dirty="0">
                <a:solidFill>
                  <a:schemeClr val="accent2">
                    <a:lumMod val="75000"/>
                  </a:schemeClr>
                </a:solidFill>
              </a:rPr>
              <a:t> </a:t>
            </a:r>
            <a:r>
              <a:rPr lang="en-US" sz="2800" b="1" dirty="0" err="1">
                <a:solidFill>
                  <a:schemeClr val="accent2">
                    <a:lumMod val="75000"/>
                  </a:schemeClr>
                </a:solidFill>
              </a:rPr>
              <a:t>hòa</a:t>
            </a:r>
            <a:r>
              <a:rPr lang="en-US" sz="2800" b="1" dirty="0">
                <a:solidFill>
                  <a:schemeClr val="accent2">
                    <a:lumMod val="75000"/>
                  </a:schemeClr>
                </a:solidFill>
              </a:rPr>
              <a:t> </a:t>
            </a:r>
            <a:r>
              <a:rPr lang="en-US" sz="2800" b="1" dirty="0" err="1">
                <a:solidFill>
                  <a:schemeClr val="accent2">
                    <a:lumMod val="75000"/>
                  </a:schemeClr>
                </a:solidFill>
              </a:rPr>
              <a:t>sinh</a:t>
            </a:r>
            <a:r>
              <a:rPr lang="en-US" sz="2800" b="1" dirty="0">
                <a:solidFill>
                  <a:schemeClr val="accent2">
                    <a:lumMod val="75000"/>
                  </a:schemeClr>
                </a:solidFill>
              </a:rPr>
              <a:t> </a:t>
            </a:r>
            <a:r>
              <a:rPr lang="en-US" sz="2800" b="1" dirty="0" err="1">
                <a:solidFill>
                  <a:schemeClr val="accent2">
                    <a:lumMod val="75000"/>
                  </a:schemeClr>
                </a:solidFill>
              </a:rPr>
              <a:t>sản</a:t>
            </a:r>
            <a:r>
              <a:rPr lang="en-US" sz="2800" b="1" dirty="0">
                <a:solidFill>
                  <a:schemeClr val="accent2">
                    <a:lumMod val="75000"/>
                  </a:schemeClr>
                </a:solidFill>
              </a:rPr>
              <a:t> ở </a:t>
            </a:r>
            <a:r>
              <a:rPr lang="en-US" sz="2800" b="1" dirty="0" err="1">
                <a:solidFill>
                  <a:schemeClr val="accent2">
                    <a:lumMod val="75000"/>
                  </a:schemeClr>
                </a:solidFill>
              </a:rPr>
              <a:t>động</a:t>
            </a:r>
            <a:r>
              <a:rPr lang="en-US" sz="2800" b="1" dirty="0">
                <a:solidFill>
                  <a:schemeClr val="accent2">
                    <a:lumMod val="75000"/>
                  </a:schemeClr>
                </a:solidFill>
              </a:rPr>
              <a:t> </a:t>
            </a:r>
            <a:r>
              <a:rPr lang="en-US" sz="2800" b="1" dirty="0" err="1">
                <a:solidFill>
                  <a:schemeClr val="accent2">
                    <a:lumMod val="75000"/>
                  </a:schemeClr>
                </a:solidFill>
              </a:rPr>
              <a:t>vật</a:t>
            </a:r>
            <a:endParaRPr lang="en-US" sz="2800" b="1" dirty="0">
              <a:solidFill>
                <a:schemeClr val="accent2">
                  <a:lumMod val="75000"/>
                </a:schemeClr>
              </a:solidFill>
            </a:endParaRPr>
          </a:p>
        </p:txBody>
      </p:sp>
      <p:sp>
        <p:nvSpPr>
          <p:cNvPr id="12" name="Rectangle 11">
            <a:extLst>
              <a:ext uri="{FF2B5EF4-FFF2-40B4-BE49-F238E27FC236}">
                <a16:creationId xmlns:a16="http://schemas.microsoft.com/office/drawing/2014/main" id="{DAD42DDD-7931-43C0-9040-395E4C9FDF61}"/>
              </a:ext>
            </a:extLst>
          </p:cNvPr>
          <p:cNvSpPr/>
          <p:nvPr/>
        </p:nvSpPr>
        <p:spPr>
          <a:xfrm>
            <a:off x="7178835" y="3115338"/>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bg2">
                    <a:lumMod val="25000"/>
                  </a:schemeClr>
                </a:solidFill>
              </a:rPr>
              <a:t>IV. </a:t>
            </a:r>
            <a:r>
              <a:rPr lang="en-US" sz="2400" b="1" dirty="0" err="1">
                <a:solidFill>
                  <a:schemeClr val="bg2">
                    <a:lumMod val="25000"/>
                  </a:schemeClr>
                </a:solidFill>
              </a:rPr>
              <a:t>Điều</a:t>
            </a:r>
            <a:r>
              <a:rPr lang="en-US" sz="2400" b="1" dirty="0">
                <a:solidFill>
                  <a:schemeClr val="bg2">
                    <a:lumMod val="25000"/>
                  </a:schemeClr>
                </a:solidFill>
              </a:rPr>
              <a:t> </a:t>
            </a:r>
            <a:r>
              <a:rPr lang="en-US" sz="2400" b="1" dirty="0" err="1">
                <a:solidFill>
                  <a:schemeClr val="bg2">
                    <a:lumMod val="25000"/>
                  </a:schemeClr>
                </a:solidFill>
              </a:rPr>
              <a:t>khiển</a:t>
            </a:r>
            <a:r>
              <a:rPr lang="en-US" sz="2400" b="1" dirty="0">
                <a:solidFill>
                  <a:schemeClr val="bg2">
                    <a:lumMod val="25000"/>
                  </a:schemeClr>
                </a:solidFill>
              </a:rPr>
              <a:t> </a:t>
            </a:r>
            <a:r>
              <a:rPr lang="en-US" sz="2400" b="1" dirty="0" err="1">
                <a:solidFill>
                  <a:schemeClr val="bg2">
                    <a:lumMod val="25000"/>
                  </a:schemeClr>
                </a:solidFill>
              </a:rPr>
              <a:t>sinh</a:t>
            </a:r>
            <a:r>
              <a:rPr lang="en-US" sz="2400" b="1" dirty="0">
                <a:solidFill>
                  <a:schemeClr val="bg2">
                    <a:lumMod val="25000"/>
                  </a:schemeClr>
                </a:solidFill>
              </a:rPr>
              <a:t> </a:t>
            </a:r>
            <a:r>
              <a:rPr lang="en-US" sz="2400" b="1" dirty="0" err="1">
                <a:solidFill>
                  <a:schemeClr val="bg2">
                    <a:lumMod val="25000"/>
                  </a:schemeClr>
                </a:solidFill>
              </a:rPr>
              <a:t>sản</a:t>
            </a:r>
            <a:r>
              <a:rPr lang="en-US" sz="2400" b="1" dirty="0">
                <a:solidFill>
                  <a:schemeClr val="bg2">
                    <a:lumMod val="25000"/>
                  </a:schemeClr>
                </a:solidFill>
              </a:rPr>
              <a:t> ở </a:t>
            </a:r>
          </a:p>
          <a:p>
            <a:pPr lvl="0" algn="ctr"/>
            <a:r>
              <a:rPr lang="en-US" sz="2400" b="1" dirty="0" err="1">
                <a:solidFill>
                  <a:schemeClr val="bg2">
                    <a:lumMod val="25000"/>
                  </a:schemeClr>
                </a:solidFill>
              </a:rPr>
              <a:t>động</a:t>
            </a:r>
            <a:r>
              <a:rPr lang="en-US" sz="2400" b="1" dirty="0">
                <a:solidFill>
                  <a:schemeClr val="bg2">
                    <a:lumMod val="25000"/>
                  </a:schemeClr>
                </a:solidFill>
              </a:rPr>
              <a:t> </a:t>
            </a:r>
            <a:r>
              <a:rPr lang="en-US" sz="2400" b="1" dirty="0" err="1">
                <a:solidFill>
                  <a:schemeClr val="bg2">
                    <a:lumMod val="25000"/>
                  </a:schemeClr>
                </a:solidFill>
              </a:rPr>
              <a:t>vật</a:t>
            </a:r>
            <a:endParaRPr lang="en-US" sz="2400" b="1" dirty="0">
              <a:solidFill>
                <a:schemeClr val="bg2">
                  <a:lumMod val="25000"/>
                </a:schemeClr>
              </a:solidFill>
            </a:endParaRPr>
          </a:p>
        </p:txBody>
      </p:sp>
      <p:sp>
        <p:nvSpPr>
          <p:cNvPr id="13" name="Rectangle 12">
            <a:extLst>
              <a:ext uri="{FF2B5EF4-FFF2-40B4-BE49-F238E27FC236}">
                <a16:creationId xmlns:a16="http://schemas.microsoft.com/office/drawing/2014/main" id="{BE2CD4F1-86E3-4A4B-89EE-A762CBC473CE}"/>
              </a:ext>
            </a:extLst>
          </p:cNvPr>
          <p:cNvSpPr/>
          <p:nvPr/>
        </p:nvSpPr>
        <p:spPr>
          <a:xfrm>
            <a:off x="9517945" y="3123919"/>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6">
                    <a:lumMod val="75000"/>
                  </a:schemeClr>
                </a:solidFill>
              </a:rPr>
              <a:t>V. </a:t>
            </a:r>
            <a:r>
              <a:rPr lang="en-US" sz="2800" b="1" dirty="0" err="1">
                <a:solidFill>
                  <a:schemeClr val="accent6">
                    <a:lumMod val="75000"/>
                  </a:schemeClr>
                </a:solidFill>
              </a:rPr>
              <a:t>Sinh</a:t>
            </a:r>
            <a:r>
              <a:rPr lang="en-US" sz="2800" b="1" dirty="0">
                <a:solidFill>
                  <a:schemeClr val="accent6">
                    <a:lumMod val="75000"/>
                  </a:schemeClr>
                </a:solidFill>
              </a:rPr>
              <a:t> </a:t>
            </a:r>
            <a:r>
              <a:rPr lang="en-US" sz="2800" b="1" dirty="0" err="1">
                <a:solidFill>
                  <a:schemeClr val="accent6">
                    <a:lumMod val="75000"/>
                  </a:schemeClr>
                </a:solidFill>
              </a:rPr>
              <a:t>đẻ</a:t>
            </a:r>
            <a:r>
              <a:rPr lang="en-US" sz="2800" b="1" dirty="0">
                <a:solidFill>
                  <a:schemeClr val="accent6">
                    <a:lumMod val="75000"/>
                  </a:schemeClr>
                </a:solidFill>
              </a:rPr>
              <a:t> </a:t>
            </a:r>
          </a:p>
          <a:p>
            <a:pPr lvl="0" algn="ctr"/>
            <a:r>
              <a:rPr lang="en-US" sz="2800" b="1" dirty="0" err="1">
                <a:solidFill>
                  <a:schemeClr val="accent6">
                    <a:lumMod val="75000"/>
                  </a:schemeClr>
                </a:solidFill>
              </a:rPr>
              <a:t>có</a:t>
            </a:r>
            <a:r>
              <a:rPr lang="en-US" sz="2800" b="1" dirty="0">
                <a:solidFill>
                  <a:schemeClr val="accent6">
                    <a:lumMod val="75000"/>
                  </a:schemeClr>
                </a:solidFill>
              </a:rPr>
              <a:t> </a:t>
            </a:r>
            <a:r>
              <a:rPr lang="en-US" sz="2800" b="1" dirty="0" err="1">
                <a:solidFill>
                  <a:schemeClr val="accent6">
                    <a:lumMod val="75000"/>
                  </a:schemeClr>
                </a:solidFill>
              </a:rPr>
              <a:t>kế</a:t>
            </a:r>
            <a:r>
              <a:rPr lang="en-US" sz="2800" b="1" dirty="0">
                <a:solidFill>
                  <a:schemeClr val="accent6">
                    <a:lumMod val="75000"/>
                  </a:schemeClr>
                </a:solidFill>
              </a:rPr>
              <a:t> </a:t>
            </a:r>
            <a:r>
              <a:rPr lang="en-US" sz="2800" b="1" dirty="0" err="1">
                <a:solidFill>
                  <a:schemeClr val="accent6">
                    <a:lumMod val="75000"/>
                  </a:schemeClr>
                </a:solidFill>
              </a:rPr>
              <a:t>hoạch</a:t>
            </a:r>
            <a:r>
              <a:rPr lang="en-US" sz="2800" b="1" dirty="0">
                <a:solidFill>
                  <a:schemeClr val="accent6">
                    <a:lumMod val="75000"/>
                  </a:schemeClr>
                </a:solidFill>
              </a:rPr>
              <a:t> </a:t>
            </a:r>
          </a:p>
          <a:p>
            <a:pPr lvl="0" algn="ctr"/>
            <a:r>
              <a:rPr lang="en-US" sz="2800" b="1" dirty="0">
                <a:solidFill>
                  <a:schemeClr val="accent6">
                    <a:lumMod val="75000"/>
                  </a:schemeClr>
                </a:solidFill>
              </a:rPr>
              <a:t>ở </a:t>
            </a:r>
            <a:r>
              <a:rPr lang="en-US" sz="2800" b="1" dirty="0" err="1">
                <a:solidFill>
                  <a:schemeClr val="accent6">
                    <a:lumMod val="75000"/>
                  </a:schemeClr>
                </a:solidFill>
              </a:rPr>
              <a:t>người</a:t>
            </a:r>
            <a:endParaRPr lang="en-US" sz="2800" b="1" dirty="0">
              <a:solidFill>
                <a:schemeClr val="accent6">
                  <a:lumMod val="75000"/>
                </a:schemeClr>
              </a:solidFill>
            </a:endParaRPr>
          </a:p>
        </p:txBody>
      </p:sp>
    </p:spTree>
    <p:extLst>
      <p:ext uri="{BB962C8B-B14F-4D97-AF65-F5344CB8AC3E}">
        <p14:creationId xmlns:p14="http://schemas.microsoft.com/office/powerpoint/2010/main" val="166341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C8203-3841-4E96-9623-FFCF149BC5E3}"/>
              </a:ext>
            </a:extLst>
          </p:cNvPr>
          <p:cNvSpPr/>
          <p:nvPr/>
        </p:nvSpPr>
        <p:spPr>
          <a:xfrm>
            <a:off x="502191" y="249395"/>
            <a:ext cx="555152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V.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đẻ</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ng</a:t>
            </a:r>
            <a:r>
              <a:rPr lang="vi-VN" sz="3200" b="1" dirty="0">
                <a:latin typeface="Times New Roman" panose="02020603050405020304" pitchFamily="18" charset="0"/>
                <a:ea typeface="Calibri" panose="020F0502020204030204" pitchFamily="34" charset="0"/>
                <a:cs typeface="Times New Roman" panose="02020603050405020304" pitchFamily="18" charset="0"/>
              </a:rPr>
              <a:t>ư</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ời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29CC7D7-D58F-429C-A0C0-4F9B49FFFAE0}"/>
              </a:ext>
            </a:extLst>
          </p:cNvPr>
          <p:cNvPicPr>
            <a:picLocks noChangeAspect="1"/>
          </p:cNvPicPr>
          <p:nvPr/>
        </p:nvPicPr>
        <p:blipFill>
          <a:blip r:embed="rId2"/>
          <a:stretch>
            <a:fillRect/>
          </a:stretch>
        </p:blipFill>
        <p:spPr>
          <a:xfrm>
            <a:off x="4388795" y="1860887"/>
            <a:ext cx="7401128" cy="3867089"/>
          </a:xfrm>
          <a:prstGeom prst="rect">
            <a:avLst/>
          </a:prstGeom>
        </p:spPr>
      </p:pic>
      <p:sp>
        <p:nvSpPr>
          <p:cNvPr id="6" name="Rectangle 5">
            <a:extLst>
              <a:ext uri="{FF2B5EF4-FFF2-40B4-BE49-F238E27FC236}">
                <a16:creationId xmlns:a16="http://schemas.microsoft.com/office/drawing/2014/main" id="{6DBB9EA8-2E29-457B-BAA8-DBC898FA0280}"/>
              </a:ext>
            </a:extLst>
          </p:cNvPr>
          <p:cNvSpPr/>
          <p:nvPr/>
        </p:nvSpPr>
        <p:spPr>
          <a:xfrm>
            <a:off x="660628" y="936506"/>
            <a:ext cx="4733988"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đẻ</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609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HI NÀO THÌ PHÙ HỢP ĐỂ SINH EM BÉ THỨ HAI? KHOẢNG CÁCH THỜI GIAN GIỮA">
            <a:extLst>
              <a:ext uri="{FF2B5EF4-FFF2-40B4-BE49-F238E27FC236}">
                <a16:creationId xmlns:a16="http://schemas.microsoft.com/office/drawing/2014/main" id="{135AB9E8-EA72-4BCC-A584-3E5D26023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800" y="4110786"/>
            <a:ext cx="3248031" cy="272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9B4D57-8C34-4AA1-9215-0BD9AC7B18C3}"/>
              </a:ext>
            </a:extLst>
          </p:cNvPr>
          <p:cNvPicPr>
            <a:picLocks noChangeAspect="1"/>
          </p:cNvPicPr>
          <p:nvPr/>
        </p:nvPicPr>
        <p:blipFill rotWithShape="1">
          <a:blip r:embed="rId3"/>
          <a:srcRect b="19433"/>
          <a:stretch/>
        </p:blipFill>
        <p:spPr>
          <a:xfrm>
            <a:off x="979252" y="422692"/>
            <a:ext cx="4573592" cy="2751179"/>
          </a:xfrm>
          <a:prstGeom prst="rect">
            <a:avLst/>
          </a:prstGeom>
        </p:spPr>
      </p:pic>
      <p:sp>
        <p:nvSpPr>
          <p:cNvPr id="6" name="Rectangle 5">
            <a:extLst>
              <a:ext uri="{FF2B5EF4-FFF2-40B4-BE49-F238E27FC236}">
                <a16:creationId xmlns:a16="http://schemas.microsoft.com/office/drawing/2014/main" id="{7C32FA28-565D-42A9-9D20-735FA4CAB81A}"/>
              </a:ext>
            </a:extLst>
          </p:cNvPr>
          <p:cNvSpPr/>
          <p:nvPr/>
        </p:nvSpPr>
        <p:spPr>
          <a:xfrm>
            <a:off x="1386219" y="3283062"/>
            <a:ext cx="3446777"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con</a:t>
            </a:r>
          </a:p>
        </p:txBody>
      </p:sp>
      <p:sp>
        <p:nvSpPr>
          <p:cNvPr id="7" name="Rectangle 6">
            <a:extLst>
              <a:ext uri="{FF2B5EF4-FFF2-40B4-BE49-F238E27FC236}">
                <a16:creationId xmlns:a16="http://schemas.microsoft.com/office/drawing/2014/main" id="{A189B485-3415-4FA9-AC2D-85433C752C09}"/>
              </a:ext>
            </a:extLst>
          </p:cNvPr>
          <p:cNvSpPr/>
          <p:nvPr/>
        </p:nvSpPr>
        <p:spPr>
          <a:xfrm>
            <a:off x="7280929" y="3423675"/>
            <a:ext cx="3376245"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con</a:t>
            </a:r>
          </a:p>
        </p:txBody>
      </p:sp>
      <p:sp>
        <p:nvSpPr>
          <p:cNvPr id="8" name="Rectangle 7">
            <a:extLst>
              <a:ext uri="{FF2B5EF4-FFF2-40B4-BE49-F238E27FC236}">
                <a16:creationId xmlns:a16="http://schemas.microsoft.com/office/drawing/2014/main" id="{45633D8E-3AE1-4B67-86C0-65590A38BDA0}"/>
              </a:ext>
            </a:extLst>
          </p:cNvPr>
          <p:cNvSpPr/>
          <p:nvPr/>
        </p:nvSpPr>
        <p:spPr>
          <a:xfrm>
            <a:off x="7140400" y="5128718"/>
            <a:ext cx="3823483"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con</a:t>
            </a:r>
          </a:p>
        </p:txBody>
      </p:sp>
      <p:pic>
        <p:nvPicPr>
          <p:cNvPr id="5" name="Picture 4">
            <a:extLst>
              <a:ext uri="{FF2B5EF4-FFF2-40B4-BE49-F238E27FC236}">
                <a16:creationId xmlns:a16="http://schemas.microsoft.com/office/drawing/2014/main" id="{5EABB076-E473-423F-BB0D-867D4C9D9BD5}"/>
              </a:ext>
            </a:extLst>
          </p:cNvPr>
          <p:cNvPicPr>
            <a:picLocks noChangeAspect="1"/>
          </p:cNvPicPr>
          <p:nvPr/>
        </p:nvPicPr>
        <p:blipFill>
          <a:blip r:embed="rId4"/>
          <a:stretch>
            <a:fillRect/>
          </a:stretch>
        </p:blipFill>
        <p:spPr>
          <a:xfrm>
            <a:off x="6365276" y="422693"/>
            <a:ext cx="5113363" cy="2768956"/>
          </a:xfrm>
          <a:prstGeom prst="rect">
            <a:avLst/>
          </a:prstGeom>
        </p:spPr>
      </p:pic>
    </p:spTree>
    <p:extLst>
      <p:ext uri="{BB962C8B-B14F-4D97-AF65-F5344CB8AC3E}">
        <p14:creationId xmlns:p14="http://schemas.microsoft.com/office/powerpoint/2010/main" val="3296203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left)">
                                      <p:cBhvr>
                                        <p:cTn id="23" dur="500"/>
                                        <p:tgtEl>
                                          <p:spTgt spid="614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1BB9A-DF43-4EE1-BA4D-9A02956D29ED}"/>
              </a:ext>
            </a:extLst>
          </p:cNvPr>
          <p:cNvPicPr>
            <a:picLocks noChangeAspect="1"/>
          </p:cNvPicPr>
          <p:nvPr/>
        </p:nvPicPr>
        <p:blipFill>
          <a:blip r:embed="rId2"/>
          <a:stretch>
            <a:fillRect/>
          </a:stretch>
        </p:blipFill>
        <p:spPr>
          <a:xfrm>
            <a:off x="1245929" y="0"/>
            <a:ext cx="9700141" cy="6858000"/>
          </a:xfrm>
          <a:prstGeom prst="rect">
            <a:avLst/>
          </a:prstGeom>
        </p:spPr>
      </p:pic>
      <p:sp>
        <p:nvSpPr>
          <p:cNvPr id="2" name="Rectangle 1">
            <a:extLst>
              <a:ext uri="{FF2B5EF4-FFF2-40B4-BE49-F238E27FC236}">
                <a16:creationId xmlns:a16="http://schemas.microsoft.com/office/drawing/2014/main" id="{D8594CC4-C5E1-4561-81D1-BF403BE2F72D}"/>
              </a:ext>
            </a:extLst>
          </p:cNvPr>
          <p:cNvSpPr/>
          <p:nvPr/>
        </p:nvSpPr>
        <p:spPr>
          <a:xfrm>
            <a:off x="4412512" y="2583712"/>
            <a:ext cx="1881962" cy="2286000"/>
          </a:xfrm>
          <a:prstGeom prst="rect">
            <a:avLst/>
          </a:prstGeom>
          <a:noFill/>
          <a:ln w="34925">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492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A6C45-A379-43A9-A59A-66F01380D329}"/>
              </a:ext>
            </a:extLst>
          </p:cNvPr>
          <p:cNvPicPr>
            <a:picLocks noChangeAspect="1"/>
          </p:cNvPicPr>
          <p:nvPr/>
        </p:nvPicPr>
        <p:blipFill>
          <a:blip r:embed="rId2"/>
          <a:stretch>
            <a:fillRect/>
          </a:stretch>
        </p:blipFill>
        <p:spPr>
          <a:xfrm>
            <a:off x="412786" y="2317898"/>
            <a:ext cx="11217029" cy="3975801"/>
          </a:xfrm>
          <a:prstGeom prst="rect">
            <a:avLst/>
          </a:prstGeom>
        </p:spPr>
      </p:pic>
      <p:sp>
        <p:nvSpPr>
          <p:cNvPr id="5" name="Rectangle 4">
            <a:extLst>
              <a:ext uri="{FF2B5EF4-FFF2-40B4-BE49-F238E27FC236}">
                <a16:creationId xmlns:a16="http://schemas.microsoft.com/office/drawing/2014/main" id="{1AE77B04-DCA0-4AE0-9291-98B681071467}"/>
              </a:ext>
            </a:extLst>
          </p:cNvPr>
          <p:cNvSpPr/>
          <p:nvPr/>
        </p:nvSpPr>
        <p:spPr>
          <a:xfrm>
            <a:off x="2973367" y="1042832"/>
            <a:ext cx="582884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tránh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thai</a:t>
            </a:r>
            <a:endPar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2" descr="Các biện pháp ngừa thai - Bệnh viện Từ Dũ">
            <a:extLst>
              <a:ext uri="{FF2B5EF4-FFF2-40B4-BE49-F238E27FC236}">
                <a16:creationId xmlns:a16="http://schemas.microsoft.com/office/drawing/2014/main" id="{0AC1AD07-3B59-417E-BABE-FDF01D410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992" b="20281"/>
          <a:stretch/>
        </p:blipFill>
        <p:spPr bwMode="auto">
          <a:xfrm>
            <a:off x="226828" y="37214"/>
            <a:ext cx="2142125" cy="2083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ó nhất thiết phải uống thuốc tránh thai hàng ngày vào tuần cuối cùng  không? | VIAM">
            <a:extLst>
              <a:ext uri="{FF2B5EF4-FFF2-40B4-BE49-F238E27FC236}">
                <a16:creationId xmlns:a16="http://schemas.microsoft.com/office/drawing/2014/main" id="{F48FF2D8-CDE1-4A7D-B74B-B019A27D5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6621" y="428721"/>
            <a:ext cx="2345882" cy="159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11F4AD-3D55-4375-83EE-A8ACB316AA6B}"/>
              </a:ext>
            </a:extLst>
          </p:cNvPr>
          <p:cNvPicPr>
            <a:picLocks noChangeAspect="1"/>
          </p:cNvPicPr>
          <p:nvPr/>
        </p:nvPicPr>
        <p:blipFill>
          <a:blip r:embed="rId5"/>
          <a:stretch>
            <a:fillRect/>
          </a:stretch>
        </p:blipFill>
        <p:spPr>
          <a:xfrm>
            <a:off x="226828" y="5337544"/>
            <a:ext cx="1900644" cy="1352724"/>
          </a:xfrm>
          <a:prstGeom prst="rect">
            <a:avLst/>
          </a:prstGeom>
        </p:spPr>
      </p:pic>
    </p:spTree>
    <p:extLst>
      <p:ext uri="{BB962C8B-B14F-4D97-AF65-F5344CB8AC3E}">
        <p14:creationId xmlns:p14="http://schemas.microsoft.com/office/powerpoint/2010/main" val="146469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8D4C67-0239-41C6-911A-0188B4214F3B}"/>
              </a:ext>
            </a:extLst>
          </p:cNvPr>
          <p:cNvSpPr/>
          <p:nvPr/>
        </p:nvSpPr>
        <p:spPr>
          <a:xfrm>
            <a:off x="1799646" y="755753"/>
            <a:ext cx="8303876"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sơ</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26</a:t>
            </a:r>
          </a:p>
        </p:txBody>
      </p:sp>
    </p:spTree>
    <p:extLst>
      <p:ext uri="{BB962C8B-B14F-4D97-AF65-F5344CB8AC3E}">
        <p14:creationId xmlns:p14="http://schemas.microsoft.com/office/powerpoint/2010/main" val="2128102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46BF58-FAF2-40C0-A97B-E68F1605E439}"/>
              </a:ext>
            </a:extLst>
          </p:cNvPr>
          <p:cNvGrpSpPr/>
          <p:nvPr/>
        </p:nvGrpSpPr>
        <p:grpSpPr>
          <a:xfrm>
            <a:off x="-275855" y="1056847"/>
            <a:ext cx="11958320" cy="6209454"/>
            <a:chOff x="-213360" y="211666"/>
            <a:chExt cx="11521440" cy="6046894"/>
          </a:xfrm>
        </p:grpSpPr>
        <p:sp>
          <p:nvSpPr>
            <p:cNvPr id="9" name="Teardrop 8">
              <a:extLst>
                <a:ext uri="{FF2B5EF4-FFF2-40B4-BE49-F238E27FC236}">
                  <a16:creationId xmlns:a16="http://schemas.microsoft.com/office/drawing/2014/main" id="{0494B5CB-E2BC-4E7F-9241-EAD824207228}"/>
                </a:ext>
              </a:extLst>
            </p:cNvPr>
            <p:cNvSpPr/>
            <p:nvPr/>
          </p:nvSpPr>
          <p:spPr>
            <a:xfrm rot="2700000">
              <a:off x="9063676" y="1794195"/>
              <a:ext cx="2111369" cy="2111369"/>
            </a:xfrm>
            <a:prstGeom prst="teardrop">
              <a:avLst>
                <a:gd name="adj" fmla="val 10000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5" name="Diagram 4">
              <a:extLst>
                <a:ext uri="{FF2B5EF4-FFF2-40B4-BE49-F238E27FC236}">
                  <a16:creationId xmlns:a16="http://schemas.microsoft.com/office/drawing/2014/main" id="{2F07DDCA-7C14-4C3C-92A2-EC6C2F885B65}"/>
                </a:ext>
              </a:extLst>
            </p:cNvPr>
            <p:cNvGraphicFramePr/>
            <p:nvPr>
              <p:extLst>
                <p:ext uri="{D42A27DB-BD31-4B8C-83A1-F6EECF244321}">
                  <p14:modId xmlns:p14="http://schemas.microsoft.com/office/powerpoint/2010/main" val="3374832826"/>
                </p:ext>
              </p:extLst>
            </p:nvPr>
          </p:nvGraphicFramePr>
          <p:xfrm>
            <a:off x="-213360" y="211666"/>
            <a:ext cx="11521440" cy="6046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Rectangle 1">
            <a:extLst>
              <a:ext uri="{FF2B5EF4-FFF2-40B4-BE49-F238E27FC236}">
                <a16:creationId xmlns:a16="http://schemas.microsoft.com/office/drawing/2014/main" id="{6C43B62D-B2B0-46C2-93E4-9F037FDA3407}"/>
              </a:ext>
            </a:extLst>
          </p:cNvPr>
          <p:cNvSpPr/>
          <p:nvPr/>
        </p:nvSpPr>
        <p:spPr>
          <a:xfrm>
            <a:off x="446757" y="3317756"/>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137D1"/>
                </a:solidFill>
              </a:rPr>
              <a:t>I. </a:t>
            </a:r>
            <a:r>
              <a:rPr lang="en-US" sz="3200" b="1" dirty="0" err="1">
                <a:solidFill>
                  <a:srgbClr val="D137D1"/>
                </a:solidFill>
              </a:rPr>
              <a:t>Sinh</a:t>
            </a:r>
            <a:r>
              <a:rPr lang="en-US" sz="3200" b="1" dirty="0">
                <a:solidFill>
                  <a:srgbClr val="D137D1"/>
                </a:solidFill>
              </a:rPr>
              <a:t> </a:t>
            </a:r>
            <a:r>
              <a:rPr lang="en-US" sz="3200" b="1" dirty="0" err="1">
                <a:solidFill>
                  <a:srgbClr val="D137D1"/>
                </a:solidFill>
              </a:rPr>
              <a:t>sản</a:t>
            </a:r>
            <a:r>
              <a:rPr lang="en-US" sz="3200" b="1" dirty="0">
                <a:solidFill>
                  <a:srgbClr val="D137D1"/>
                </a:solidFill>
              </a:rPr>
              <a:t> </a:t>
            </a:r>
            <a:r>
              <a:rPr lang="en-US" sz="3200" b="1" dirty="0" err="1">
                <a:solidFill>
                  <a:srgbClr val="D137D1"/>
                </a:solidFill>
              </a:rPr>
              <a:t>vô</a:t>
            </a:r>
            <a:r>
              <a:rPr lang="en-US" sz="3200" b="1" dirty="0">
                <a:solidFill>
                  <a:srgbClr val="D137D1"/>
                </a:solidFill>
              </a:rPr>
              <a:t> </a:t>
            </a:r>
            <a:r>
              <a:rPr lang="en-US" sz="3200" b="1" dirty="0" err="1">
                <a:solidFill>
                  <a:srgbClr val="D137D1"/>
                </a:solidFill>
              </a:rPr>
              <a:t>tính</a:t>
            </a:r>
            <a:endParaRPr lang="en-US" sz="3200" b="1" dirty="0">
              <a:solidFill>
                <a:srgbClr val="D137D1"/>
              </a:solidFill>
            </a:endParaRPr>
          </a:p>
        </p:txBody>
      </p:sp>
      <p:sp>
        <p:nvSpPr>
          <p:cNvPr id="7" name="Rectangle 6">
            <a:extLst>
              <a:ext uri="{FF2B5EF4-FFF2-40B4-BE49-F238E27FC236}">
                <a16:creationId xmlns:a16="http://schemas.microsoft.com/office/drawing/2014/main" id="{86648135-4640-48EE-82A4-AC47A83545AB}"/>
              </a:ext>
            </a:extLst>
          </p:cNvPr>
          <p:cNvSpPr/>
          <p:nvPr/>
        </p:nvSpPr>
        <p:spPr>
          <a:xfrm>
            <a:off x="2663927" y="3267535"/>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0070C0"/>
                </a:solidFill>
              </a:rPr>
              <a:t>II. </a:t>
            </a:r>
            <a:r>
              <a:rPr lang="en-US" sz="3000" b="1" dirty="0" err="1">
                <a:solidFill>
                  <a:srgbClr val="0070C0"/>
                </a:solidFill>
              </a:rPr>
              <a:t>Sinh</a:t>
            </a:r>
            <a:r>
              <a:rPr lang="en-US" sz="3000" b="1" dirty="0">
                <a:solidFill>
                  <a:srgbClr val="0070C0"/>
                </a:solidFill>
              </a:rPr>
              <a:t> </a:t>
            </a:r>
            <a:r>
              <a:rPr lang="en-US" sz="3000" b="1" dirty="0" err="1">
                <a:solidFill>
                  <a:srgbClr val="0070C0"/>
                </a:solidFill>
              </a:rPr>
              <a:t>sản</a:t>
            </a:r>
            <a:r>
              <a:rPr lang="en-US" sz="3000" b="1" dirty="0">
                <a:solidFill>
                  <a:srgbClr val="0070C0"/>
                </a:solidFill>
              </a:rPr>
              <a:t> </a:t>
            </a:r>
            <a:r>
              <a:rPr lang="en-US" sz="3000" b="1" dirty="0" err="1">
                <a:solidFill>
                  <a:srgbClr val="0070C0"/>
                </a:solidFill>
              </a:rPr>
              <a:t>hữu</a:t>
            </a:r>
            <a:r>
              <a:rPr lang="en-US" sz="3000" b="1" dirty="0">
                <a:solidFill>
                  <a:srgbClr val="0070C0"/>
                </a:solidFill>
              </a:rPr>
              <a:t> </a:t>
            </a:r>
            <a:r>
              <a:rPr lang="en-US" sz="3000" b="1" dirty="0" err="1">
                <a:solidFill>
                  <a:srgbClr val="0070C0"/>
                </a:solidFill>
              </a:rPr>
              <a:t>tính</a:t>
            </a:r>
            <a:endParaRPr lang="en-US" sz="3000" b="1" dirty="0">
              <a:solidFill>
                <a:srgbClr val="0070C0"/>
              </a:solidFill>
            </a:endParaRPr>
          </a:p>
        </p:txBody>
      </p:sp>
      <p:sp>
        <p:nvSpPr>
          <p:cNvPr id="8" name="Rectangle 7">
            <a:extLst>
              <a:ext uri="{FF2B5EF4-FFF2-40B4-BE49-F238E27FC236}">
                <a16:creationId xmlns:a16="http://schemas.microsoft.com/office/drawing/2014/main" id="{AD1D6DD1-CB36-4BDC-9006-92418C617CD7}"/>
              </a:ext>
            </a:extLst>
          </p:cNvPr>
          <p:cNvSpPr/>
          <p:nvPr/>
        </p:nvSpPr>
        <p:spPr>
          <a:xfrm>
            <a:off x="4942367" y="3271580"/>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2">
                    <a:lumMod val="75000"/>
                  </a:schemeClr>
                </a:solidFill>
              </a:rPr>
              <a:t>III. </a:t>
            </a:r>
            <a:r>
              <a:rPr lang="en-US" sz="2800" b="1" dirty="0" err="1">
                <a:solidFill>
                  <a:schemeClr val="accent2">
                    <a:lumMod val="75000"/>
                  </a:schemeClr>
                </a:solidFill>
              </a:rPr>
              <a:t>Điều</a:t>
            </a:r>
            <a:r>
              <a:rPr lang="en-US" sz="2800" b="1" dirty="0">
                <a:solidFill>
                  <a:schemeClr val="accent2">
                    <a:lumMod val="75000"/>
                  </a:schemeClr>
                </a:solidFill>
              </a:rPr>
              <a:t> </a:t>
            </a:r>
            <a:r>
              <a:rPr lang="en-US" sz="2800" b="1" dirty="0" err="1">
                <a:solidFill>
                  <a:schemeClr val="accent2">
                    <a:lumMod val="75000"/>
                  </a:schemeClr>
                </a:solidFill>
              </a:rPr>
              <a:t>hòa</a:t>
            </a:r>
            <a:r>
              <a:rPr lang="en-US" sz="2800" b="1" dirty="0">
                <a:solidFill>
                  <a:schemeClr val="accent2">
                    <a:lumMod val="75000"/>
                  </a:schemeClr>
                </a:solidFill>
              </a:rPr>
              <a:t> </a:t>
            </a:r>
            <a:r>
              <a:rPr lang="en-US" sz="2800" b="1" dirty="0" err="1">
                <a:solidFill>
                  <a:schemeClr val="accent2">
                    <a:lumMod val="75000"/>
                  </a:schemeClr>
                </a:solidFill>
              </a:rPr>
              <a:t>sinh</a:t>
            </a:r>
            <a:r>
              <a:rPr lang="en-US" sz="2800" b="1" dirty="0">
                <a:solidFill>
                  <a:schemeClr val="accent2">
                    <a:lumMod val="75000"/>
                  </a:schemeClr>
                </a:solidFill>
              </a:rPr>
              <a:t> </a:t>
            </a:r>
            <a:r>
              <a:rPr lang="en-US" sz="2800" b="1" dirty="0" err="1">
                <a:solidFill>
                  <a:schemeClr val="accent2">
                    <a:lumMod val="75000"/>
                  </a:schemeClr>
                </a:solidFill>
              </a:rPr>
              <a:t>sản</a:t>
            </a:r>
            <a:r>
              <a:rPr lang="en-US" sz="2800" b="1" dirty="0">
                <a:solidFill>
                  <a:schemeClr val="accent2">
                    <a:lumMod val="75000"/>
                  </a:schemeClr>
                </a:solidFill>
              </a:rPr>
              <a:t> ở </a:t>
            </a:r>
            <a:r>
              <a:rPr lang="en-US" sz="2800" b="1" dirty="0" err="1">
                <a:solidFill>
                  <a:schemeClr val="accent2">
                    <a:lumMod val="75000"/>
                  </a:schemeClr>
                </a:solidFill>
              </a:rPr>
              <a:t>động</a:t>
            </a:r>
            <a:r>
              <a:rPr lang="en-US" sz="2800" b="1" dirty="0">
                <a:solidFill>
                  <a:schemeClr val="accent2">
                    <a:lumMod val="75000"/>
                  </a:schemeClr>
                </a:solidFill>
              </a:rPr>
              <a:t> </a:t>
            </a:r>
            <a:r>
              <a:rPr lang="en-US" sz="2800" b="1" dirty="0" err="1">
                <a:solidFill>
                  <a:schemeClr val="accent2">
                    <a:lumMod val="75000"/>
                  </a:schemeClr>
                </a:solidFill>
              </a:rPr>
              <a:t>vật</a:t>
            </a:r>
            <a:endParaRPr lang="en-US" sz="2800" b="1" dirty="0">
              <a:solidFill>
                <a:schemeClr val="accent2">
                  <a:lumMod val="75000"/>
                </a:schemeClr>
              </a:solidFill>
            </a:endParaRPr>
          </a:p>
        </p:txBody>
      </p:sp>
      <p:sp>
        <p:nvSpPr>
          <p:cNvPr id="12" name="Rectangle 11">
            <a:extLst>
              <a:ext uri="{FF2B5EF4-FFF2-40B4-BE49-F238E27FC236}">
                <a16:creationId xmlns:a16="http://schemas.microsoft.com/office/drawing/2014/main" id="{DAD42DDD-7931-43C0-9040-395E4C9FDF61}"/>
              </a:ext>
            </a:extLst>
          </p:cNvPr>
          <p:cNvSpPr/>
          <p:nvPr/>
        </p:nvSpPr>
        <p:spPr>
          <a:xfrm>
            <a:off x="7159537" y="3363230"/>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accent6">
                    <a:lumMod val="75000"/>
                  </a:schemeClr>
                </a:solidFill>
              </a:rPr>
              <a:t>IV. </a:t>
            </a:r>
            <a:r>
              <a:rPr lang="en-US" sz="2400" b="1" dirty="0" err="1">
                <a:solidFill>
                  <a:schemeClr val="accent6">
                    <a:lumMod val="75000"/>
                  </a:schemeClr>
                </a:solidFill>
              </a:rPr>
              <a:t>Điều</a:t>
            </a:r>
            <a:r>
              <a:rPr lang="en-US" sz="2400" b="1" dirty="0">
                <a:solidFill>
                  <a:schemeClr val="accent6">
                    <a:lumMod val="75000"/>
                  </a:schemeClr>
                </a:solidFill>
              </a:rPr>
              <a:t> </a:t>
            </a:r>
            <a:r>
              <a:rPr lang="en-US" sz="2400" b="1" dirty="0" err="1">
                <a:solidFill>
                  <a:schemeClr val="accent6">
                    <a:lumMod val="75000"/>
                  </a:schemeClr>
                </a:solidFill>
              </a:rPr>
              <a:t>khiển</a:t>
            </a:r>
            <a:r>
              <a:rPr lang="en-US" sz="2400" b="1" dirty="0">
                <a:solidFill>
                  <a:schemeClr val="accent6">
                    <a:lumMod val="75000"/>
                  </a:schemeClr>
                </a:solidFill>
              </a:rPr>
              <a:t> </a:t>
            </a:r>
            <a:r>
              <a:rPr lang="en-US" sz="2400" b="1" dirty="0" err="1">
                <a:solidFill>
                  <a:schemeClr val="accent6">
                    <a:lumMod val="75000"/>
                  </a:schemeClr>
                </a:solidFill>
              </a:rPr>
              <a:t>sinh</a:t>
            </a:r>
            <a:r>
              <a:rPr lang="en-US" sz="2400" b="1" dirty="0">
                <a:solidFill>
                  <a:schemeClr val="accent6">
                    <a:lumMod val="75000"/>
                  </a:schemeClr>
                </a:solidFill>
              </a:rPr>
              <a:t> </a:t>
            </a:r>
            <a:r>
              <a:rPr lang="en-US" sz="2400" b="1" dirty="0" err="1">
                <a:solidFill>
                  <a:schemeClr val="accent6">
                    <a:lumMod val="75000"/>
                  </a:schemeClr>
                </a:solidFill>
              </a:rPr>
              <a:t>sản</a:t>
            </a:r>
            <a:r>
              <a:rPr lang="en-US" sz="2400" b="1" dirty="0">
                <a:solidFill>
                  <a:schemeClr val="accent6">
                    <a:lumMod val="75000"/>
                  </a:schemeClr>
                </a:solidFill>
              </a:rPr>
              <a:t> ở </a:t>
            </a:r>
          </a:p>
          <a:p>
            <a:pPr lvl="0" algn="ctr"/>
            <a:r>
              <a:rPr lang="en-US" sz="2400" b="1" dirty="0" err="1">
                <a:solidFill>
                  <a:schemeClr val="accent6">
                    <a:lumMod val="75000"/>
                  </a:schemeClr>
                </a:solidFill>
              </a:rPr>
              <a:t>động</a:t>
            </a:r>
            <a:r>
              <a:rPr lang="en-US" sz="2400" b="1" dirty="0">
                <a:solidFill>
                  <a:schemeClr val="accent6">
                    <a:lumMod val="75000"/>
                  </a:schemeClr>
                </a:solidFill>
              </a:rPr>
              <a:t> </a:t>
            </a:r>
            <a:r>
              <a:rPr lang="en-US" sz="2400" b="1" dirty="0" err="1">
                <a:solidFill>
                  <a:schemeClr val="accent6">
                    <a:lumMod val="75000"/>
                  </a:schemeClr>
                </a:solidFill>
              </a:rPr>
              <a:t>vật</a:t>
            </a:r>
            <a:endParaRPr lang="en-US" sz="2400" b="1" dirty="0">
              <a:solidFill>
                <a:schemeClr val="accent6">
                  <a:lumMod val="75000"/>
                </a:schemeClr>
              </a:solidFill>
            </a:endParaRPr>
          </a:p>
        </p:txBody>
      </p:sp>
      <p:sp>
        <p:nvSpPr>
          <p:cNvPr id="13" name="Rectangle 12">
            <a:extLst>
              <a:ext uri="{FF2B5EF4-FFF2-40B4-BE49-F238E27FC236}">
                <a16:creationId xmlns:a16="http://schemas.microsoft.com/office/drawing/2014/main" id="{BE2CD4F1-86E3-4A4B-89EE-A762CBC473CE}"/>
              </a:ext>
            </a:extLst>
          </p:cNvPr>
          <p:cNvSpPr/>
          <p:nvPr/>
        </p:nvSpPr>
        <p:spPr>
          <a:xfrm>
            <a:off x="9438292" y="3317755"/>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C00000"/>
                </a:solidFill>
              </a:rPr>
              <a:t>V. </a:t>
            </a:r>
            <a:r>
              <a:rPr lang="en-US" sz="2800" b="1" dirty="0" err="1">
                <a:solidFill>
                  <a:srgbClr val="C00000"/>
                </a:solidFill>
              </a:rPr>
              <a:t>Sinh</a:t>
            </a:r>
            <a:r>
              <a:rPr lang="en-US" sz="2800" b="1" dirty="0">
                <a:solidFill>
                  <a:srgbClr val="C00000"/>
                </a:solidFill>
              </a:rPr>
              <a:t> </a:t>
            </a:r>
            <a:r>
              <a:rPr lang="en-US" sz="2800" b="1" dirty="0" err="1">
                <a:solidFill>
                  <a:srgbClr val="C00000"/>
                </a:solidFill>
              </a:rPr>
              <a:t>đẻ</a:t>
            </a:r>
            <a:r>
              <a:rPr lang="en-US" sz="2800" b="1" dirty="0">
                <a:solidFill>
                  <a:srgbClr val="C00000"/>
                </a:solidFill>
              </a:rPr>
              <a:t> </a:t>
            </a:r>
          </a:p>
          <a:p>
            <a:pPr lvl="0" algn="ctr"/>
            <a:r>
              <a:rPr lang="en-US" sz="2800" b="1" dirty="0" err="1">
                <a:solidFill>
                  <a:srgbClr val="C00000"/>
                </a:solidFill>
              </a:rPr>
              <a:t>có</a:t>
            </a:r>
            <a:r>
              <a:rPr lang="en-US" sz="2800" b="1" dirty="0">
                <a:solidFill>
                  <a:srgbClr val="C00000"/>
                </a:solidFill>
              </a:rPr>
              <a:t> </a:t>
            </a:r>
            <a:r>
              <a:rPr lang="en-US" sz="2800" b="1" dirty="0" err="1">
                <a:solidFill>
                  <a:srgbClr val="C00000"/>
                </a:solidFill>
              </a:rPr>
              <a:t>kế</a:t>
            </a:r>
            <a:r>
              <a:rPr lang="en-US" sz="2800" b="1" dirty="0">
                <a:solidFill>
                  <a:srgbClr val="C00000"/>
                </a:solidFill>
              </a:rPr>
              <a:t> </a:t>
            </a:r>
            <a:r>
              <a:rPr lang="en-US" sz="2800" b="1" dirty="0" err="1">
                <a:solidFill>
                  <a:srgbClr val="C00000"/>
                </a:solidFill>
              </a:rPr>
              <a:t>hoạch</a:t>
            </a:r>
            <a:r>
              <a:rPr lang="en-US" sz="2800" b="1" dirty="0">
                <a:solidFill>
                  <a:srgbClr val="C00000"/>
                </a:solidFill>
              </a:rPr>
              <a:t> </a:t>
            </a:r>
          </a:p>
          <a:p>
            <a:pPr lvl="0" algn="ctr"/>
            <a:r>
              <a:rPr lang="en-US" sz="2800" b="1" dirty="0">
                <a:solidFill>
                  <a:srgbClr val="C00000"/>
                </a:solidFill>
              </a:rPr>
              <a:t>ở </a:t>
            </a:r>
            <a:r>
              <a:rPr lang="en-US" sz="2800" b="1" dirty="0" err="1">
                <a:solidFill>
                  <a:srgbClr val="C00000"/>
                </a:solidFill>
              </a:rPr>
              <a:t>người</a:t>
            </a:r>
            <a:endParaRPr lang="en-US" sz="2800" b="1" dirty="0">
              <a:solidFill>
                <a:srgbClr val="C00000"/>
              </a:solidFill>
            </a:endParaRPr>
          </a:p>
        </p:txBody>
      </p:sp>
      <p:pic>
        <p:nvPicPr>
          <p:cNvPr id="14" name="Picture 13">
            <a:extLst>
              <a:ext uri="{FF2B5EF4-FFF2-40B4-BE49-F238E27FC236}">
                <a16:creationId xmlns:a16="http://schemas.microsoft.com/office/drawing/2014/main" id="{B2079772-3B17-4AD2-BAF7-A865D0951827}"/>
              </a:ext>
            </a:extLst>
          </p:cNvPr>
          <p:cNvPicPr>
            <a:picLocks noChangeAspect="1"/>
          </p:cNvPicPr>
          <p:nvPr/>
        </p:nvPicPr>
        <p:blipFill>
          <a:blip r:embed="rId8"/>
          <a:stretch>
            <a:fillRect/>
          </a:stretch>
        </p:blipFill>
        <p:spPr>
          <a:xfrm>
            <a:off x="-88518" y="5915593"/>
            <a:ext cx="1090551" cy="942407"/>
          </a:xfrm>
          <a:prstGeom prst="rect">
            <a:avLst/>
          </a:prstGeom>
        </p:spPr>
      </p:pic>
      <p:pic>
        <p:nvPicPr>
          <p:cNvPr id="15" name="Picture 14">
            <a:extLst>
              <a:ext uri="{FF2B5EF4-FFF2-40B4-BE49-F238E27FC236}">
                <a16:creationId xmlns:a16="http://schemas.microsoft.com/office/drawing/2014/main" id="{4E0D1699-DAD5-4D46-96FA-5AD350DF51F2}"/>
              </a:ext>
            </a:extLst>
          </p:cNvPr>
          <p:cNvPicPr>
            <a:picLocks noChangeAspect="1"/>
          </p:cNvPicPr>
          <p:nvPr/>
        </p:nvPicPr>
        <p:blipFill rotWithShape="1">
          <a:blip r:embed="rId9"/>
          <a:srcRect l="37561"/>
          <a:stretch/>
        </p:blipFill>
        <p:spPr>
          <a:xfrm>
            <a:off x="3498484" y="5830514"/>
            <a:ext cx="1175903" cy="901235"/>
          </a:xfrm>
          <a:prstGeom prst="rect">
            <a:avLst/>
          </a:prstGeom>
        </p:spPr>
      </p:pic>
      <p:pic>
        <p:nvPicPr>
          <p:cNvPr id="16" name="Picture 15">
            <a:extLst>
              <a:ext uri="{FF2B5EF4-FFF2-40B4-BE49-F238E27FC236}">
                <a16:creationId xmlns:a16="http://schemas.microsoft.com/office/drawing/2014/main" id="{3DAAE339-8C77-40A9-A722-826938690CDC}"/>
              </a:ext>
            </a:extLst>
          </p:cNvPr>
          <p:cNvPicPr>
            <a:picLocks noChangeAspect="1"/>
          </p:cNvPicPr>
          <p:nvPr/>
        </p:nvPicPr>
        <p:blipFill>
          <a:blip r:embed="rId10"/>
          <a:stretch>
            <a:fillRect/>
          </a:stretch>
        </p:blipFill>
        <p:spPr>
          <a:xfrm>
            <a:off x="2209552" y="5830514"/>
            <a:ext cx="1175903" cy="985096"/>
          </a:xfrm>
          <a:prstGeom prst="rect">
            <a:avLst/>
          </a:prstGeom>
        </p:spPr>
      </p:pic>
      <p:pic>
        <p:nvPicPr>
          <p:cNvPr id="17" name="Picture 16">
            <a:extLst>
              <a:ext uri="{FF2B5EF4-FFF2-40B4-BE49-F238E27FC236}">
                <a16:creationId xmlns:a16="http://schemas.microsoft.com/office/drawing/2014/main" id="{7BDD0281-BF37-4FB8-BAE7-629F215BF6C0}"/>
              </a:ext>
            </a:extLst>
          </p:cNvPr>
          <p:cNvPicPr>
            <a:picLocks noChangeAspect="1"/>
          </p:cNvPicPr>
          <p:nvPr/>
        </p:nvPicPr>
        <p:blipFill>
          <a:blip r:embed="rId11"/>
          <a:stretch>
            <a:fillRect/>
          </a:stretch>
        </p:blipFill>
        <p:spPr>
          <a:xfrm>
            <a:off x="1002034" y="5842693"/>
            <a:ext cx="1207518" cy="999371"/>
          </a:xfrm>
          <a:prstGeom prst="rect">
            <a:avLst/>
          </a:prstGeom>
        </p:spPr>
      </p:pic>
      <p:cxnSp>
        <p:nvCxnSpPr>
          <p:cNvPr id="6" name="Straight Arrow Connector 5">
            <a:extLst>
              <a:ext uri="{FF2B5EF4-FFF2-40B4-BE49-F238E27FC236}">
                <a16:creationId xmlns:a16="http://schemas.microsoft.com/office/drawing/2014/main" id="{593C92BE-0FA6-4AB4-A383-2BB1C6B63AB9}"/>
              </a:ext>
            </a:extLst>
          </p:cNvPr>
          <p:cNvCxnSpPr>
            <a:cxnSpLocks/>
          </p:cNvCxnSpPr>
          <p:nvPr/>
        </p:nvCxnSpPr>
        <p:spPr>
          <a:xfrm flipH="1">
            <a:off x="267179" y="4816439"/>
            <a:ext cx="1041520" cy="1113351"/>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4C891D-FB34-4CE9-AF20-90E2F6F2F525}"/>
              </a:ext>
            </a:extLst>
          </p:cNvPr>
          <p:cNvCxnSpPr>
            <a:cxnSpLocks/>
          </p:cNvCxnSpPr>
          <p:nvPr/>
        </p:nvCxnSpPr>
        <p:spPr>
          <a:xfrm>
            <a:off x="1308699" y="4827012"/>
            <a:ext cx="132202" cy="1232060"/>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B09C354-F324-40CF-8C55-B5E2FFFB6E6C}"/>
              </a:ext>
            </a:extLst>
          </p:cNvPr>
          <p:cNvCxnSpPr>
            <a:cxnSpLocks/>
            <a:endCxn id="16" idx="0"/>
          </p:cNvCxnSpPr>
          <p:nvPr/>
        </p:nvCxnSpPr>
        <p:spPr>
          <a:xfrm>
            <a:off x="1292723" y="4812180"/>
            <a:ext cx="1504781" cy="1018334"/>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1B70D48-2200-45C5-9238-0D6CF4C59BC5}"/>
              </a:ext>
            </a:extLst>
          </p:cNvPr>
          <p:cNvCxnSpPr>
            <a:cxnSpLocks/>
            <a:endCxn id="15" idx="0"/>
          </p:cNvCxnSpPr>
          <p:nvPr/>
        </p:nvCxnSpPr>
        <p:spPr>
          <a:xfrm>
            <a:off x="1334118" y="4832189"/>
            <a:ext cx="2752318" cy="998325"/>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8D40B58-39D3-42DF-8B0A-BEF461B30C52}"/>
              </a:ext>
            </a:extLst>
          </p:cNvPr>
          <p:cNvPicPr>
            <a:picLocks noChangeAspect="1"/>
          </p:cNvPicPr>
          <p:nvPr/>
        </p:nvPicPr>
        <p:blipFill>
          <a:blip r:embed="rId12"/>
          <a:stretch>
            <a:fillRect/>
          </a:stretch>
        </p:blipFill>
        <p:spPr>
          <a:xfrm>
            <a:off x="1292723" y="930978"/>
            <a:ext cx="1639203" cy="1252351"/>
          </a:xfrm>
          <a:prstGeom prst="rect">
            <a:avLst/>
          </a:prstGeom>
        </p:spPr>
      </p:pic>
      <p:pic>
        <p:nvPicPr>
          <p:cNvPr id="27" name="Picture 26">
            <a:extLst>
              <a:ext uri="{FF2B5EF4-FFF2-40B4-BE49-F238E27FC236}">
                <a16:creationId xmlns:a16="http://schemas.microsoft.com/office/drawing/2014/main" id="{16F68A78-E131-43FE-A19D-669E57D91EED}"/>
              </a:ext>
            </a:extLst>
          </p:cNvPr>
          <p:cNvPicPr>
            <a:picLocks noChangeAspect="1"/>
          </p:cNvPicPr>
          <p:nvPr/>
        </p:nvPicPr>
        <p:blipFill>
          <a:blip r:embed="rId13"/>
          <a:stretch>
            <a:fillRect/>
          </a:stretch>
        </p:blipFill>
        <p:spPr>
          <a:xfrm>
            <a:off x="4249520" y="1282094"/>
            <a:ext cx="1801484" cy="1014325"/>
          </a:xfrm>
          <a:prstGeom prst="rect">
            <a:avLst/>
          </a:prstGeom>
        </p:spPr>
      </p:pic>
      <p:pic>
        <p:nvPicPr>
          <p:cNvPr id="28" name="Picture 2" descr="Cá bảy màu đẻ con hay trứng? Thế Giới Loài Cá">
            <a:extLst>
              <a:ext uri="{FF2B5EF4-FFF2-40B4-BE49-F238E27FC236}">
                <a16:creationId xmlns:a16="http://schemas.microsoft.com/office/drawing/2014/main" id="{7822A717-1906-44E3-B35C-1C2625F7B7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7542" y="256283"/>
            <a:ext cx="1729095" cy="97276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72EE90EF-D91A-4ECA-91DA-959A4B9580D6}"/>
              </a:ext>
            </a:extLst>
          </p:cNvPr>
          <p:cNvCxnSpPr>
            <a:cxnSpLocks/>
            <a:endCxn id="26" idx="2"/>
          </p:cNvCxnSpPr>
          <p:nvPr/>
        </p:nvCxnSpPr>
        <p:spPr>
          <a:xfrm flipH="1" flipV="1">
            <a:off x="2112325" y="2183329"/>
            <a:ext cx="1482455" cy="5132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4406A83-7D75-4749-86A5-6E62698260FD}"/>
              </a:ext>
            </a:extLst>
          </p:cNvPr>
          <p:cNvCxnSpPr>
            <a:cxnSpLocks/>
          </p:cNvCxnSpPr>
          <p:nvPr/>
        </p:nvCxnSpPr>
        <p:spPr>
          <a:xfrm flipV="1">
            <a:off x="3612949" y="2316428"/>
            <a:ext cx="1471358" cy="37269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DD285D2-3811-474F-8614-9D80FE824FDC}"/>
              </a:ext>
            </a:extLst>
          </p:cNvPr>
          <p:cNvCxnSpPr>
            <a:cxnSpLocks/>
          </p:cNvCxnSpPr>
          <p:nvPr/>
        </p:nvCxnSpPr>
        <p:spPr>
          <a:xfrm flipV="1">
            <a:off x="3594780" y="1229051"/>
            <a:ext cx="347310" cy="147645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789AA2C-28A3-4404-97F1-DAD9FC214875}"/>
              </a:ext>
            </a:extLst>
          </p:cNvPr>
          <p:cNvPicPr>
            <a:picLocks noChangeAspect="1"/>
          </p:cNvPicPr>
          <p:nvPr/>
        </p:nvPicPr>
        <p:blipFill>
          <a:blip r:embed="rId15"/>
          <a:stretch>
            <a:fillRect/>
          </a:stretch>
        </p:blipFill>
        <p:spPr>
          <a:xfrm>
            <a:off x="4760047" y="5354283"/>
            <a:ext cx="1956885" cy="1468561"/>
          </a:xfrm>
          <a:prstGeom prst="rect">
            <a:avLst/>
          </a:prstGeom>
        </p:spPr>
      </p:pic>
      <p:pic>
        <p:nvPicPr>
          <p:cNvPr id="49" name="Picture 48">
            <a:extLst>
              <a:ext uri="{FF2B5EF4-FFF2-40B4-BE49-F238E27FC236}">
                <a16:creationId xmlns:a16="http://schemas.microsoft.com/office/drawing/2014/main" id="{F56262FE-5A4B-4638-886A-BAF38E3EBDC8}"/>
              </a:ext>
            </a:extLst>
          </p:cNvPr>
          <p:cNvPicPr>
            <a:picLocks noChangeAspect="1"/>
          </p:cNvPicPr>
          <p:nvPr/>
        </p:nvPicPr>
        <p:blipFill>
          <a:blip r:embed="rId16"/>
          <a:stretch>
            <a:fillRect/>
          </a:stretch>
        </p:blipFill>
        <p:spPr>
          <a:xfrm>
            <a:off x="6920926" y="5403255"/>
            <a:ext cx="1986407" cy="1454745"/>
          </a:xfrm>
          <a:prstGeom prst="rect">
            <a:avLst/>
          </a:prstGeom>
        </p:spPr>
      </p:pic>
      <p:cxnSp>
        <p:nvCxnSpPr>
          <p:cNvPr id="50" name="Straight Arrow Connector 49">
            <a:extLst>
              <a:ext uri="{FF2B5EF4-FFF2-40B4-BE49-F238E27FC236}">
                <a16:creationId xmlns:a16="http://schemas.microsoft.com/office/drawing/2014/main" id="{24A34C55-DECF-43CE-88CB-E9773499A131}"/>
              </a:ext>
            </a:extLst>
          </p:cNvPr>
          <p:cNvCxnSpPr>
            <a:cxnSpLocks/>
          </p:cNvCxnSpPr>
          <p:nvPr/>
        </p:nvCxnSpPr>
        <p:spPr>
          <a:xfrm flipH="1">
            <a:off x="5713407" y="4797651"/>
            <a:ext cx="337597" cy="556632"/>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C195BC4-5B55-45EE-9923-EBD79CF4EA8A}"/>
              </a:ext>
            </a:extLst>
          </p:cNvPr>
          <p:cNvCxnSpPr>
            <a:cxnSpLocks/>
          </p:cNvCxnSpPr>
          <p:nvPr/>
        </p:nvCxnSpPr>
        <p:spPr>
          <a:xfrm>
            <a:off x="6035028" y="4782819"/>
            <a:ext cx="1635264" cy="620436"/>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2" descr="Các biện pháp ngừa thai - Bệnh viện Từ Dũ">
            <a:extLst>
              <a:ext uri="{FF2B5EF4-FFF2-40B4-BE49-F238E27FC236}">
                <a16:creationId xmlns:a16="http://schemas.microsoft.com/office/drawing/2014/main" id="{ADBA0552-35EA-4290-B396-B46B3AA79138}"/>
              </a:ext>
            </a:extLst>
          </p:cNvPr>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r="53992" b="20281"/>
          <a:stretch/>
        </p:blipFill>
        <p:spPr bwMode="auto">
          <a:xfrm>
            <a:off x="8876180" y="4948284"/>
            <a:ext cx="1124224" cy="109370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ó nhất thiết phải uống thuốc tránh thai hàng ngày vào tuần cuối cùng  không? | VIAM">
            <a:extLst>
              <a:ext uri="{FF2B5EF4-FFF2-40B4-BE49-F238E27FC236}">
                <a16:creationId xmlns:a16="http://schemas.microsoft.com/office/drawing/2014/main" id="{56F0E416-8A14-4E3D-9A35-1B4328B2DF96}"/>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10063950" y="5915593"/>
            <a:ext cx="1058660" cy="7198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0FACEC9B-654E-4DF7-9B57-486C285D8644}"/>
              </a:ext>
            </a:extLst>
          </p:cNvPr>
          <p:cNvPicPr>
            <a:picLocks noChangeAspect="1"/>
          </p:cNvPicPr>
          <p:nvPr/>
        </p:nvPicPr>
        <p:blipFill>
          <a:blip r:embed="rId19"/>
          <a:stretch>
            <a:fillRect/>
          </a:stretch>
        </p:blipFill>
        <p:spPr>
          <a:xfrm>
            <a:off x="11121640" y="5284774"/>
            <a:ext cx="1249250" cy="889115"/>
          </a:xfrm>
          <a:prstGeom prst="rect">
            <a:avLst/>
          </a:prstGeom>
        </p:spPr>
      </p:pic>
      <p:cxnSp>
        <p:nvCxnSpPr>
          <p:cNvPr id="64" name="Straight Arrow Connector 63">
            <a:extLst>
              <a:ext uri="{FF2B5EF4-FFF2-40B4-BE49-F238E27FC236}">
                <a16:creationId xmlns:a16="http://schemas.microsoft.com/office/drawing/2014/main" id="{8B803D0D-F7BE-4E14-9687-C28FE6409660}"/>
              </a:ext>
            </a:extLst>
          </p:cNvPr>
          <p:cNvCxnSpPr>
            <a:cxnSpLocks/>
          </p:cNvCxnSpPr>
          <p:nvPr/>
        </p:nvCxnSpPr>
        <p:spPr>
          <a:xfrm flipH="1">
            <a:off x="9774139" y="4828618"/>
            <a:ext cx="758217" cy="41176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900D6F-C05A-4496-B061-73F911B9DCFC}"/>
              </a:ext>
            </a:extLst>
          </p:cNvPr>
          <p:cNvCxnSpPr>
            <a:cxnSpLocks/>
          </p:cNvCxnSpPr>
          <p:nvPr/>
        </p:nvCxnSpPr>
        <p:spPr>
          <a:xfrm>
            <a:off x="10532356" y="4839191"/>
            <a:ext cx="132202" cy="123206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7F5FB2-E5AF-43CB-B8E3-43A635FE9D87}"/>
              </a:ext>
            </a:extLst>
          </p:cNvPr>
          <p:cNvCxnSpPr>
            <a:cxnSpLocks/>
            <a:endCxn id="63" idx="0"/>
          </p:cNvCxnSpPr>
          <p:nvPr/>
        </p:nvCxnSpPr>
        <p:spPr>
          <a:xfrm>
            <a:off x="10516380" y="4824359"/>
            <a:ext cx="1229885" cy="46041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ECD3E702-80AD-4FE6-82E9-7C4A7DB75EE7}"/>
              </a:ext>
            </a:extLst>
          </p:cNvPr>
          <p:cNvPicPr>
            <a:picLocks noChangeAspect="1"/>
          </p:cNvPicPr>
          <p:nvPr/>
        </p:nvPicPr>
        <p:blipFill>
          <a:blip r:embed="rId20"/>
          <a:stretch>
            <a:fillRect/>
          </a:stretch>
        </p:blipFill>
        <p:spPr>
          <a:xfrm>
            <a:off x="6764048" y="1245035"/>
            <a:ext cx="1622370" cy="1081580"/>
          </a:xfrm>
          <a:prstGeom prst="rect">
            <a:avLst/>
          </a:prstGeom>
        </p:spPr>
      </p:pic>
      <p:pic>
        <p:nvPicPr>
          <p:cNvPr id="70" name="Picture 69">
            <a:extLst>
              <a:ext uri="{FF2B5EF4-FFF2-40B4-BE49-F238E27FC236}">
                <a16:creationId xmlns:a16="http://schemas.microsoft.com/office/drawing/2014/main" id="{39A9BC63-2C98-4C6F-AE8A-CC9F1888A8EF}"/>
              </a:ext>
            </a:extLst>
          </p:cNvPr>
          <p:cNvPicPr>
            <a:picLocks noChangeAspect="1"/>
          </p:cNvPicPr>
          <p:nvPr/>
        </p:nvPicPr>
        <p:blipFill>
          <a:blip r:embed="rId21"/>
          <a:stretch>
            <a:fillRect/>
          </a:stretch>
        </p:blipFill>
        <p:spPr>
          <a:xfrm>
            <a:off x="10087590" y="1033925"/>
            <a:ext cx="1933571" cy="1224595"/>
          </a:xfrm>
          <a:prstGeom prst="rect">
            <a:avLst/>
          </a:prstGeom>
        </p:spPr>
      </p:pic>
      <p:pic>
        <p:nvPicPr>
          <p:cNvPr id="71" name="Picture 4" descr="Kỹ thuật nuôi gà đẻ trứng – mang lại hiệu quả kinh tế cao - Nextfarm">
            <a:extLst>
              <a:ext uri="{FF2B5EF4-FFF2-40B4-BE49-F238E27FC236}">
                <a16:creationId xmlns:a16="http://schemas.microsoft.com/office/drawing/2014/main" id="{8F421D49-864F-417E-A941-5366EA4B7DCB}"/>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8619074" y="570463"/>
            <a:ext cx="1389122" cy="972768"/>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Arrow Connector 73">
            <a:extLst>
              <a:ext uri="{FF2B5EF4-FFF2-40B4-BE49-F238E27FC236}">
                <a16:creationId xmlns:a16="http://schemas.microsoft.com/office/drawing/2014/main" id="{A593C9BD-64FD-4A61-A367-8679455A348B}"/>
              </a:ext>
            </a:extLst>
          </p:cNvPr>
          <p:cNvCxnSpPr>
            <a:cxnSpLocks/>
          </p:cNvCxnSpPr>
          <p:nvPr/>
        </p:nvCxnSpPr>
        <p:spPr>
          <a:xfrm flipH="1" flipV="1">
            <a:off x="7483325" y="2316523"/>
            <a:ext cx="734621" cy="352595"/>
          </a:xfrm>
          <a:prstGeom prst="straightConnector1">
            <a:avLst/>
          </a:prstGeom>
          <a:ln w="31750">
            <a:solidFill>
              <a:schemeClr val="accent6">
                <a:lumMod val="75000"/>
                <a:alpha val="9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2F86C9F-833C-46BE-A775-29EDEF78600D}"/>
              </a:ext>
            </a:extLst>
          </p:cNvPr>
          <p:cNvCxnSpPr>
            <a:cxnSpLocks/>
          </p:cNvCxnSpPr>
          <p:nvPr/>
        </p:nvCxnSpPr>
        <p:spPr>
          <a:xfrm flipV="1">
            <a:off x="8217946" y="2277903"/>
            <a:ext cx="2744417" cy="381146"/>
          </a:xfrm>
          <a:prstGeom prst="straightConnector1">
            <a:avLst/>
          </a:prstGeom>
          <a:ln w="31750">
            <a:solidFill>
              <a:schemeClr val="accent6">
                <a:lumMod val="75000"/>
                <a:alpha val="9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0E14059-A717-4A75-BBEF-B7E11D640F11}"/>
              </a:ext>
            </a:extLst>
          </p:cNvPr>
          <p:cNvCxnSpPr>
            <a:cxnSpLocks/>
          </p:cNvCxnSpPr>
          <p:nvPr/>
        </p:nvCxnSpPr>
        <p:spPr>
          <a:xfrm flipV="1">
            <a:off x="8200851" y="1594688"/>
            <a:ext cx="1112784" cy="1101921"/>
          </a:xfrm>
          <a:prstGeom prst="straightConnector1">
            <a:avLst/>
          </a:prstGeom>
          <a:ln w="31750">
            <a:solidFill>
              <a:schemeClr val="accent6">
                <a:lumMod val="75000"/>
                <a:alpha val="96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198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par>
                                <p:cTn id="13" presetID="2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par>
                                <p:cTn id="16" presetID="22" presetClass="entr" presetSubtype="8"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03BB85-3C80-4016-83DB-790EFD8753E3}"/>
              </a:ext>
            </a:extLst>
          </p:cNvPr>
          <p:cNvSpPr/>
          <p:nvPr/>
        </p:nvSpPr>
        <p:spPr>
          <a:xfrm>
            <a:off x="1690576" y="2806198"/>
            <a:ext cx="9602086" cy="3170099"/>
          </a:xfrm>
          <a:prstGeom prst="rect">
            <a:avLst/>
          </a:prstGeom>
        </p:spPr>
        <p:txBody>
          <a:bodyPr wrap="square">
            <a:spAutoFit/>
          </a:bodyPr>
          <a:lstStyle/>
          <a:p>
            <a:pPr algn="just">
              <a:spcBef>
                <a:spcPts val="600"/>
              </a:spcBef>
              <a:spcAft>
                <a:spcPts val="600"/>
              </a:spcAft>
            </a:pPr>
            <a:r>
              <a:rPr lang="en-US" sz="3200" b="1" dirty="0" err="1">
                <a:solidFill>
                  <a:srgbClr val="1604BC"/>
                </a:solidFill>
                <a:latin typeface="Times New Roman" panose="02020603050405020304" pitchFamily="18" charset="0"/>
                <a:ea typeface="Times New Roman" panose="02020603050405020304" pitchFamily="18" charset="0"/>
              </a:rPr>
              <a:t>Câu</a:t>
            </a:r>
            <a:r>
              <a:rPr lang="en-US" sz="3200" b="1" dirty="0">
                <a:solidFill>
                  <a:srgbClr val="1604BC"/>
                </a:solidFill>
                <a:latin typeface="Times New Roman" panose="02020603050405020304" pitchFamily="18" charset="0"/>
                <a:ea typeface="Times New Roman" panose="02020603050405020304" pitchFamily="18" charset="0"/>
              </a:rPr>
              <a:t> 1: </a:t>
            </a:r>
            <a:r>
              <a:rPr lang="en-US" sz="3200" dirty="0" err="1">
                <a:solidFill>
                  <a:srgbClr val="1604BC"/>
                </a:solidFill>
                <a:latin typeface="Times New Roman" panose="02020603050405020304" pitchFamily="18" charset="0"/>
                <a:ea typeface="Times New Roman" panose="02020603050405020304" pitchFamily="18" charset="0"/>
              </a:rPr>
              <a:t>Trong</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cơ</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chế</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điều</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hòa</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sinh</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tinh</a:t>
            </a:r>
            <a:r>
              <a:rPr lang="en-US" sz="3200" dirty="0">
                <a:solidFill>
                  <a:srgbClr val="1604BC"/>
                </a:solidFill>
                <a:latin typeface="Times New Roman" panose="02020603050405020304" pitchFamily="18" charset="0"/>
                <a:ea typeface="Times New Roman" panose="02020603050405020304" pitchFamily="18" charset="0"/>
              </a:rPr>
              <a:t>, FSH </a:t>
            </a:r>
            <a:r>
              <a:rPr lang="en-US" sz="3200" dirty="0" err="1">
                <a:solidFill>
                  <a:srgbClr val="1604BC"/>
                </a:solidFill>
                <a:latin typeface="Times New Roman" panose="02020603050405020304" pitchFamily="18" charset="0"/>
                <a:ea typeface="Times New Roman" panose="02020603050405020304" pitchFamily="18" charset="0"/>
              </a:rPr>
              <a:t>kích</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thích</a:t>
            </a:r>
            <a:endParaRPr lang="en-US" sz="2800" dirty="0">
              <a:solidFill>
                <a:srgbClr val="1604BC"/>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B.</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ra </a:t>
            </a:r>
            <a:r>
              <a:rPr lang="en-US" sz="3200" dirty="0" err="1">
                <a:latin typeface="Times New Roman" panose="02020603050405020304" pitchFamily="18" charset="0"/>
                <a:ea typeface="Times New Roman" panose="02020603050405020304" pitchFamily="18" charset="0"/>
              </a:rPr>
              <a:t>testosteron</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ICSH.</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D.</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074" name="Picture 2" descr="Test programación Android (3) – Academia Android">
            <a:extLst>
              <a:ext uri="{FF2B5EF4-FFF2-40B4-BE49-F238E27FC236}">
                <a16:creationId xmlns:a16="http://schemas.microsoft.com/office/drawing/2014/main" id="{6C930E9D-C087-4D39-B24F-2F9903BC8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79" y="69000"/>
            <a:ext cx="2883070" cy="239775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E6E55B4-BBB3-4431-8241-214878CC26C1}"/>
              </a:ext>
            </a:extLst>
          </p:cNvPr>
          <p:cNvSpPr/>
          <p:nvPr/>
        </p:nvSpPr>
        <p:spPr>
          <a:xfrm>
            <a:off x="1605516" y="3429000"/>
            <a:ext cx="723014" cy="6539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312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A5D229-36C8-432B-913E-67D0F37270C9}"/>
              </a:ext>
            </a:extLst>
          </p:cNvPr>
          <p:cNvSpPr/>
          <p:nvPr/>
        </p:nvSpPr>
        <p:spPr>
          <a:xfrm>
            <a:off x="270094" y="2466753"/>
            <a:ext cx="12344400" cy="3154069"/>
          </a:xfrm>
          <a:prstGeom prst="rect">
            <a:avLst/>
          </a:prstGeom>
        </p:spPr>
        <p:txBody>
          <a:bodyPr wrap="square">
            <a:spAutoFit/>
          </a:bodyPr>
          <a:lstStyle/>
          <a:p>
            <a:pPr algn="just">
              <a:lnSpc>
                <a:spcPct val="115000"/>
              </a:lnSpc>
              <a:spcBef>
                <a:spcPts val="600"/>
              </a:spcBef>
              <a:spcAft>
                <a:spcPts val="600"/>
              </a:spcAft>
            </a:pPr>
            <a:r>
              <a:rPr lang="en-US" sz="2800" b="1"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604B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 Ong.			(II)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Komodo.		(III) Sao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Test programación Android (3) – Academia Android">
            <a:extLst>
              <a:ext uri="{FF2B5EF4-FFF2-40B4-BE49-F238E27FC236}">
                <a16:creationId xmlns:a16="http://schemas.microsoft.com/office/drawing/2014/main" id="{B730B2E9-E0F3-4BE5-ABE2-86EA9A19F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79" y="69000"/>
            <a:ext cx="2883070" cy="23977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1EF954E-4C88-403F-B607-14216DEF8437}"/>
              </a:ext>
            </a:extLst>
          </p:cNvPr>
          <p:cNvSpPr/>
          <p:nvPr/>
        </p:nvSpPr>
        <p:spPr>
          <a:xfrm>
            <a:off x="7356322" y="5048479"/>
            <a:ext cx="723014" cy="6539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C23AC5-5B31-47BF-A977-DD078E96A8FA}"/>
              </a:ext>
            </a:extLst>
          </p:cNvPr>
          <p:cNvGraphicFramePr>
            <a:graphicFrameLocks noGrp="1"/>
          </p:cNvGraphicFramePr>
          <p:nvPr>
            <p:extLst>
              <p:ext uri="{D42A27DB-BD31-4B8C-83A1-F6EECF244321}">
                <p14:modId xmlns:p14="http://schemas.microsoft.com/office/powerpoint/2010/main" val="2523620335"/>
              </p:ext>
            </p:extLst>
          </p:nvPr>
        </p:nvGraphicFramePr>
        <p:xfrm>
          <a:off x="377590" y="992380"/>
          <a:ext cx="11359485" cy="4852181"/>
        </p:xfrm>
        <a:graphic>
          <a:graphicData uri="http://schemas.openxmlformats.org/drawingml/2006/table">
            <a:tbl>
              <a:tblPr firstRow="1" firstCol="1" bandRow="1">
                <a:tableStyleId>{5C22544A-7EE6-4342-B048-85BDC9FD1C3A}</a:tableStyleId>
              </a:tblPr>
              <a:tblGrid>
                <a:gridCol w="4048254">
                  <a:extLst>
                    <a:ext uri="{9D8B030D-6E8A-4147-A177-3AD203B41FA5}">
                      <a16:colId xmlns:a16="http://schemas.microsoft.com/office/drawing/2014/main" val="3694247591"/>
                    </a:ext>
                  </a:extLst>
                </a:gridCol>
                <a:gridCol w="7311231">
                  <a:extLst>
                    <a:ext uri="{9D8B030D-6E8A-4147-A177-3AD203B41FA5}">
                      <a16:colId xmlns:a16="http://schemas.microsoft.com/office/drawing/2014/main" val="3451987332"/>
                    </a:ext>
                  </a:extLst>
                </a:gridCol>
              </a:tblGrid>
              <a:tr h="867996">
                <a:tc>
                  <a:txBody>
                    <a:bodyPr/>
                    <a:lstStyle/>
                    <a:p>
                      <a:pPr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Biện pháp tránh thai (A)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nchor="ctr"/>
                </a:tc>
                <a:tc>
                  <a:txBody>
                    <a:bodyPr/>
                    <a:lstStyle/>
                    <a:p>
                      <a:pPr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Cơ chế tác dụng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nchor="ctr"/>
                </a:tc>
                <a:extLst>
                  <a:ext uri="{0D108BD9-81ED-4DB2-BD59-A6C34878D82A}">
                    <a16:rowId xmlns:a16="http://schemas.microsoft.com/office/drawing/2014/main" val="4226753114"/>
                  </a:ext>
                </a:extLst>
              </a:tr>
              <a:tr h="732699">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1. Vòng tránh thai.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a. Trứng và tinh trùng không gặp nhau.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1537349011"/>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2. Xuất tinh ngoài.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1697270324"/>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3. Bao cao su.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c. Tránh giao hợp vào ngày rụng trứng.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528327846"/>
                  </a:ext>
                </a:extLst>
              </a:tr>
              <a:tr h="1309001">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4. Thuốc viên tránh thai khẩn cấp.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d. Chứa lượng hormone liều cao ức chế ngay lập tức không cho trứng rụng.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2484621035"/>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5. Tính vòng kinh.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e. </a:t>
                      </a:r>
                      <a:r>
                        <a:rPr lang="en-US" sz="2800" dirty="0" err="1">
                          <a:effectLst/>
                          <a:latin typeface="Times New Roman" panose="02020603050405020304" pitchFamily="18" charset="0"/>
                          <a:cs typeface="Times New Roman" panose="02020603050405020304" pitchFamily="18" charset="0"/>
                        </a:rPr>
                        <a:t>Ngăn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3817930728"/>
                  </a:ext>
                </a:extLst>
              </a:tr>
            </a:tbl>
          </a:graphicData>
        </a:graphic>
      </p:graphicFrame>
      <p:sp>
        <p:nvSpPr>
          <p:cNvPr id="3" name="Rectangle 1">
            <a:extLst>
              <a:ext uri="{FF2B5EF4-FFF2-40B4-BE49-F238E27FC236}">
                <a16:creationId xmlns:a16="http://schemas.microsoft.com/office/drawing/2014/main" id="{36F81CAD-02C5-4C0C-962B-A16FAD03BBFA}"/>
              </a:ext>
            </a:extLst>
          </p:cNvPr>
          <p:cNvSpPr>
            <a:spLocks noChangeArrowheads="1"/>
          </p:cNvSpPr>
          <p:nvPr/>
        </p:nvSpPr>
        <p:spPr bwMode="auto">
          <a:xfrm>
            <a:off x="600503" y="292655"/>
            <a:ext cx="11359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gh</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đôi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biện</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ph</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tr</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thai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B):</a:t>
            </a:r>
            <a:r>
              <a:rPr kumimoji="0" lang="en-US" altLang="en-US" sz="2800" b="1"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000" b="0" i="0" u="none" strike="noStrike" cap="none" normalizeH="0" baseline="0" dirty="0">
              <a:ln>
                <a:noFill/>
              </a:ln>
              <a:solidFill>
                <a:srgbClr val="1604BC"/>
              </a:solidFill>
              <a:effectLst/>
              <a:latin typeface="Arial" panose="020B0604020202020204" pitchFamily="34" charset="0"/>
            </a:endParaRPr>
          </a:p>
        </p:txBody>
      </p:sp>
      <p:sp>
        <p:nvSpPr>
          <p:cNvPr id="4" name="Rectangle 3">
            <a:extLst>
              <a:ext uri="{FF2B5EF4-FFF2-40B4-BE49-F238E27FC236}">
                <a16:creationId xmlns:a16="http://schemas.microsoft.com/office/drawing/2014/main" id="{C179DEEF-1ADD-4EA9-B245-992B7B1FCE0A}"/>
              </a:ext>
            </a:extLst>
          </p:cNvPr>
          <p:cNvSpPr/>
          <p:nvPr/>
        </p:nvSpPr>
        <p:spPr>
          <a:xfrm>
            <a:off x="3971017" y="6042125"/>
            <a:ext cx="3365024"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Calibri" panose="020F0502020204030204" pitchFamily="34" charset="0"/>
              </a:rPr>
              <a:t>1-e; 2-a; 3-b; 4-d; 5-c.</a:t>
            </a:r>
            <a:endParaRPr lang="en-US" sz="2800" dirty="0">
              <a:solidFill>
                <a:srgbClr val="FF0000"/>
              </a:solidFill>
            </a:endParaRPr>
          </a:p>
        </p:txBody>
      </p:sp>
    </p:spTree>
    <p:extLst>
      <p:ext uri="{BB962C8B-B14F-4D97-AF65-F5344CB8AC3E}">
        <p14:creationId xmlns:p14="http://schemas.microsoft.com/office/powerpoint/2010/main" val="101795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E791A0-443E-46A4-BE33-6BE17937291E}"/>
              </a:ext>
            </a:extLst>
          </p:cNvPr>
          <p:cNvSpPr/>
          <p:nvPr/>
        </p:nvSpPr>
        <p:spPr>
          <a:xfrm>
            <a:off x="686937" y="712424"/>
            <a:ext cx="11009194" cy="1606722"/>
          </a:xfrm>
          <a:prstGeom prst="rect">
            <a:avLst/>
          </a:prstGeom>
        </p:spPr>
        <p:txBody>
          <a:bodyPr wrap="square">
            <a:spAutoFit/>
          </a:bodyPr>
          <a:lstStyle/>
          <a:p>
            <a:pPr algn="just">
              <a:lnSpc>
                <a:spcPct val="120000"/>
              </a:lnSpc>
              <a:spcBef>
                <a:spcPts val="600"/>
              </a:spcBef>
              <a:spcAft>
                <a:spcPts val="600"/>
              </a:spcAft>
            </a:pPr>
            <a:r>
              <a:rPr lang="en-US" sz="2800" b="1"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solidFill>
                <a:srgbClr val="1604B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2FE62F2-A155-47A6-BB5A-1415FBB1D5F7}"/>
              </a:ext>
            </a:extLst>
          </p:cNvPr>
          <p:cNvSpPr/>
          <p:nvPr/>
        </p:nvSpPr>
        <p:spPr>
          <a:xfrm>
            <a:off x="686936" y="2984322"/>
            <a:ext cx="11009195" cy="2640851"/>
          </a:xfrm>
          <a:prstGeom prst="rect">
            <a:avLst/>
          </a:prstGeom>
        </p:spPr>
        <p:txBody>
          <a:bodyPr wrap="square">
            <a:spAutoFit/>
          </a:bodyPr>
          <a:lstStyle/>
          <a:p>
            <a:pPr algn="just">
              <a:lnSpc>
                <a:spcPct val="120000"/>
              </a:lnSpc>
              <a:spcBef>
                <a:spcPts val="600"/>
              </a:spcBef>
              <a:spcAft>
                <a:spcPts val="6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66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20709B-4A6E-4C16-AA0D-EC9E6F22D9FC}"/>
              </a:ext>
            </a:extLst>
          </p:cNvPr>
          <p:cNvSpPr/>
          <p:nvPr/>
        </p:nvSpPr>
        <p:spPr>
          <a:xfrm>
            <a:off x="386080" y="0"/>
            <a:ext cx="11805920"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rPr>
              <a:t>I. </a:t>
            </a:r>
            <a:r>
              <a:rPr lang="en-US" sz="4000" b="1" dirty="0" err="1">
                <a:solidFill>
                  <a:srgbClr val="C00000"/>
                </a:solidFill>
              </a:rPr>
              <a:t>Sinh</a:t>
            </a:r>
            <a:r>
              <a:rPr lang="en-US" sz="4000" b="1" dirty="0">
                <a:solidFill>
                  <a:srgbClr val="C00000"/>
                </a:solidFill>
              </a:rPr>
              <a:t> </a:t>
            </a:r>
            <a:r>
              <a:rPr lang="en-US" sz="4000" b="1" dirty="0" err="1">
                <a:solidFill>
                  <a:srgbClr val="C00000"/>
                </a:solidFill>
              </a:rPr>
              <a:t>sản</a:t>
            </a:r>
            <a:r>
              <a:rPr lang="en-US" sz="4000" b="1" dirty="0">
                <a:solidFill>
                  <a:srgbClr val="C00000"/>
                </a:solidFill>
              </a:rPr>
              <a:t> </a:t>
            </a:r>
            <a:r>
              <a:rPr lang="en-US" sz="4000" b="1" dirty="0" err="1">
                <a:solidFill>
                  <a:srgbClr val="C00000"/>
                </a:solidFill>
              </a:rPr>
              <a:t>vô</a:t>
            </a:r>
            <a:r>
              <a:rPr lang="en-US" sz="4000" b="1" dirty="0">
                <a:solidFill>
                  <a:srgbClr val="C00000"/>
                </a:solidFill>
              </a:rPr>
              <a:t> </a:t>
            </a:r>
            <a:r>
              <a:rPr lang="en-US" sz="4000" b="1" dirty="0" err="1">
                <a:solidFill>
                  <a:srgbClr val="C00000"/>
                </a:solidFill>
              </a:rPr>
              <a:t>tính</a:t>
            </a:r>
            <a:r>
              <a:rPr lang="en-US" sz="4000" b="1" dirty="0">
                <a:solidFill>
                  <a:srgbClr val="C00000"/>
                </a:solidFill>
              </a:rPr>
              <a:t> ở </a:t>
            </a:r>
            <a:r>
              <a:rPr lang="en-US" sz="4000" b="1" dirty="0" err="1">
                <a:solidFill>
                  <a:srgbClr val="C00000"/>
                </a:solidFill>
              </a:rPr>
              <a:t>động</a:t>
            </a:r>
            <a:r>
              <a:rPr lang="en-US" sz="4000" b="1" dirty="0">
                <a:solidFill>
                  <a:srgbClr val="C00000"/>
                </a:solidFill>
              </a:rPr>
              <a:t> </a:t>
            </a:r>
            <a:r>
              <a:rPr lang="en-US" sz="4000" b="1" dirty="0" err="1">
                <a:solidFill>
                  <a:srgbClr val="C00000"/>
                </a:solidFill>
              </a:rPr>
              <a:t>vật</a:t>
            </a:r>
            <a:endParaRPr lang="en-US" sz="4000" b="1" dirty="0">
              <a:solidFill>
                <a:srgbClr val="C00000"/>
              </a:solidFill>
            </a:endParaRPr>
          </a:p>
        </p:txBody>
      </p:sp>
      <p:sp>
        <p:nvSpPr>
          <p:cNvPr id="2" name="Rectangle 1">
            <a:extLst>
              <a:ext uri="{FF2B5EF4-FFF2-40B4-BE49-F238E27FC236}">
                <a16:creationId xmlns:a16="http://schemas.microsoft.com/office/drawing/2014/main" id="{6B006627-8EE6-4FDE-9A98-5DF9D09D1D1B}"/>
              </a:ext>
            </a:extLst>
          </p:cNvPr>
          <p:cNvSpPr/>
          <p:nvPr/>
        </p:nvSpPr>
        <p:spPr>
          <a:xfrm>
            <a:off x="386080" y="937021"/>
            <a:ext cx="11419840" cy="1077218"/>
          </a:xfrm>
          <a:prstGeom prst="rect">
            <a:avLst/>
          </a:prstGeom>
        </p:spPr>
        <p:txBody>
          <a:bodyPr wrap="square">
            <a:spAutoFit/>
          </a:bodyPr>
          <a:lstStyle/>
          <a:p>
            <a:pPr algn="ctr"/>
            <a:r>
              <a:rPr lang="en-US" sz="3200" b="1" dirty="0">
                <a:solidFill>
                  <a:srgbClr val="1604BC"/>
                </a:solidFill>
                <a:latin typeface="Times New Roman" panose="02020603050405020304" pitchFamily="18" charset="0"/>
                <a:ea typeface="Calibri" panose="020F0502020204030204" pitchFamily="34" charset="0"/>
              </a:rPr>
              <a:t>1. </a:t>
            </a:r>
            <a:r>
              <a:rPr lang="en-US" sz="3200" b="1" dirty="0" err="1">
                <a:solidFill>
                  <a:srgbClr val="1604BC"/>
                </a:solidFill>
                <a:latin typeface="Times New Roman" panose="02020603050405020304" pitchFamily="18" charset="0"/>
                <a:ea typeface="Calibri" panose="020F0502020204030204" pitchFamily="34" charset="0"/>
              </a:rPr>
              <a:t>Nghiên</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cứu</a:t>
            </a:r>
            <a:r>
              <a:rPr lang="en-US" sz="3200" b="1" dirty="0">
                <a:solidFill>
                  <a:srgbClr val="1604BC"/>
                </a:solidFill>
                <a:latin typeface="Times New Roman" panose="02020603050405020304" pitchFamily="18" charset="0"/>
                <a:ea typeface="Calibri" panose="020F0502020204030204" pitchFamily="34" charset="0"/>
              </a:rPr>
              <a:t> SGK </a:t>
            </a:r>
            <a:r>
              <a:rPr lang="en-US" sz="3200" b="1" dirty="0" err="1">
                <a:solidFill>
                  <a:srgbClr val="1604BC"/>
                </a:solidFill>
                <a:latin typeface="Times New Roman" panose="02020603050405020304" pitchFamily="18" charset="0"/>
                <a:ea typeface="Calibri" panose="020F0502020204030204" pitchFamily="34" charset="0"/>
              </a:rPr>
              <a:t>và</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thảo</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luận</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nhóm</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để</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hoàn</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thành</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nội</a:t>
            </a:r>
            <a:r>
              <a:rPr lang="en-US" sz="3200" b="1" dirty="0">
                <a:solidFill>
                  <a:srgbClr val="1604BC"/>
                </a:solidFill>
                <a:latin typeface="Times New Roman" panose="02020603050405020304" pitchFamily="18" charset="0"/>
                <a:ea typeface="Calibri" panose="020F0502020204030204" pitchFamily="34" charset="0"/>
              </a:rPr>
              <a:t> dung </a:t>
            </a:r>
          </a:p>
          <a:p>
            <a:pPr algn="ctr"/>
            <a:r>
              <a:rPr lang="en-US" sz="3200" b="1" dirty="0" err="1">
                <a:solidFill>
                  <a:srgbClr val="1604BC"/>
                </a:solidFill>
                <a:latin typeface="Times New Roman" panose="02020603050405020304" pitchFamily="18" charset="0"/>
                <a:ea typeface="Calibri" panose="020F0502020204030204" pitchFamily="34" charset="0"/>
              </a:rPr>
              <a:t>trong</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bảng</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sau</a:t>
            </a:r>
            <a:r>
              <a:rPr lang="en-US" sz="3200" b="1" dirty="0">
                <a:solidFill>
                  <a:srgbClr val="1604BC"/>
                </a:solidFill>
                <a:latin typeface="Times New Roman" panose="02020603050405020304" pitchFamily="18" charset="0"/>
                <a:ea typeface="Calibri" panose="020F0502020204030204" pitchFamily="34" charset="0"/>
              </a:rPr>
              <a:t>:</a:t>
            </a:r>
            <a:endParaRPr lang="en-US" sz="3200" b="1" dirty="0">
              <a:solidFill>
                <a:srgbClr val="1604BC"/>
              </a:solidFill>
            </a:endParaRPr>
          </a:p>
        </p:txBody>
      </p:sp>
      <p:graphicFrame>
        <p:nvGraphicFramePr>
          <p:cNvPr id="6" name="Table 5">
            <a:extLst>
              <a:ext uri="{FF2B5EF4-FFF2-40B4-BE49-F238E27FC236}">
                <a16:creationId xmlns:a16="http://schemas.microsoft.com/office/drawing/2014/main" id="{98B3C017-46E2-46C7-9BA0-47CC0A0641EA}"/>
              </a:ext>
            </a:extLst>
          </p:cNvPr>
          <p:cNvGraphicFramePr>
            <a:graphicFrameLocks noGrp="1"/>
          </p:cNvGraphicFramePr>
          <p:nvPr>
            <p:extLst>
              <p:ext uri="{D42A27DB-BD31-4B8C-83A1-F6EECF244321}">
                <p14:modId xmlns:p14="http://schemas.microsoft.com/office/powerpoint/2010/main" val="1471418536"/>
              </p:ext>
            </p:extLst>
          </p:nvPr>
        </p:nvGraphicFramePr>
        <p:xfrm>
          <a:off x="386080" y="2358874"/>
          <a:ext cx="11643360" cy="4306086"/>
        </p:xfrm>
        <a:graphic>
          <a:graphicData uri="http://schemas.openxmlformats.org/drawingml/2006/table">
            <a:tbl>
              <a:tblPr firstRow="1" bandRow="1">
                <a:tableStyleId>{5940675A-B579-460E-94D1-54222C63F5DA}</a:tableStyleId>
              </a:tblPr>
              <a:tblGrid>
                <a:gridCol w="2997200">
                  <a:extLst>
                    <a:ext uri="{9D8B030D-6E8A-4147-A177-3AD203B41FA5}">
                      <a16:colId xmlns:a16="http://schemas.microsoft.com/office/drawing/2014/main" val="1109367314"/>
                    </a:ext>
                  </a:extLst>
                </a:gridCol>
                <a:gridCol w="4876800">
                  <a:extLst>
                    <a:ext uri="{9D8B030D-6E8A-4147-A177-3AD203B41FA5}">
                      <a16:colId xmlns:a16="http://schemas.microsoft.com/office/drawing/2014/main" val="1910432868"/>
                    </a:ext>
                  </a:extLst>
                </a:gridCol>
                <a:gridCol w="3769360">
                  <a:extLst>
                    <a:ext uri="{9D8B030D-6E8A-4147-A177-3AD203B41FA5}">
                      <a16:colId xmlns:a16="http://schemas.microsoft.com/office/drawing/2014/main" val="2799448071"/>
                    </a:ext>
                  </a:extLst>
                </a:gridCol>
              </a:tblGrid>
              <a:tr h="438634">
                <a:tc>
                  <a:txBody>
                    <a:bodyPr/>
                    <a:lstStyle/>
                    <a:p>
                      <a:pPr algn="ctr"/>
                      <a:r>
                        <a:rPr lang="en-US" sz="3200" b="1" dirty="0" err="1"/>
                        <a:t>Hình</a:t>
                      </a:r>
                      <a:r>
                        <a:rPr lang="en-US" sz="3200" b="1" dirty="0"/>
                        <a:t> </a:t>
                      </a:r>
                      <a:r>
                        <a:rPr lang="en-US" sz="3200" b="1" dirty="0" err="1"/>
                        <a:t>thức</a:t>
                      </a:r>
                      <a:endParaRPr lang="en-US" sz="3200" b="1" dirty="0"/>
                    </a:p>
                  </a:txBody>
                  <a:tcPr anchor="ctr"/>
                </a:tc>
                <a:tc>
                  <a:txBody>
                    <a:bodyPr/>
                    <a:lstStyle/>
                    <a:p>
                      <a:pPr algn="ctr"/>
                      <a:r>
                        <a:rPr lang="en-US" sz="3200" b="1" dirty="0" err="1"/>
                        <a:t>Đặc</a:t>
                      </a:r>
                      <a:r>
                        <a:rPr lang="en-US" sz="3200" b="1" dirty="0"/>
                        <a:t> </a:t>
                      </a:r>
                      <a:r>
                        <a:rPr lang="en-US" sz="3200" b="1" dirty="0" err="1"/>
                        <a:t>điểm</a:t>
                      </a:r>
                      <a:endParaRPr lang="en-US" sz="3200" b="1" dirty="0"/>
                    </a:p>
                  </a:txBody>
                  <a:tcPr anchor="ctr"/>
                </a:tc>
                <a:tc>
                  <a:txBody>
                    <a:bodyPr/>
                    <a:lstStyle/>
                    <a:p>
                      <a:pPr algn="ctr"/>
                      <a:r>
                        <a:rPr lang="en-US" sz="3200" b="1" dirty="0" err="1"/>
                        <a:t>Đại</a:t>
                      </a:r>
                      <a:r>
                        <a:rPr lang="en-US" sz="3200" b="1" dirty="0"/>
                        <a:t> </a:t>
                      </a:r>
                      <a:r>
                        <a:rPr lang="en-US" sz="3200" b="1" dirty="0" err="1"/>
                        <a:t>diện</a:t>
                      </a:r>
                      <a:endParaRPr lang="en-US" sz="3200" b="1" dirty="0"/>
                    </a:p>
                  </a:txBody>
                  <a:tcPr anchor="ctr"/>
                </a:tc>
                <a:extLst>
                  <a:ext uri="{0D108BD9-81ED-4DB2-BD59-A6C34878D82A}">
                    <a16:rowId xmlns:a16="http://schemas.microsoft.com/office/drawing/2014/main" val="2584250037"/>
                  </a:ext>
                </a:extLst>
              </a:tr>
              <a:tr h="925238">
                <a:tc>
                  <a:txBody>
                    <a:bodyPr/>
                    <a:lstStyle/>
                    <a:p>
                      <a:r>
                        <a:rPr lang="en-US" sz="3200" b="1" dirty="0"/>
                        <a:t>1. </a:t>
                      </a:r>
                      <a:r>
                        <a:rPr lang="en-US" sz="3200" b="1" dirty="0" err="1"/>
                        <a:t>Phân</a:t>
                      </a:r>
                      <a:r>
                        <a:rPr lang="en-US" sz="3200" b="1" dirty="0"/>
                        <a:t> </a:t>
                      </a:r>
                      <a:r>
                        <a:rPr lang="en-US" sz="3200" b="1" dirty="0" err="1"/>
                        <a:t>đôi</a:t>
                      </a:r>
                      <a:endParaRPr lang="en-US" sz="3200" b="1" dirty="0">
                        <a:solidFill>
                          <a:srgbClr val="1604BC"/>
                        </a:solidFill>
                      </a:endParaRPr>
                    </a:p>
                  </a:txBody>
                  <a:tcPr anchor="ctr"/>
                </a:tc>
                <a:tc>
                  <a:txBody>
                    <a:bodyPr/>
                    <a:lstStyle/>
                    <a:p>
                      <a:endParaRPr lang="en-US" dirty="0">
                        <a:solidFill>
                          <a:srgbClr val="1604BC"/>
                        </a:solidFill>
                      </a:endParaRPr>
                    </a:p>
                  </a:txBody>
                  <a:tcPr/>
                </a:tc>
                <a:tc>
                  <a:txBody>
                    <a:bodyPr/>
                    <a:lstStyle/>
                    <a:p>
                      <a:endParaRPr lang="en-US" dirty="0"/>
                    </a:p>
                  </a:txBody>
                  <a:tcPr/>
                </a:tc>
                <a:extLst>
                  <a:ext uri="{0D108BD9-81ED-4DB2-BD59-A6C34878D82A}">
                    <a16:rowId xmlns:a16="http://schemas.microsoft.com/office/drawing/2014/main" val="746114411"/>
                  </a:ext>
                </a:extLst>
              </a:tr>
              <a:tr h="681431">
                <a:tc>
                  <a:txBody>
                    <a:bodyPr/>
                    <a:lstStyle/>
                    <a:p>
                      <a:r>
                        <a:rPr lang="en-US" sz="3200" b="1" dirty="0"/>
                        <a:t>2. </a:t>
                      </a:r>
                      <a:r>
                        <a:rPr lang="en-US" sz="3200" b="1" dirty="0" err="1"/>
                        <a:t>Nảy</a:t>
                      </a:r>
                      <a:r>
                        <a:rPr lang="en-US" sz="3200" b="1" dirty="0"/>
                        <a:t> </a:t>
                      </a:r>
                      <a:r>
                        <a:rPr lang="en-US" sz="3200" b="1" dirty="0" err="1"/>
                        <a:t>chồi</a:t>
                      </a:r>
                      <a:endParaRPr lang="en-US" sz="3200" b="1" dirty="0">
                        <a:solidFill>
                          <a:schemeClr val="accent2">
                            <a:lumMod val="75000"/>
                          </a:schemeClr>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7864202"/>
                  </a:ext>
                </a:extLst>
              </a:tr>
              <a:tr h="1088752">
                <a:tc>
                  <a:txBody>
                    <a:bodyPr/>
                    <a:lstStyle/>
                    <a:p>
                      <a:r>
                        <a:rPr lang="en-US" sz="3200" b="1" dirty="0"/>
                        <a:t>3. </a:t>
                      </a:r>
                      <a:r>
                        <a:rPr lang="en-US" sz="3200" b="1" dirty="0" err="1"/>
                        <a:t>Phân</a:t>
                      </a:r>
                      <a:r>
                        <a:rPr lang="en-US" sz="3200" b="1" dirty="0"/>
                        <a:t> </a:t>
                      </a:r>
                      <a:r>
                        <a:rPr lang="en-US" sz="3200" b="1" dirty="0" err="1"/>
                        <a:t>mảnh</a:t>
                      </a:r>
                      <a:endParaRPr lang="en-US" sz="3200" b="1" dirty="0">
                        <a:solidFill>
                          <a:srgbClr val="C00000"/>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82613648"/>
                  </a:ext>
                </a:extLst>
              </a:tr>
              <a:tr h="1031545">
                <a:tc>
                  <a:txBody>
                    <a:bodyPr/>
                    <a:lstStyle/>
                    <a:p>
                      <a:r>
                        <a:rPr lang="en-US" sz="3200" b="1" dirty="0"/>
                        <a:t>4. Trinh </a:t>
                      </a:r>
                      <a:r>
                        <a:rPr lang="en-US" sz="3200" b="1" dirty="0" err="1"/>
                        <a:t>sinh</a:t>
                      </a:r>
                      <a:endParaRPr lang="en-US" sz="3200" b="1" dirty="0">
                        <a:solidFill>
                          <a:schemeClr val="tx1"/>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7377061"/>
                  </a:ext>
                </a:extLst>
              </a:tr>
            </a:tbl>
          </a:graphicData>
        </a:graphic>
      </p:graphicFrame>
    </p:spTree>
    <p:extLst>
      <p:ext uri="{BB962C8B-B14F-4D97-AF65-F5344CB8AC3E}">
        <p14:creationId xmlns:p14="http://schemas.microsoft.com/office/powerpoint/2010/main" val="167816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07D2E-D7BC-4CEC-991B-3FE626905786}"/>
              </a:ext>
            </a:extLst>
          </p:cNvPr>
          <p:cNvSpPr/>
          <p:nvPr/>
        </p:nvSpPr>
        <p:spPr>
          <a:xfrm>
            <a:off x="577755" y="321691"/>
            <a:ext cx="6096000" cy="1815882"/>
          </a:xfrm>
          <a:prstGeom prst="rect">
            <a:avLst/>
          </a:prstGeom>
        </p:spPr>
        <p:txBody>
          <a:bodyPr>
            <a:spAutoFit/>
          </a:bodyPr>
          <a:lstStyle/>
          <a:p>
            <a:r>
              <a:rPr lang="en-US" sz="2800" b="1" dirty="0" err="1">
                <a:solidFill>
                  <a:srgbClr val="1604BC"/>
                </a:solidFill>
                <a:latin typeface="Times New Roman" panose="02020603050405020304" pitchFamily="18" charset="0"/>
                <a:ea typeface="Calibri" panose="020F0502020204030204" pitchFamily="34" charset="0"/>
              </a:rPr>
              <a:t>Câu</a:t>
            </a:r>
            <a:r>
              <a:rPr lang="en-US" sz="2800" b="1" dirty="0">
                <a:solidFill>
                  <a:srgbClr val="1604BC"/>
                </a:solidFill>
                <a:latin typeface="Times New Roman" panose="02020603050405020304" pitchFamily="18" charset="0"/>
                <a:ea typeface="Calibri" panose="020F0502020204030204" pitchFamily="34" charset="0"/>
              </a:rPr>
              <a:t> 5:</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Trong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vỉ</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thuốc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tránh</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thai</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hằng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ngày</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có</a:t>
            </a:r>
            <a:r>
              <a:rPr lang="en-US" sz="2800" dirty="0">
                <a:solidFill>
                  <a:srgbClr val="1604BC"/>
                </a:solidFill>
                <a:latin typeface="Times New Roman" panose="02020603050405020304" pitchFamily="18" charset="0"/>
                <a:ea typeface="Calibri" panose="020F0502020204030204" pitchFamily="34" charset="0"/>
              </a:rPr>
              <a:t> 28 </a:t>
            </a:r>
            <a:r>
              <a:rPr lang="en-US" sz="2800" dirty="0" err="1">
                <a:solidFill>
                  <a:srgbClr val="1604BC"/>
                </a:solidFill>
                <a:latin typeface="Times New Roman" panose="02020603050405020304" pitchFamily="18" charset="0"/>
                <a:ea typeface="Calibri" panose="020F0502020204030204" pitchFamily="34" charset="0"/>
              </a:rPr>
              <a:t>viên</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tất</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cả</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các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viên</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thuốc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này</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đều</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có</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tác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dụng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tránh</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thai</a:t>
            </a:r>
            <a:r>
              <a:rPr lang="en-US" sz="2800" b="1"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không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Tại</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sao</a:t>
            </a:r>
            <a:r>
              <a:rPr lang="en-US" sz="2800" dirty="0">
                <a:solidFill>
                  <a:srgbClr val="1604BC"/>
                </a:solidFill>
                <a:latin typeface="Times New Roman" panose="02020603050405020304" pitchFamily="18" charset="0"/>
                <a:ea typeface="Calibri" panose="020F0502020204030204" pitchFamily="34" charset="0"/>
              </a:rPr>
              <a:t>?</a:t>
            </a:r>
            <a:endParaRPr lang="en-US" sz="2800" dirty="0">
              <a:solidFill>
                <a:srgbClr val="1604BC"/>
              </a:solidFill>
            </a:endParaRPr>
          </a:p>
        </p:txBody>
      </p:sp>
      <p:pic>
        <p:nvPicPr>
          <p:cNvPr id="7170" name="Picture 2" descr="Cơ chế thuốc tránh thai: Có thể bạn chưa biết">
            <a:extLst>
              <a:ext uri="{FF2B5EF4-FFF2-40B4-BE49-F238E27FC236}">
                <a16:creationId xmlns:a16="http://schemas.microsoft.com/office/drawing/2014/main" id="{2D5CFB6A-4EE4-4B17-BDD9-FE46EBB92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47" y="0"/>
            <a:ext cx="5748353" cy="38298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B5A5535-75D7-474B-B3C5-FB9FE009AC71}"/>
              </a:ext>
            </a:extLst>
          </p:cNvPr>
          <p:cNvSpPr/>
          <p:nvPr/>
        </p:nvSpPr>
        <p:spPr>
          <a:xfrm>
            <a:off x="577755" y="4720428"/>
            <a:ext cx="11241205"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vỉ</a:t>
            </a:r>
            <a:r>
              <a:rPr lang="en-US" sz="2800" dirty="0">
                <a:latin typeface="Times New Roman" panose="02020603050405020304" pitchFamily="18" charset="0"/>
                <a:ea typeface="Calibri" panose="020F0502020204030204" pitchFamily="34" charset="0"/>
              </a:rPr>
              <a:t> 28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21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a:t>
            </a:r>
            <a:r>
              <a:rPr lang="en-US" sz="2800" dirty="0">
                <a:latin typeface="Times New Roman" panose="02020603050405020304" pitchFamily="18" charset="0"/>
                <a:ea typeface="Calibri" panose="020F0502020204030204" pitchFamily="34" charset="0"/>
              </a:rPr>
              <a:t> hormone </a:t>
            </a:r>
            <a:r>
              <a:rPr lang="en-US" sz="2800" dirty="0" err="1">
                <a:latin typeface="Times New Roman" panose="02020603050405020304" pitchFamily="18" charset="0"/>
                <a:ea typeface="Calibri" panose="020F0502020204030204" pitchFamily="34" charset="0"/>
              </a:rPr>
              <a:t>tránh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còn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thêm</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thành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hormone. </a:t>
            </a:r>
            <a:r>
              <a:rPr lang="en-US" sz="2800" dirty="0" err="1">
                <a:latin typeface="Times New Roman" panose="02020603050405020304" pitchFamily="18" charset="0"/>
                <a:ea typeface="Calibri" panose="020F0502020204030204" pitchFamily="34" charset="0"/>
              </a:rPr>
              <a:t>Sở</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thêm</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nhằm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uống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thuốc</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38427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F0A81-D421-4062-AA22-107BAC64A34B}"/>
              </a:ext>
            </a:extLst>
          </p:cNvPr>
          <p:cNvPicPr>
            <a:picLocks noChangeAspect="1"/>
          </p:cNvPicPr>
          <p:nvPr/>
        </p:nvPicPr>
        <p:blipFill>
          <a:blip r:embed="rId2"/>
          <a:stretch>
            <a:fillRect/>
          </a:stretch>
        </p:blipFill>
        <p:spPr>
          <a:xfrm>
            <a:off x="3048000" y="185738"/>
            <a:ext cx="4398191" cy="3452178"/>
          </a:xfrm>
          <a:prstGeom prst="rect">
            <a:avLst/>
          </a:prstGeom>
          <a:ln>
            <a:solidFill>
              <a:schemeClr val="accent1"/>
            </a:solidFill>
          </a:ln>
        </p:spPr>
      </p:pic>
      <p:pic>
        <p:nvPicPr>
          <p:cNvPr id="5" name="Picture 4">
            <a:extLst>
              <a:ext uri="{FF2B5EF4-FFF2-40B4-BE49-F238E27FC236}">
                <a16:creationId xmlns:a16="http://schemas.microsoft.com/office/drawing/2014/main" id="{609C9ABB-658E-4B9F-8D5C-94D08F8D2D54}"/>
              </a:ext>
            </a:extLst>
          </p:cNvPr>
          <p:cNvPicPr>
            <a:picLocks noChangeAspect="1"/>
          </p:cNvPicPr>
          <p:nvPr/>
        </p:nvPicPr>
        <p:blipFill rotWithShape="1">
          <a:blip r:embed="rId3"/>
          <a:srcRect l="37561"/>
          <a:stretch/>
        </p:blipFill>
        <p:spPr>
          <a:xfrm>
            <a:off x="6139717" y="3684270"/>
            <a:ext cx="5798283" cy="3169286"/>
          </a:xfrm>
          <a:prstGeom prst="rect">
            <a:avLst/>
          </a:prstGeom>
          <a:ln>
            <a:solidFill>
              <a:schemeClr val="accent1"/>
            </a:solidFill>
          </a:ln>
        </p:spPr>
      </p:pic>
      <p:pic>
        <p:nvPicPr>
          <p:cNvPr id="6" name="Picture 5">
            <a:extLst>
              <a:ext uri="{FF2B5EF4-FFF2-40B4-BE49-F238E27FC236}">
                <a16:creationId xmlns:a16="http://schemas.microsoft.com/office/drawing/2014/main" id="{2EC7BD50-0DA3-40D7-991C-E204E78AE996}"/>
              </a:ext>
            </a:extLst>
          </p:cNvPr>
          <p:cNvPicPr>
            <a:picLocks noChangeAspect="1"/>
          </p:cNvPicPr>
          <p:nvPr/>
        </p:nvPicPr>
        <p:blipFill>
          <a:blip r:embed="rId4"/>
          <a:stretch>
            <a:fillRect/>
          </a:stretch>
        </p:blipFill>
        <p:spPr>
          <a:xfrm>
            <a:off x="7504636" y="185737"/>
            <a:ext cx="4616244" cy="3452178"/>
          </a:xfrm>
          <a:prstGeom prst="rect">
            <a:avLst/>
          </a:prstGeom>
          <a:ln>
            <a:solidFill>
              <a:schemeClr val="accent1"/>
            </a:solidFill>
          </a:ln>
        </p:spPr>
      </p:pic>
      <p:pic>
        <p:nvPicPr>
          <p:cNvPr id="7" name="Picture 6">
            <a:extLst>
              <a:ext uri="{FF2B5EF4-FFF2-40B4-BE49-F238E27FC236}">
                <a16:creationId xmlns:a16="http://schemas.microsoft.com/office/drawing/2014/main" id="{B465AEEB-73CD-4352-ADC1-EC648147B122}"/>
              </a:ext>
            </a:extLst>
          </p:cNvPr>
          <p:cNvPicPr>
            <a:picLocks noChangeAspect="1"/>
          </p:cNvPicPr>
          <p:nvPr/>
        </p:nvPicPr>
        <p:blipFill>
          <a:blip r:embed="rId5"/>
          <a:stretch>
            <a:fillRect/>
          </a:stretch>
        </p:blipFill>
        <p:spPr>
          <a:xfrm>
            <a:off x="256539" y="3684270"/>
            <a:ext cx="5642187" cy="3173730"/>
          </a:xfrm>
          <a:prstGeom prst="rect">
            <a:avLst/>
          </a:prstGeom>
          <a:ln>
            <a:solidFill>
              <a:schemeClr val="accent1"/>
            </a:solidFill>
          </a:ln>
        </p:spPr>
      </p:pic>
      <p:sp>
        <p:nvSpPr>
          <p:cNvPr id="8" name="Rectangle 7">
            <a:extLst>
              <a:ext uri="{FF2B5EF4-FFF2-40B4-BE49-F238E27FC236}">
                <a16:creationId xmlns:a16="http://schemas.microsoft.com/office/drawing/2014/main" id="{F0AFF179-15D9-4395-AF4D-6E4D939A77E5}"/>
              </a:ext>
            </a:extLst>
          </p:cNvPr>
          <p:cNvSpPr/>
          <p:nvPr/>
        </p:nvSpPr>
        <p:spPr>
          <a:xfrm>
            <a:off x="4556112"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9" name="Rectangle 8">
            <a:extLst>
              <a:ext uri="{FF2B5EF4-FFF2-40B4-BE49-F238E27FC236}">
                <a16:creationId xmlns:a16="http://schemas.microsoft.com/office/drawing/2014/main" id="{F1361217-B6AA-40E7-9193-AA3943AF930F}"/>
              </a:ext>
            </a:extLst>
          </p:cNvPr>
          <p:cNvSpPr/>
          <p:nvPr/>
        </p:nvSpPr>
        <p:spPr>
          <a:xfrm>
            <a:off x="-219088"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0" name="Rectangle 9">
            <a:extLst>
              <a:ext uri="{FF2B5EF4-FFF2-40B4-BE49-F238E27FC236}">
                <a16:creationId xmlns:a16="http://schemas.microsoft.com/office/drawing/2014/main" id="{510151F4-851F-496E-8217-779B58119680}"/>
              </a:ext>
            </a:extLst>
          </p:cNvPr>
          <p:cNvSpPr/>
          <p:nvPr/>
        </p:nvSpPr>
        <p:spPr>
          <a:xfrm>
            <a:off x="7673430"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sp>
        <p:nvSpPr>
          <p:cNvPr id="11" name="Rectangle 10">
            <a:extLst>
              <a:ext uri="{FF2B5EF4-FFF2-40B4-BE49-F238E27FC236}">
                <a16:creationId xmlns:a16="http://schemas.microsoft.com/office/drawing/2014/main" id="{5E019DC3-AC71-49B8-A180-8C13F0B082D2}"/>
              </a:ext>
            </a:extLst>
          </p:cNvPr>
          <p:cNvSpPr/>
          <p:nvPr/>
        </p:nvSpPr>
        <p:spPr>
          <a:xfrm>
            <a:off x="7202132"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d</a:t>
            </a:r>
          </a:p>
        </p:txBody>
      </p:sp>
      <p:sp>
        <p:nvSpPr>
          <p:cNvPr id="2" name="Rectangle 1">
            <a:extLst>
              <a:ext uri="{FF2B5EF4-FFF2-40B4-BE49-F238E27FC236}">
                <a16:creationId xmlns:a16="http://schemas.microsoft.com/office/drawing/2014/main" id="{46EFEB5F-E98A-46DF-BD46-1AD344C4387E}"/>
              </a:ext>
            </a:extLst>
          </p:cNvPr>
          <p:cNvSpPr/>
          <p:nvPr/>
        </p:nvSpPr>
        <p:spPr>
          <a:xfrm>
            <a:off x="256539" y="467726"/>
            <a:ext cx="2989554" cy="2400657"/>
          </a:xfrm>
          <a:prstGeom prst="rect">
            <a:avLst/>
          </a:prstGeom>
        </p:spPr>
        <p:txBody>
          <a:bodyPr wrap="square">
            <a:spAutoFit/>
          </a:bodyPr>
          <a:lstStyle/>
          <a:p>
            <a:r>
              <a:rPr lang="en-US" sz="3000" b="1" dirty="0">
                <a:solidFill>
                  <a:srgbClr val="1604BC"/>
                </a:solidFill>
                <a:latin typeface="Times New Roman" panose="02020603050405020304" pitchFamily="18" charset="0"/>
                <a:ea typeface="Calibri" panose="020F0502020204030204" pitchFamily="34" charset="0"/>
              </a:rPr>
              <a:t>2. Cho </a:t>
            </a:r>
            <a:r>
              <a:rPr lang="en-US" sz="3000" b="1" dirty="0" err="1">
                <a:solidFill>
                  <a:srgbClr val="1604BC"/>
                </a:solidFill>
                <a:latin typeface="Times New Roman" panose="02020603050405020304" pitchFamily="18" charset="0"/>
                <a:ea typeface="Calibri" panose="020F0502020204030204" pitchFamily="34" charset="0"/>
              </a:rPr>
              <a:t>biết</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các</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hình</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thức</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sinh</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sản</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trong</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các</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hình</a:t>
            </a:r>
            <a:r>
              <a:rPr lang="en-US" sz="3000" b="1" dirty="0">
                <a:solidFill>
                  <a:srgbClr val="1604BC"/>
                </a:solidFill>
                <a:latin typeface="Times New Roman" panose="02020603050405020304" pitchFamily="18" charset="0"/>
                <a:ea typeface="Calibri" panose="020F0502020204030204" pitchFamily="34" charset="0"/>
              </a:rPr>
              <a:t> a, b, c, d </a:t>
            </a:r>
            <a:r>
              <a:rPr lang="en-US" sz="3000" b="1" dirty="0" err="1">
                <a:solidFill>
                  <a:srgbClr val="1604BC"/>
                </a:solidFill>
                <a:latin typeface="Times New Roman" panose="02020603050405020304" pitchFamily="18" charset="0"/>
                <a:ea typeface="Calibri" panose="020F0502020204030204" pitchFamily="34" charset="0"/>
              </a:rPr>
              <a:t>sau</a:t>
            </a:r>
            <a:r>
              <a:rPr lang="en-US" sz="3000" b="1" dirty="0">
                <a:solidFill>
                  <a:srgbClr val="1604BC"/>
                </a:solidFill>
                <a:latin typeface="Times New Roman" panose="02020603050405020304" pitchFamily="18" charset="0"/>
                <a:ea typeface="Calibri" panose="020F0502020204030204" pitchFamily="34" charset="0"/>
              </a:rPr>
              <a:t>: </a:t>
            </a:r>
            <a:endParaRPr lang="en-US" sz="3000" b="1" dirty="0">
              <a:solidFill>
                <a:srgbClr val="1604BC"/>
              </a:solidFill>
            </a:endParaRPr>
          </a:p>
        </p:txBody>
      </p:sp>
    </p:spTree>
    <p:extLst>
      <p:ext uri="{BB962C8B-B14F-4D97-AF65-F5344CB8AC3E}">
        <p14:creationId xmlns:p14="http://schemas.microsoft.com/office/powerpoint/2010/main" val="3190633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8B3C017-46E2-46C7-9BA0-47CC0A0641EA}"/>
              </a:ext>
            </a:extLst>
          </p:cNvPr>
          <p:cNvGraphicFramePr>
            <a:graphicFrameLocks noGrp="1"/>
          </p:cNvGraphicFramePr>
          <p:nvPr>
            <p:extLst>
              <p:ext uri="{D42A27DB-BD31-4B8C-83A1-F6EECF244321}">
                <p14:modId xmlns:p14="http://schemas.microsoft.com/office/powerpoint/2010/main" val="3332452665"/>
              </p:ext>
            </p:extLst>
          </p:nvPr>
        </p:nvGraphicFramePr>
        <p:xfrm>
          <a:off x="274320" y="109823"/>
          <a:ext cx="11643360" cy="6646577"/>
        </p:xfrm>
        <a:graphic>
          <a:graphicData uri="http://schemas.openxmlformats.org/drawingml/2006/table">
            <a:tbl>
              <a:tblPr firstRow="1" bandRow="1">
                <a:tableStyleId>{5940675A-B579-460E-94D1-54222C63F5DA}</a:tableStyleId>
              </a:tblPr>
              <a:tblGrid>
                <a:gridCol w="2997200">
                  <a:extLst>
                    <a:ext uri="{9D8B030D-6E8A-4147-A177-3AD203B41FA5}">
                      <a16:colId xmlns:a16="http://schemas.microsoft.com/office/drawing/2014/main" val="1109367314"/>
                    </a:ext>
                  </a:extLst>
                </a:gridCol>
                <a:gridCol w="4876800">
                  <a:extLst>
                    <a:ext uri="{9D8B030D-6E8A-4147-A177-3AD203B41FA5}">
                      <a16:colId xmlns:a16="http://schemas.microsoft.com/office/drawing/2014/main" val="1910432868"/>
                    </a:ext>
                  </a:extLst>
                </a:gridCol>
                <a:gridCol w="3769360">
                  <a:extLst>
                    <a:ext uri="{9D8B030D-6E8A-4147-A177-3AD203B41FA5}">
                      <a16:colId xmlns:a16="http://schemas.microsoft.com/office/drawing/2014/main" val="2799448071"/>
                    </a:ext>
                  </a:extLst>
                </a:gridCol>
              </a:tblGrid>
              <a:tr h="699879">
                <a:tc>
                  <a:txBody>
                    <a:bodyPr/>
                    <a:lstStyle/>
                    <a:p>
                      <a:pPr algn="ctr"/>
                      <a:r>
                        <a:rPr lang="en-US" sz="3200" b="1" dirty="0" err="1"/>
                        <a:t>Hình</a:t>
                      </a:r>
                      <a:r>
                        <a:rPr lang="en-US" sz="3200" b="1" dirty="0"/>
                        <a:t> </a:t>
                      </a:r>
                      <a:r>
                        <a:rPr lang="en-US" sz="3200" b="1" dirty="0" err="1"/>
                        <a:t>thức</a:t>
                      </a:r>
                      <a:endParaRPr lang="en-US" sz="3200" b="1" dirty="0"/>
                    </a:p>
                  </a:txBody>
                  <a:tcPr anchor="ctr"/>
                </a:tc>
                <a:tc>
                  <a:txBody>
                    <a:bodyPr/>
                    <a:lstStyle/>
                    <a:p>
                      <a:pPr algn="ctr"/>
                      <a:r>
                        <a:rPr lang="en-US" sz="3200" b="1" dirty="0" err="1"/>
                        <a:t>Đặc</a:t>
                      </a:r>
                      <a:r>
                        <a:rPr lang="en-US" sz="3200" b="1" dirty="0"/>
                        <a:t> </a:t>
                      </a:r>
                      <a:r>
                        <a:rPr lang="en-US" sz="3200" b="1" dirty="0" err="1"/>
                        <a:t>điểm</a:t>
                      </a:r>
                      <a:endParaRPr lang="en-US" sz="3200" b="1" dirty="0"/>
                    </a:p>
                  </a:txBody>
                  <a:tcPr anchor="ctr"/>
                </a:tc>
                <a:tc>
                  <a:txBody>
                    <a:bodyPr/>
                    <a:lstStyle/>
                    <a:p>
                      <a:pPr algn="ctr"/>
                      <a:r>
                        <a:rPr lang="en-US" sz="3200" b="1" dirty="0" err="1"/>
                        <a:t>Đại</a:t>
                      </a:r>
                      <a:r>
                        <a:rPr lang="en-US" sz="3200" b="1" dirty="0"/>
                        <a:t> </a:t>
                      </a:r>
                      <a:r>
                        <a:rPr lang="en-US" sz="3200" b="1" dirty="0" err="1"/>
                        <a:t>diện</a:t>
                      </a:r>
                      <a:endParaRPr lang="en-US" sz="3200" b="1" dirty="0"/>
                    </a:p>
                  </a:txBody>
                  <a:tcPr anchor="ctr"/>
                </a:tc>
                <a:extLst>
                  <a:ext uri="{0D108BD9-81ED-4DB2-BD59-A6C34878D82A}">
                    <a16:rowId xmlns:a16="http://schemas.microsoft.com/office/drawing/2014/main" val="2584250037"/>
                  </a:ext>
                </a:extLst>
              </a:tr>
              <a:tr h="1476298">
                <a:tc>
                  <a:txBody>
                    <a:bodyPr/>
                    <a:lstStyle/>
                    <a:p>
                      <a:r>
                        <a:rPr lang="en-US" sz="3200" b="1" dirty="0"/>
                        <a:t>1. </a:t>
                      </a:r>
                      <a:r>
                        <a:rPr lang="en-US" sz="3200" b="1" dirty="0" err="1"/>
                        <a:t>Phân</a:t>
                      </a:r>
                      <a:r>
                        <a:rPr lang="en-US" sz="3200" b="1" dirty="0"/>
                        <a:t> </a:t>
                      </a:r>
                      <a:r>
                        <a:rPr lang="en-US" sz="3200" b="1" dirty="0" err="1"/>
                        <a:t>đôi</a:t>
                      </a:r>
                      <a:endParaRPr lang="en-US" sz="3200" b="1" dirty="0">
                        <a:solidFill>
                          <a:srgbClr val="1604BC"/>
                        </a:solidFill>
                      </a:endParaRPr>
                    </a:p>
                  </a:txBody>
                  <a:tcPr anchor="ctr"/>
                </a:tc>
                <a:tc>
                  <a:txBody>
                    <a:bodyPr/>
                    <a:lstStyle/>
                    <a:p>
                      <a:endParaRPr lang="en-US" dirty="0">
                        <a:solidFill>
                          <a:srgbClr val="1604BC"/>
                        </a:solidFill>
                      </a:endParaRPr>
                    </a:p>
                  </a:txBody>
                  <a:tcPr/>
                </a:tc>
                <a:tc>
                  <a:txBody>
                    <a:bodyPr/>
                    <a:lstStyle/>
                    <a:p>
                      <a:endParaRPr lang="en-US" dirty="0"/>
                    </a:p>
                  </a:txBody>
                  <a:tcPr/>
                </a:tc>
                <a:extLst>
                  <a:ext uri="{0D108BD9-81ED-4DB2-BD59-A6C34878D82A}">
                    <a16:rowId xmlns:a16="http://schemas.microsoft.com/office/drawing/2014/main" val="746114411"/>
                  </a:ext>
                </a:extLst>
              </a:tr>
              <a:tr h="1087282">
                <a:tc>
                  <a:txBody>
                    <a:bodyPr/>
                    <a:lstStyle/>
                    <a:p>
                      <a:r>
                        <a:rPr lang="en-US" sz="3200" b="1" dirty="0"/>
                        <a:t>2. </a:t>
                      </a:r>
                      <a:r>
                        <a:rPr lang="en-US" sz="3200" b="1" dirty="0" err="1"/>
                        <a:t>Nảy</a:t>
                      </a:r>
                      <a:r>
                        <a:rPr lang="en-US" sz="3200" b="1" dirty="0"/>
                        <a:t> </a:t>
                      </a:r>
                      <a:r>
                        <a:rPr lang="en-US" sz="3200" b="1" dirty="0" err="1"/>
                        <a:t>chồi</a:t>
                      </a:r>
                      <a:endParaRPr lang="en-US" sz="3200" b="1" dirty="0">
                        <a:solidFill>
                          <a:schemeClr val="accent2">
                            <a:lumMod val="75000"/>
                          </a:schemeClr>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7864202"/>
                  </a:ext>
                </a:extLst>
              </a:tr>
              <a:tr h="1737198">
                <a:tc>
                  <a:txBody>
                    <a:bodyPr/>
                    <a:lstStyle/>
                    <a:p>
                      <a:r>
                        <a:rPr lang="en-US" sz="3200" b="1" dirty="0"/>
                        <a:t>3. </a:t>
                      </a:r>
                      <a:r>
                        <a:rPr lang="en-US" sz="3200" b="1" dirty="0" err="1"/>
                        <a:t>Phân</a:t>
                      </a:r>
                      <a:r>
                        <a:rPr lang="en-US" sz="3200" b="1" dirty="0"/>
                        <a:t> </a:t>
                      </a:r>
                      <a:r>
                        <a:rPr lang="en-US" sz="3200" b="1" dirty="0" err="1"/>
                        <a:t>mảnh</a:t>
                      </a:r>
                      <a:endParaRPr lang="en-US" sz="3200" b="1" dirty="0">
                        <a:solidFill>
                          <a:srgbClr val="C00000"/>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82613648"/>
                  </a:ext>
                </a:extLst>
              </a:tr>
              <a:tr h="1645920">
                <a:tc>
                  <a:txBody>
                    <a:bodyPr/>
                    <a:lstStyle/>
                    <a:p>
                      <a:r>
                        <a:rPr lang="en-US" sz="3200" b="1" dirty="0"/>
                        <a:t>4. Trinh </a:t>
                      </a:r>
                      <a:r>
                        <a:rPr lang="en-US" sz="3200" b="1" dirty="0" err="1"/>
                        <a:t>sinh</a:t>
                      </a:r>
                      <a:endParaRPr lang="en-US" sz="3200" b="1" dirty="0">
                        <a:solidFill>
                          <a:schemeClr val="tx1"/>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7377061"/>
                  </a:ext>
                </a:extLst>
              </a:tr>
            </a:tbl>
          </a:graphicData>
        </a:graphic>
      </p:graphicFrame>
      <p:sp>
        <p:nvSpPr>
          <p:cNvPr id="5" name="Rectangle 4">
            <a:extLst>
              <a:ext uri="{FF2B5EF4-FFF2-40B4-BE49-F238E27FC236}">
                <a16:creationId xmlns:a16="http://schemas.microsoft.com/office/drawing/2014/main" id="{4DB47953-10D7-41FD-BCD0-A96DAA00F77B}"/>
              </a:ext>
            </a:extLst>
          </p:cNvPr>
          <p:cNvSpPr/>
          <p:nvPr/>
        </p:nvSpPr>
        <p:spPr>
          <a:xfrm>
            <a:off x="3347722" y="846886"/>
            <a:ext cx="4785359"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79FB07D-D291-43EC-BDA4-C28177DE571C}"/>
              </a:ext>
            </a:extLst>
          </p:cNvPr>
          <p:cNvSpPr/>
          <p:nvPr/>
        </p:nvSpPr>
        <p:spPr>
          <a:xfrm>
            <a:off x="8524237" y="1091357"/>
            <a:ext cx="2865120"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ĐVNS, </a:t>
            </a:r>
            <a:r>
              <a:rPr lang="en-US" sz="2800" dirty="0" err="1">
                <a:latin typeface="Times New Roman" panose="02020603050405020304" pitchFamily="18" charset="0"/>
                <a:cs typeface="Times New Roman" panose="02020603050405020304" pitchFamily="18" charset="0"/>
              </a:rPr>
              <a:t>giun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74034B8-5916-4220-ADBB-B2BF84DFF20B}"/>
              </a:ext>
            </a:extLst>
          </p:cNvPr>
          <p:cNvSpPr/>
          <p:nvPr/>
        </p:nvSpPr>
        <p:spPr>
          <a:xfrm>
            <a:off x="3403602" y="2444839"/>
            <a:ext cx="4785358"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endParaRPr lang="en-US"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A7464E2-F964-48F8-9D05-FDAF0B2156C8}"/>
              </a:ext>
            </a:extLst>
          </p:cNvPr>
          <p:cNvSpPr/>
          <p:nvPr/>
        </p:nvSpPr>
        <p:spPr>
          <a:xfrm>
            <a:off x="8188960" y="2522012"/>
            <a:ext cx="3525520" cy="523220"/>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Bọt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E08724C-380A-4CC1-98B5-4A3C30EAEF19}"/>
              </a:ext>
            </a:extLst>
          </p:cNvPr>
          <p:cNvSpPr/>
          <p:nvPr/>
        </p:nvSpPr>
        <p:spPr>
          <a:xfrm>
            <a:off x="3398520" y="3611904"/>
            <a:ext cx="4871718"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F809B8A-8CFE-488E-92F1-F245C0AEFD89}"/>
              </a:ext>
            </a:extLst>
          </p:cNvPr>
          <p:cNvSpPr/>
          <p:nvPr/>
        </p:nvSpPr>
        <p:spPr>
          <a:xfrm>
            <a:off x="8270239" y="3837176"/>
            <a:ext cx="3647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Bọt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endParaRPr lang="en-US"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B5269BF-0514-4CD6-BC3B-E96BE6512EE5}"/>
              </a:ext>
            </a:extLst>
          </p:cNvPr>
          <p:cNvSpPr/>
          <p:nvPr/>
        </p:nvSpPr>
        <p:spPr>
          <a:xfrm>
            <a:off x="3304542" y="5431719"/>
            <a:ext cx="487171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EB70510-C2AE-43DB-AB15-9537479B17FA}"/>
              </a:ext>
            </a:extLst>
          </p:cNvPr>
          <p:cNvSpPr/>
          <p:nvPr/>
        </p:nvSpPr>
        <p:spPr>
          <a:xfrm>
            <a:off x="8133081" y="5220911"/>
            <a:ext cx="3959862"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Ong,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Komodo,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445234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F0A81-D421-4062-AA22-107BAC64A34B}"/>
              </a:ext>
            </a:extLst>
          </p:cNvPr>
          <p:cNvPicPr>
            <a:picLocks noChangeAspect="1"/>
          </p:cNvPicPr>
          <p:nvPr/>
        </p:nvPicPr>
        <p:blipFill>
          <a:blip r:embed="rId2"/>
          <a:stretch>
            <a:fillRect/>
          </a:stretch>
        </p:blipFill>
        <p:spPr>
          <a:xfrm>
            <a:off x="256539" y="185737"/>
            <a:ext cx="5642187" cy="3452178"/>
          </a:xfrm>
          <a:prstGeom prst="rect">
            <a:avLst/>
          </a:prstGeom>
          <a:ln>
            <a:solidFill>
              <a:schemeClr val="accent1"/>
            </a:solidFill>
          </a:ln>
        </p:spPr>
      </p:pic>
      <p:pic>
        <p:nvPicPr>
          <p:cNvPr id="5" name="Picture 4">
            <a:extLst>
              <a:ext uri="{FF2B5EF4-FFF2-40B4-BE49-F238E27FC236}">
                <a16:creationId xmlns:a16="http://schemas.microsoft.com/office/drawing/2014/main" id="{609C9ABB-658E-4B9F-8D5C-94D08F8D2D54}"/>
              </a:ext>
            </a:extLst>
          </p:cNvPr>
          <p:cNvPicPr>
            <a:picLocks noChangeAspect="1"/>
          </p:cNvPicPr>
          <p:nvPr/>
        </p:nvPicPr>
        <p:blipFill rotWithShape="1">
          <a:blip r:embed="rId3"/>
          <a:srcRect l="37561"/>
          <a:stretch/>
        </p:blipFill>
        <p:spPr>
          <a:xfrm>
            <a:off x="6139717" y="3684270"/>
            <a:ext cx="5798283" cy="3169286"/>
          </a:xfrm>
          <a:prstGeom prst="rect">
            <a:avLst/>
          </a:prstGeom>
          <a:ln>
            <a:solidFill>
              <a:schemeClr val="accent1"/>
            </a:solidFill>
          </a:ln>
        </p:spPr>
      </p:pic>
      <p:pic>
        <p:nvPicPr>
          <p:cNvPr id="6" name="Picture 5">
            <a:extLst>
              <a:ext uri="{FF2B5EF4-FFF2-40B4-BE49-F238E27FC236}">
                <a16:creationId xmlns:a16="http://schemas.microsoft.com/office/drawing/2014/main" id="{2EC7BD50-0DA3-40D7-991C-E204E78AE996}"/>
              </a:ext>
            </a:extLst>
          </p:cNvPr>
          <p:cNvPicPr>
            <a:picLocks noChangeAspect="1"/>
          </p:cNvPicPr>
          <p:nvPr/>
        </p:nvPicPr>
        <p:blipFill>
          <a:blip r:embed="rId4"/>
          <a:stretch>
            <a:fillRect/>
          </a:stretch>
        </p:blipFill>
        <p:spPr>
          <a:xfrm>
            <a:off x="6139717" y="185737"/>
            <a:ext cx="5981163" cy="3452178"/>
          </a:xfrm>
          <a:prstGeom prst="rect">
            <a:avLst/>
          </a:prstGeom>
          <a:ln>
            <a:solidFill>
              <a:schemeClr val="accent1"/>
            </a:solidFill>
          </a:ln>
        </p:spPr>
      </p:pic>
      <p:pic>
        <p:nvPicPr>
          <p:cNvPr id="7" name="Picture 6">
            <a:extLst>
              <a:ext uri="{FF2B5EF4-FFF2-40B4-BE49-F238E27FC236}">
                <a16:creationId xmlns:a16="http://schemas.microsoft.com/office/drawing/2014/main" id="{B465AEEB-73CD-4352-ADC1-EC648147B122}"/>
              </a:ext>
            </a:extLst>
          </p:cNvPr>
          <p:cNvPicPr>
            <a:picLocks noChangeAspect="1"/>
          </p:cNvPicPr>
          <p:nvPr/>
        </p:nvPicPr>
        <p:blipFill>
          <a:blip r:embed="rId5"/>
          <a:stretch>
            <a:fillRect/>
          </a:stretch>
        </p:blipFill>
        <p:spPr>
          <a:xfrm>
            <a:off x="256539" y="3684270"/>
            <a:ext cx="5642187" cy="3173730"/>
          </a:xfrm>
          <a:prstGeom prst="rect">
            <a:avLst/>
          </a:prstGeom>
          <a:ln>
            <a:solidFill>
              <a:schemeClr val="accent1"/>
            </a:solidFill>
          </a:ln>
        </p:spPr>
      </p:pic>
      <p:sp>
        <p:nvSpPr>
          <p:cNvPr id="8" name="Rectangle 7">
            <a:extLst>
              <a:ext uri="{FF2B5EF4-FFF2-40B4-BE49-F238E27FC236}">
                <a16:creationId xmlns:a16="http://schemas.microsoft.com/office/drawing/2014/main" id="{F0AFF179-15D9-4395-AF4D-6E4D939A77E5}"/>
              </a:ext>
            </a:extLst>
          </p:cNvPr>
          <p:cNvSpPr/>
          <p:nvPr/>
        </p:nvSpPr>
        <p:spPr>
          <a:xfrm>
            <a:off x="55554" y="3243263"/>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9" name="Rectangle 8">
            <a:extLst>
              <a:ext uri="{FF2B5EF4-FFF2-40B4-BE49-F238E27FC236}">
                <a16:creationId xmlns:a16="http://schemas.microsoft.com/office/drawing/2014/main" id="{F1361217-B6AA-40E7-9193-AA3943AF930F}"/>
              </a:ext>
            </a:extLst>
          </p:cNvPr>
          <p:cNvSpPr/>
          <p:nvPr/>
        </p:nvSpPr>
        <p:spPr>
          <a:xfrm>
            <a:off x="-219088"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0" name="Rectangle 9">
            <a:extLst>
              <a:ext uri="{FF2B5EF4-FFF2-40B4-BE49-F238E27FC236}">
                <a16:creationId xmlns:a16="http://schemas.microsoft.com/office/drawing/2014/main" id="{510151F4-851F-496E-8217-779B58119680}"/>
              </a:ext>
            </a:extLst>
          </p:cNvPr>
          <p:cNvSpPr/>
          <p:nvPr/>
        </p:nvSpPr>
        <p:spPr>
          <a:xfrm>
            <a:off x="7673430"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sp>
        <p:nvSpPr>
          <p:cNvPr id="11" name="Rectangle 10">
            <a:extLst>
              <a:ext uri="{FF2B5EF4-FFF2-40B4-BE49-F238E27FC236}">
                <a16:creationId xmlns:a16="http://schemas.microsoft.com/office/drawing/2014/main" id="{5E019DC3-AC71-49B8-A180-8C13F0B082D2}"/>
              </a:ext>
            </a:extLst>
          </p:cNvPr>
          <p:cNvSpPr/>
          <p:nvPr/>
        </p:nvSpPr>
        <p:spPr>
          <a:xfrm>
            <a:off x="7202132"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d</a:t>
            </a:r>
          </a:p>
        </p:txBody>
      </p:sp>
    </p:spTree>
    <p:extLst>
      <p:ext uri="{BB962C8B-B14F-4D97-AF65-F5344CB8AC3E}">
        <p14:creationId xmlns:p14="http://schemas.microsoft.com/office/powerpoint/2010/main" val="1510864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190B1-491A-47DF-ABDF-240D9C0F07F3}"/>
              </a:ext>
            </a:extLst>
          </p:cNvPr>
          <p:cNvPicPr>
            <a:picLocks noChangeAspect="1"/>
          </p:cNvPicPr>
          <p:nvPr/>
        </p:nvPicPr>
        <p:blipFill>
          <a:blip r:embed="rId2"/>
          <a:stretch>
            <a:fillRect/>
          </a:stretch>
        </p:blipFill>
        <p:spPr>
          <a:xfrm>
            <a:off x="453813" y="255270"/>
            <a:ext cx="5642187" cy="3173730"/>
          </a:xfrm>
          <a:prstGeom prst="rect">
            <a:avLst/>
          </a:prstGeom>
        </p:spPr>
      </p:pic>
      <p:sp>
        <p:nvSpPr>
          <p:cNvPr id="4" name="Rectangle 3">
            <a:extLst>
              <a:ext uri="{FF2B5EF4-FFF2-40B4-BE49-F238E27FC236}">
                <a16:creationId xmlns:a16="http://schemas.microsoft.com/office/drawing/2014/main" id="{CDAD6A6D-E88B-4639-BCFD-710D6D6CE7FB}"/>
              </a:ext>
            </a:extLst>
          </p:cNvPr>
          <p:cNvSpPr/>
          <p:nvPr/>
        </p:nvSpPr>
        <p:spPr>
          <a:xfrm>
            <a:off x="453813" y="5025319"/>
            <a:ext cx="5499948" cy="954107"/>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4. </a:t>
            </a:r>
            <a:r>
              <a:rPr lang="en-US" sz="2800" dirty="0" err="1">
                <a:solidFill>
                  <a:srgbClr val="C00000"/>
                </a:solidFill>
                <a:latin typeface="Times New Roman" panose="02020603050405020304" pitchFamily="18" charset="0"/>
                <a:cs typeface="Times New Roman" panose="02020603050405020304" pitchFamily="18" charset="0"/>
              </a:rPr>
              <a:t>Quá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sinh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tinh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đực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trải</a:t>
            </a:r>
            <a:r>
              <a:rPr lang="en-US" sz="2800" dirty="0">
                <a:solidFill>
                  <a:srgbClr val="C00000"/>
                </a:solidFill>
                <a:latin typeface="Times New Roman" panose="02020603050405020304" pitchFamily="18" charset="0"/>
                <a:cs typeface="Times New Roman" panose="02020603050405020304" pitchFamily="18" charset="0"/>
              </a:rPr>
              <a:t> qua </a:t>
            </a:r>
            <a:r>
              <a:rPr lang="en-US" sz="2800" dirty="0" err="1">
                <a:solidFill>
                  <a:srgbClr val="C00000"/>
                </a:solidFill>
                <a:latin typeface="Times New Roman" panose="02020603050405020304" pitchFamily="18" charset="0"/>
                <a:cs typeface="Times New Roman" panose="02020603050405020304" pitchFamily="18" charset="0"/>
              </a:rPr>
              <a:t>giảm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phân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957F21DE-3558-49B0-963B-9FC6AC345CC0}"/>
              </a:ext>
            </a:extLst>
          </p:cNvPr>
          <p:cNvSpPr/>
          <p:nvPr/>
        </p:nvSpPr>
        <p:spPr>
          <a:xfrm>
            <a:off x="453813" y="3640324"/>
            <a:ext cx="5642188" cy="1384995"/>
          </a:xfrm>
          <a:prstGeom prst="rect">
            <a:avLst/>
          </a:prstGeom>
        </p:spPr>
        <p:txBody>
          <a:bodyPr wrap="square">
            <a:spAutoFit/>
          </a:bodyPr>
          <a:lstStyle/>
          <a:p>
            <a:r>
              <a:rPr lang="en-US" sz="2800" dirty="0">
                <a:solidFill>
                  <a:srgbClr val="1604BC"/>
                </a:solidFill>
                <a:latin typeface="Times New Roman" panose="02020603050405020304" pitchFamily="18" charset="0"/>
                <a:cs typeface="Times New Roman" panose="02020603050405020304" pitchFamily="18" charset="0"/>
              </a:rPr>
              <a:t>3. </a:t>
            </a:r>
            <a:r>
              <a:rPr lang="en-US" sz="2800" dirty="0" err="1">
                <a:solidFill>
                  <a:srgbClr val="1604BC"/>
                </a:solidFill>
                <a:latin typeface="Times New Roman" panose="02020603050405020304" pitchFamily="18" charset="0"/>
                <a:cs typeface="Times New Roman" panose="02020603050405020304" pitchFamily="18" charset="0"/>
              </a:rPr>
              <a:t>Trong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tổ</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có</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những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loài</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nào</a:t>
            </a:r>
            <a:r>
              <a:rPr lang="en-US" sz="2800" dirty="0">
                <a:solidFill>
                  <a:srgbClr val="1604BC"/>
                </a:solidFill>
                <a:latin typeface="Times New Roman" panose="02020603050405020304" pitchFamily="18" charset="0"/>
                <a:cs typeface="Times New Roman" panose="02020603050405020304" pitchFamily="18" charset="0"/>
              </a:rPr>
              <a:t>? Ong </a:t>
            </a:r>
            <a:r>
              <a:rPr lang="en-US" sz="2800" dirty="0" err="1">
                <a:solidFill>
                  <a:srgbClr val="1604BC"/>
                </a:solidFill>
                <a:latin typeface="Times New Roman" panose="02020603050405020304" pitchFamily="18" charset="0"/>
                <a:cs typeface="Times New Roman" panose="02020603050405020304" pitchFamily="18" charset="0"/>
              </a:rPr>
              <a:t>nào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là</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kết</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quả</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của</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 Ong </a:t>
            </a:r>
            <a:r>
              <a:rPr lang="en-US" sz="2800" dirty="0" err="1">
                <a:solidFill>
                  <a:srgbClr val="1604BC"/>
                </a:solidFill>
                <a:latin typeface="Times New Roman" panose="02020603050405020304" pitchFamily="18" charset="0"/>
                <a:cs typeface="Times New Roman" panose="02020603050405020304" pitchFamily="18" charset="0"/>
              </a:rPr>
              <a:t>nào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không</a:t>
            </a:r>
            <a:r>
              <a:rPr lang="en-US" sz="2800" dirty="0">
                <a:solidFill>
                  <a:srgbClr val="1604BC"/>
                </a:solidFill>
                <a:latin typeface="Times New Roman" panose="02020603050405020304" pitchFamily="18" charset="0"/>
                <a:cs typeface="Times New Roman" panose="02020603050405020304" pitchFamily="18" charset="0"/>
              </a:rPr>
              <a:t> qua </a:t>
            </a: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7C8D5F2-1407-4D81-8AFF-E2078CEB9646}"/>
              </a:ext>
            </a:extLst>
          </p:cNvPr>
          <p:cNvSpPr/>
          <p:nvPr/>
        </p:nvSpPr>
        <p:spPr>
          <a:xfrm>
            <a:off x="6348306" y="718750"/>
            <a:ext cx="5642188" cy="2246769"/>
          </a:xfrm>
          <a:prstGeom prst="rect">
            <a:avLst/>
          </a:prstGeom>
          <a:solidFill>
            <a:srgbClr val="F4D0F4"/>
          </a:solidFill>
          <a:ln>
            <a:noFill/>
          </a:ln>
        </p:spPr>
        <p:txBody>
          <a:bodyPr wrap="square">
            <a:spAutoFit/>
          </a:bodyPr>
          <a:lstStyle/>
          <a:p>
            <a:r>
              <a:rPr lang="en-US" sz="2800" dirty="0">
                <a:solidFill>
                  <a:srgbClr val="1604BC"/>
                </a:solidFill>
                <a:latin typeface="Times New Roman" panose="02020603050405020304" pitchFamily="18" charset="0"/>
                <a:cs typeface="Times New Roman" panose="02020603050405020304" pitchFamily="18" charset="0"/>
              </a:rPr>
              <a:t>3. </a:t>
            </a:r>
            <a:r>
              <a:rPr lang="en-US" sz="2800" dirty="0" err="1">
                <a:solidFill>
                  <a:srgbClr val="1604BC"/>
                </a:solidFill>
                <a:latin typeface="Times New Roman" panose="02020603050405020304" pitchFamily="18" charset="0"/>
                <a:cs typeface="Times New Roman" panose="02020603050405020304" pitchFamily="18" charset="0"/>
              </a:rPr>
              <a:t>Trong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tổ</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có</a:t>
            </a:r>
            <a:r>
              <a:rPr lang="en-US" sz="2800" dirty="0">
                <a:solidFill>
                  <a:srgbClr val="1604BC"/>
                </a:solidFill>
                <a:latin typeface="Times New Roman" panose="02020603050405020304" pitchFamily="18" charset="0"/>
                <a:cs typeface="Times New Roman" panose="02020603050405020304" pitchFamily="18" charset="0"/>
              </a:rPr>
              <a:t> 3 </a:t>
            </a:r>
            <a:r>
              <a:rPr lang="en-US" sz="2800" dirty="0" err="1">
                <a:solidFill>
                  <a:srgbClr val="1604BC"/>
                </a:solidFill>
                <a:latin typeface="Times New Roman" panose="02020603050405020304" pitchFamily="18" charset="0"/>
                <a:cs typeface="Times New Roman" panose="02020603050405020304" pitchFamily="18" charset="0"/>
              </a:rPr>
              <a:t>nhóm</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(Trinh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(2n):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08F7F408-D035-46FC-A9CB-6FF82252CDE5}"/>
              </a:ext>
            </a:extLst>
          </p:cNvPr>
          <p:cNvSpPr/>
          <p:nvPr/>
        </p:nvSpPr>
        <p:spPr>
          <a:xfrm>
            <a:off x="6348306" y="3429000"/>
            <a:ext cx="5642188" cy="3108543"/>
          </a:xfrm>
          <a:prstGeom prst="rect">
            <a:avLst/>
          </a:prstGeom>
          <a:solidFill>
            <a:schemeClr val="accent6">
              <a:lumMod val="20000"/>
              <a:lumOff val="80000"/>
            </a:schemeClr>
          </a:solidFill>
          <a:ln>
            <a:solidFill>
              <a:srgbClr val="92D050"/>
            </a:solidFill>
          </a:ln>
        </p:spPr>
        <p:txBody>
          <a:bodyPr wrap="square">
            <a:spAutoFit/>
          </a:bodyPr>
          <a:lstStyle/>
          <a:p>
            <a:r>
              <a:rPr lang="en-US" sz="2800" dirty="0">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Trước khi tiến hành giảm phân tạo tinh trùng, các tế bào sinh dục của ong đực xảy ra hiện tượng giả lưỡng bội, tức là ADN nhân đôi để bộ NST từ n thành 2n. Sau đó tiến hành giảm phân bình thường. Sau giảm phân, cho ra một loại tinh trùng duy nhất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4326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47DB35-2D54-4FB7-9CE5-0EC80EDF9327}"/>
              </a:ext>
            </a:extLst>
          </p:cNvPr>
          <p:cNvGrpSpPr/>
          <p:nvPr/>
        </p:nvGrpSpPr>
        <p:grpSpPr>
          <a:xfrm>
            <a:off x="6974524" y="1044729"/>
            <a:ext cx="4543920" cy="2384271"/>
            <a:chOff x="2377878" y="750088"/>
            <a:chExt cx="4840959" cy="2928984"/>
          </a:xfrm>
        </p:grpSpPr>
        <p:pic>
          <p:nvPicPr>
            <p:cNvPr id="5" name="Picture 4">
              <a:extLst>
                <a:ext uri="{FF2B5EF4-FFF2-40B4-BE49-F238E27FC236}">
                  <a16:creationId xmlns:a16="http://schemas.microsoft.com/office/drawing/2014/main" id="{BFCF1324-AA44-4CF6-9BCD-045036BED859}"/>
                </a:ext>
              </a:extLst>
            </p:cNvPr>
            <p:cNvPicPr>
              <a:picLocks noChangeAspect="1"/>
            </p:cNvPicPr>
            <p:nvPr/>
          </p:nvPicPr>
          <p:blipFill>
            <a:blip r:embed="rId2"/>
            <a:stretch>
              <a:fillRect/>
            </a:stretch>
          </p:blipFill>
          <p:spPr>
            <a:xfrm>
              <a:off x="2377878" y="750088"/>
              <a:ext cx="4840959" cy="2928984"/>
            </a:xfrm>
            <a:prstGeom prst="rect">
              <a:avLst/>
            </a:prstGeom>
            <a:ln>
              <a:solidFill>
                <a:schemeClr val="accent1"/>
              </a:solidFill>
            </a:ln>
          </p:spPr>
        </p:pic>
        <p:sp>
          <p:nvSpPr>
            <p:cNvPr id="6" name="Rectangle 5">
              <a:extLst>
                <a:ext uri="{FF2B5EF4-FFF2-40B4-BE49-F238E27FC236}">
                  <a16:creationId xmlns:a16="http://schemas.microsoft.com/office/drawing/2014/main" id="{1C373167-E890-4382-A032-AAF399B0F33E}"/>
                </a:ext>
              </a:extLst>
            </p:cNvPr>
            <p:cNvSpPr/>
            <p:nvPr/>
          </p:nvSpPr>
          <p:spPr>
            <a:xfrm>
              <a:off x="3393440" y="872008"/>
              <a:ext cx="3302000" cy="6215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6C63FF"/>
                  </a:solidFill>
                </a:rPr>
                <a:t>Sinh</a:t>
              </a:r>
              <a:r>
                <a:rPr lang="en-US" b="1" dirty="0">
                  <a:solidFill>
                    <a:srgbClr val="6C63FF"/>
                  </a:solidFill>
                </a:rPr>
                <a:t> </a:t>
              </a:r>
              <a:r>
                <a:rPr lang="en-US" b="1" dirty="0" err="1">
                  <a:solidFill>
                    <a:srgbClr val="6C63FF"/>
                  </a:solidFill>
                </a:rPr>
                <a:t>sản</a:t>
              </a:r>
              <a:r>
                <a:rPr lang="en-US" b="1" dirty="0">
                  <a:solidFill>
                    <a:srgbClr val="6C63FF"/>
                  </a:solidFill>
                </a:rPr>
                <a:t> </a:t>
              </a:r>
              <a:r>
                <a:rPr lang="en-US" b="1" dirty="0" err="1">
                  <a:solidFill>
                    <a:srgbClr val="6C63FF"/>
                  </a:solidFill>
                </a:rPr>
                <a:t>hữu</a:t>
              </a:r>
              <a:r>
                <a:rPr lang="en-US" b="1" dirty="0">
                  <a:solidFill>
                    <a:srgbClr val="6C63FF"/>
                  </a:solidFill>
                </a:rPr>
                <a:t> </a:t>
              </a:r>
              <a:r>
                <a:rPr lang="en-US" b="1" dirty="0" err="1">
                  <a:solidFill>
                    <a:srgbClr val="6C63FF"/>
                  </a:solidFill>
                </a:rPr>
                <a:t>tính</a:t>
              </a:r>
              <a:r>
                <a:rPr lang="en-US" b="1" dirty="0">
                  <a:solidFill>
                    <a:srgbClr val="6C63FF"/>
                  </a:solidFill>
                </a:rPr>
                <a:t> </a:t>
              </a:r>
            </a:p>
            <a:p>
              <a:pPr algn="ctr"/>
              <a:r>
                <a:rPr lang="en-US" b="1" dirty="0">
                  <a:solidFill>
                    <a:srgbClr val="6C63FF"/>
                  </a:solidFill>
                </a:rPr>
                <a:t>(Sexual reproduction)</a:t>
              </a:r>
            </a:p>
          </p:txBody>
        </p:sp>
      </p:grpSp>
      <p:cxnSp>
        <p:nvCxnSpPr>
          <p:cNvPr id="8" name="Straight Connector 7">
            <a:extLst>
              <a:ext uri="{FF2B5EF4-FFF2-40B4-BE49-F238E27FC236}">
                <a16:creationId xmlns:a16="http://schemas.microsoft.com/office/drawing/2014/main" id="{168F0D08-982D-4CFF-ADA7-C5430D1D3911}"/>
              </a:ext>
            </a:extLst>
          </p:cNvPr>
          <p:cNvCxnSpPr/>
          <p:nvPr/>
        </p:nvCxnSpPr>
        <p:spPr>
          <a:xfrm>
            <a:off x="5970782" y="1087871"/>
            <a:ext cx="0" cy="6786880"/>
          </a:xfrm>
          <a:prstGeom prst="line">
            <a:avLst/>
          </a:prstGeom>
          <a:ln w="19050">
            <a:solidFill>
              <a:srgbClr val="1604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4179E8-55C8-41B6-8A3B-ED78982F38C5}"/>
              </a:ext>
            </a:extLst>
          </p:cNvPr>
          <p:cNvCxnSpPr/>
          <p:nvPr/>
        </p:nvCxnSpPr>
        <p:spPr>
          <a:xfrm>
            <a:off x="6014927" y="1052311"/>
            <a:ext cx="0" cy="6786880"/>
          </a:xfrm>
          <a:prstGeom prst="line">
            <a:avLst/>
          </a:prstGeom>
          <a:ln w="19050">
            <a:solidFill>
              <a:srgbClr val="8578FC"/>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1E0713-938A-4177-A39E-1219B2C2F4A2}"/>
              </a:ext>
            </a:extLst>
          </p:cNvPr>
          <p:cNvGrpSpPr/>
          <p:nvPr/>
        </p:nvGrpSpPr>
        <p:grpSpPr>
          <a:xfrm>
            <a:off x="666854" y="1182765"/>
            <a:ext cx="4918087" cy="2108200"/>
            <a:chOff x="608304" y="4030923"/>
            <a:chExt cx="7479056" cy="2565316"/>
          </a:xfrm>
        </p:grpSpPr>
        <p:pic>
          <p:nvPicPr>
            <p:cNvPr id="11" name="Picture 10">
              <a:extLst>
                <a:ext uri="{FF2B5EF4-FFF2-40B4-BE49-F238E27FC236}">
                  <a16:creationId xmlns:a16="http://schemas.microsoft.com/office/drawing/2014/main" id="{B80BCDFC-C78B-4078-ADBB-11775A4F97D3}"/>
                </a:ext>
              </a:extLst>
            </p:cNvPr>
            <p:cNvPicPr>
              <a:picLocks noChangeAspect="1"/>
            </p:cNvPicPr>
            <p:nvPr/>
          </p:nvPicPr>
          <p:blipFill>
            <a:blip r:embed="rId3"/>
            <a:stretch>
              <a:fillRect/>
            </a:stretch>
          </p:blipFill>
          <p:spPr>
            <a:xfrm>
              <a:off x="608304" y="4030923"/>
              <a:ext cx="7479056" cy="2565316"/>
            </a:xfrm>
            <a:prstGeom prst="rect">
              <a:avLst/>
            </a:prstGeom>
            <a:ln w="95250" cap="sq">
              <a:solidFill>
                <a:schemeClr val="accent1"/>
              </a:solidFill>
              <a:bevel/>
            </a:ln>
          </p:spPr>
        </p:pic>
        <p:sp>
          <p:nvSpPr>
            <p:cNvPr id="12" name="Rectangle 11">
              <a:extLst>
                <a:ext uri="{FF2B5EF4-FFF2-40B4-BE49-F238E27FC236}">
                  <a16:creationId xmlns:a16="http://schemas.microsoft.com/office/drawing/2014/main" id="{E5593964-BACE-4C72-B88D-050050924E43}"/>
                </a:ext>
              </a:extLst>
            </p:cNvPr>
            <p:cNvSpPr/>
            <p:nvPr/>
          </p:nvSpPr>
          <p:spPr>
            <a:xfrm>
              <a:off x="1274827" y="6300055"/>
              <a:ext cx="6812533" cy="20452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D137D1"/>
                  </a:solidFill>
                </a:rPr>
                <a:t>Sinh</a:t>
              </a:r>
              <a:r>
                <a:rPr lang="en-US" dirty="0">
                  <a:solidFill>
                    <a:srgbClr val="D137D1"/>
                  </a:solidFill>
                </a:rPr>
                <a:t> </a:t>
              </a:r>
              <a:r>
                <a:rPr lang="en-US" dirty="0" err="1">
                  <a:solidFill>
                    <a:srgbClr val="D137D1"/>
                  </a:solidFill>
                </a:rPr>
                <a:t>sản</a:t>
              </a:r>
              <a:r>
                <a:rPr lang="en-US" dirty="0">
                  <a:solidFill>
                    <a:srgbClr val="D137D1"/>
                  </a:solidFill>
                </a:rPr>
                <a:t> </a:t>
              </a:r>
              <a:r>
                <a:rPr lang="en-US" dirty="0" err="1">
                  <a:solidFill>
                    <a:srgbClr val="D137D1"/>
                  </a:solidFill>
                </a:rPr>
                <a:t>vô</a:t>
              </a:r>
              <a:r>
                <a:rPr lang="en-US" dirty="0">
                  <a:solidFill>
                    <a:srgbClr val="D137D1"/>
                  </a:solidFill>
                </a:rPr>
                <a:t> </a:t>
              </a:r>
              <a:r>
                <a:rPr lang="en-US" dirty="0" err="1">
                  <a:solidFill>
                    <a:srgbClr val="D137D1"/>
                  </a:solidFill>
                </a:rPr>
                <a:t>tính</a:t>
              </a:r>
              <a:r>
                <a:rPr lang="en-US" dirty="0">
                  <a:solidFill>
                    <a:srgbClr val="D137D1"/>
                  </a:solidFill>
                </a:rPr>
                <a:t> (Asexual reproduction)</a:t>
              </a:r>
            </a:p>
          </p:txBody>
        </p:sp>
      </p:grpSp>
      <p:sp>
        <p:nvSpPr>
          <p:cNvPr id="13" name="Rectangle 12">
            <a:extLst>
              <a:ext uri="{FF2B5EF4-FFF2-40B4-BE49-F238E27FC236}">
                <a16:creationId xmlns:a16="http://schemas.microsoft.com/office/drawing/2014/main" id="{1F3B64BF-C174-4B4D-850B-6389E577C372}"/>
              </a:ext>
            </a:extLst>
          </p:cNvPr>
          <p:cNvSpPr/>
          <p:nvPr/>
        </p:nvSpPr>
        <p:spPr>
          <a:xfrm>
            <a:off x="347170" y="368725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424FCC4-1968-40DD-A47A-CE7869A74797}"/>
              </a:ext>
            </a:extLst>
          </p:cNvPr>
          <p:cNvSpPr/>
          <p:nvPr/>
        </p:nvSpPr>
        <p:spPr>
          <a:xfrm>
            <a:off x="6283314" y="368725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95341CF8-E511-4E8D-87DD-E719E445273B}"/>
              </a:ext>
            </a:extLst>
          </p:cNvPr>
          <p:cNvSpPr/>
          <p:nvPr/>
        </p:nvSpPr>
        <p:spPr>
          <a:xfrm>
            <a:off x="577705" y="4416020"/>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1571586-3CB8-454E-AB68-2900B6B7F17B}"/>
              </a:ext>
            </a:extLst>
          </p:cNvPr>
          <p:cNvSpPr/>
          <p:nvPr/>
        </p:nvSpPr>
        <p:spPr>
          <a:xfrm>
            <a:off x="6399730" y="4346301"/>
            <a:ext cx="6192937"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57A1CD3-D92B-4A9F-8407-DB918AFD8D29}"/>
              </a:ext>
            </a:extLst>
          </p:cNvPr>
          <p:cNvSpPr/>
          <p:nvPr/>
        </p:nvSpPr>
        <p:spPr>
          <a:xfrm>
            <a:off x="6251946" y="5125049"/>
            <a:ext cx="5989076"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endParaRPr lang="en-US" sz="2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B9DB303-8011-4219-BDA5-BB484B55BA02}"/>
              </a:ext>
            </a:extLst>
          </p:cNvPr>
          <p:cNvSpPr/>
          <p:nvPr/>
        </p:nvSpPr>
        <p:spPr>
          <a:xfrm>
            <a:off x="-2227297" y="-232743"/>
            <a:ext cx="11805920"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rPr>
              <a:t>II. </a:t>
            </a:r>
            <a:r>
              <a:rPr lang="en-US" sz="4000" b="1" dirty="0" err="1">
                <a:solidFill>
                  <a:srgbClr val="00B050"/>
                </a:solidFill>
              </a:rPr>
              <a:t>Sinh</a:t>
            </a:r>
            <a:r>
              <a:rPr lang="en-US" sz="4000" b="1" dirty="0">
                <a:solidFill>
                  <a:srgbClr val="00B050"/>
                </a:solidFill>
              </a:rPr>
              <a:t> </a:t>
            </a:r>
            <a:r>
              <a:rPr lang="en-US" sz="4000" b="1" dirty="0" err="1">
                <a:solidFill>
                  <a:srgbClr val="00B050"/>
                </a:solidFill>
              </a:rPr>
              <a:t>sản</a:t>
            </a:r>
            <a:r>
              <a:rPr lang="en-US" sz="4000" b="1" dirty="0">
                <a:solidFill>
                  <a:srgbClr val="00B050"/>
                </a:solidFill>
              </a:rPr>
              <a:t> </a:t>
            </a:r>
            <a:r>
              <a:rPr lang="en-US" sz="4000" b="1" dirty="0" err="1">
                <a:solidFill>
                  <a:srgbClr val="00B050"/>
                </a:solidFill>
              </a:rPr>
              <a:t>hữu</a:t>
            </a:r>
            <a:r>
              <a:rPr lang="en-US" sz="4000" b="1" dirty="0">
                <a:solidFill>
                  <a:srgbClr val="00B050"/>
                </a:solidFill>
              </a:rPr>
              <a:t> </a:t>
            </a:r>
            <a:r>
              <a:rPr lang="en-US" sz="4000" b="1" dirty="0" err="1">
                <a:solidFill>
                  <a:srgbClr val="00B050"/>
                </a:solidFill>
              </a:rPr>
              <a:t>tính</a:t>
            </a:r>
            <a:r>
              <a:rPr lang="en-US" sz="4000" b="1" dirty="0">
                <a:solidFill>
                  <a:srgbClr val="00B050"/>
                </a:solidFill>
              </a:rPr>
              <a:t> ở </a:t>
            </a:r>
            <a:r>
              <a:rPr lang="en-US" sz="4000" b="1" dirty="0" err="1">
                <a:solidFill>
                  <a:srgbClr val="00B050"/>
                </a:solidFill>
              </a:rPr>
              <a:t>động</a:t>
            </a:r>
            <a:r>
              <a:rPr lang="en-US" sz="4000" b="1" dirty="0">
                <a:solidFill>
                  <a:srgbClr val="00B050"/>
                </a:solidFill>
              </a:rPr>
              <a:t> </a:t>
            </a:r>
            <a:r>
              <a:rPr lang="en-US" sz="4000" b="1" dirty="0" err="1">
                <a:solidFill>
                  <a:srgbClr val="00B050"/>
                </a:solidFill>
              </a:rPr>
              <a:t>vật</a:t>
            </a:r>
            <a:endParaRPr lang="en-US" sz="4000" b="1" dirty="0">
              <a:solidFill>
                <a:srgbClr val="00B050"/>
              </a:solidFill>
            </a:endParaRPr>
          </a:p>
        </p:txBody>
      </p:sp>
      <p:sp>
        <p:nvSpPr>
          <p:cNvPr id="19" name="Rectangle 18">
            <a:extLst>
              <a:ext uri="{FF2B5EF4-FFF2-40B4-BE49-F238E27FC236}">
                <a16:creationId xmlns:a16="http://schemas.microsoft.com/office/drawing/2014/main" id="{FE6A2141-2797-4F63-856D-DC557D08B4E8}"/>
              </a:ext>
            </a:extLst>
          </p:cNvPr>
          <p:cNvSpPr/>
          <p:nvPr/>
        </p:nvSpPr>
        <p:spPr>
          <a:xfrm>
            <a:off x="1589481" y="241814"/>
            <a:ext cx="8928711"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rgbClr val="C00000"/>
                </a:solidFill>
                <a:latin typeface="Times New Roman" panose="02020603050405020304" pitchFamily="18" charset="0"/>
                <a:cs typeface="Times New Roman" panose="02020603050405020304" pitchFamily="18" charset="0"/>
              </a:rPr>
              <a:t>1. </a:t>
            </a:r>
            <a:r>
              <a:rPr lang="en-US" sz="2800" b="1" i="1" dirty="0" err="1">
                <a:solidFill>
                  <a:srgbClr val="C00000"/>
                </a:solidFill>
                <a:latin typeface="Times New Roman" panose="02020603050405020304" pitchFamily="18" charset="0"/>
                <a:cs typeface="Times New Roman" panose="02020603050405020304" pitchFamily="18" charset="0"/>
              </a:rPr>
              <a:t>Sinh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hữu</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tính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khác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với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vô</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tính</a:t>
            </a:r>
            <a:r>
              <a:rPr lang="en-US" sz="2800" b="1" i="1" dirty="0">
                <a:solidFill>
                  <a:srgbClr val="C00000"/>
                </a:solidFill>
                <a:latin typeface="Times New Roman" panose="02020603050405020304" pitchFamily="18" charset="0"/>
                <a:cs typeface="Times New Roman" panose="02020603050405020304" pitchFamily="18" charset="0"/>
              </a:rPr>
              <a:t> ở </a:t>
            </a:r>
            <a:r>
              <a:rPr lang="en-US" sz="2800" b="1" i="1" dirty="0" err="1">
                <a:solidFill>
                  <a:srgbClr val="C00000"/>
                </a:solidFill>
                <a:latin typeface="Times New Roman" panose="02020603050405020304" pitchFamily="18" charset="0"/>
                <a:cs typeface="Times New Roman" panose="02020603050405020304" pitchFamily="18" charset="0"/>
              </a:rPr>
              <a:t>điểm</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nào</a:t>
            </a:r>
            <a:r>
              <a:rPr lang="en-US" sz="2800" b="1" i="1" dirty="0">
                <a:solidFill>
                  <a:srgbClr val="C0000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FFB489D2-1353-4286-8502-5CEC215DB418}"/>
              </a:ext>
            </a:extLst>
          </p:cNvPr>
          <p:cNvSpPr/>
          <p:nvPr/>
        </p:nvSpPr>
        <p:spPr>
          <a:xfrm>
            <a:off x="593552" y="5263776"/>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9B944B2-74F5-4598-9CC8-93825875E04C}"/>
              </a:ext>
            </a:extLst>
          </p:cNvPr>
          <p:cNvSpPr/>
          <p:nvPr/>
        </p:nvSpPr>
        <p:spPr>
          <a:xfrm>
            <a:off x="6412859" y="5263040"/>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1F37A7-C085-489F-9B0C-A515EF865C9C}"/>
              </a:ext>
            </a:extLst>
          </p:cNvPr>
          <p:cNvSpPr/>
          <p:nvPr/>
        </p:nvSpPr>
        <p:spPr>
          <a:xfrm>
            <a:off x="568074" y="596234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E17F625-26A8-41C7-B287-257E4516089F}"/>
              </a:ext>
            </a:extLst>
          </p:cNvPr>
          <p:cNvSpPr/>
          <p:nvPr/>
        </p:nvSpPr>
        <p:spPr>
          <a:xfrm>
            <a:off x="6397012" y="5975178"/>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41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2213</Words>
  <PresentationFormat>Widescreen</PresentationFormat>
  <Paragraphs>291</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Bài 26. Sinh sản ở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2.2. Quá trình thụ tinh</vt:lpstr>
      <vt:lpstr>Phân biệt thụ tinh trong và thụ tinh ngoài</vt:lpstr>
      <vt:lpstr>PowerPoint Presentation</vt:lpstr>
      <vt:lpstr>Phân biệt thụ tinh trong và thụ tinh ngoài</vt:lpstr>
      <vt:lpstr>2.3. Sự phát triển phôi thai</vt:lpstr>
      <vt:lpstr>Phân biệt đẻ trứng và đẻ con theo nội dung trong bảng sau:</vt:lpstr>
      <vt:lpstr>Đẻ trứng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2023-07-05T02:23:49Z</dcterms:created>
  <dcterms:modified xsi:type="dcterms:W3CDTF">2024-08-20T13:31:02Z</dcterms:modified>
</cp:coreProperties>
</file>