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2" r:id="rId5"/>
    <p:sldId id="273" r:id="rId6"/>
    <p:sldId id="262" r:id="rId7"/>
    <p:sldId id="263" r:id="rId8"/>
    <p:sldId id="283" r:id="rId9"/>
    <p:sldId id="274" r:id="rId10"/>
    <p:sldId id="276" r:id="rId11"/>
    <p:sldId id="280" r:id="rId12"/>
    <p:sldId id="278" r:id="rId13"/>
    <p:sldId id="275" r:id="rId14"/>
    <p:sldId id="279" r:id="rId15"/>
    <p:sldId id="281" r:id="rId16"/>
    <p:sldId id="282" r:id="rId17"/>
    <p:sldId id="284" r:id="rId18"/>
    <p:sldId id="26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3" d="100"/>
          <a:sy n="73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71E13-8187-42DE-B43B-B92966C12A0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E8CEA-3C1C-48FB-B694-5DCCC55A3979}">
      <dgm:prSet phldrT="[Text]" custT="1"/>
      <dgm:spPr/>
      <dgm:t>
        <a:bodyPr/>
        <a:lstStyle/>
        <a:p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4E4BB95-5F35-401B-B6A3-87BD940FA25A}" type="parTrans" cxnId="{11CDEB02-1D73-4FA2-B663-7C1E3D4F7AA5}">
      <dgm:prSet/>
      <dgm:spPr/>
      <dgm:t>
        <a:bodyPr/>
        <a:lstStyle/>
        <a:p>
          <a:endParaRPr lang="en-US"/>
        </a:p>
      </dgm:t>
    </dgm:pt>
    <dgm:pt modelId="{97BB2580-809F-452D-BE5A-F25B7157D2D5}" type="sibTrans" cxnId="{11CDEB02-1D73-4FA2-B663-7C1E3D4F7AA5}">
      <dgm:prSet/>
      <dgm:spPr/>
      <dgm:t>
        <a:bodyPr/>
        <a:lstStyle/>
        <a:p>
          <a:endParaRPr lang="en-US"/>
        </a:p>
      </dgm:t>
    </dgm:pt>
    <dgm:pt modelId="{E988BDB2-EECC-4732-8DE2-254127D3E089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cơ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.</a:t>
          </a:r>
          <a:br>
            <a:rPr lang="en-US" sz="3200" dirty="0" smtClean="0">
              <a:latin typeface="Times New Roman" pitchFamily="18" charset="0"/>
              <a:cs typeface="Times New Roman" pitchFamily="18" charset="0"/>
            </a:rPr>
          </a:br>
          <a:r>
            <a:rPr lang="en-US" sz="3200" dirty="0" smtClean="0"/>
            <a:t/>
          </a:r>
          <a:br>
            <a:rPr lang="en-US" sz="3200" dirty="0" smtClean="0"/>
          </a:b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CBF6E480-F0FA-480B-997D-9A6E56703ED5}" type="parTrans" cxnId="{B99CB09A-9650-48EB-8B03-5F39DA7F47EF}">
      <dgm:prSet/>
      <dgm:spPr/>
      <dgm:t>
        <a:bodyPr/>
        <a:lstStyle/>
        <a:p>
          <a:endParaRPr lang="en-US"/>
        </a:p>
      </dgm:t>
    </dgm:pt>
    <dgm:pt modelId="{FF2EC029-A3A3-438E-A6AF-A170AF6FD212}" type="sibTrans" cxnId="{B99CB09A-9650-48EB-8B03-5F39DA7F47EF}">
      <dgm:prSet/>
      <dgm:spPr/>
      <dgm:t>
        <a:bodyPr/>
        <a:lstStyle/>
        <a:p>
          <a:endParaRPr lang="en-US"/>
        </a:p>
      </dgm:t>
    </dgm:pt>
    <dgm:pt modelId="{30569FFA-A302-4CA7-A6E0-AA000CA65C12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2BC4DAFC-129E-48F0-B14A-B3E43E19C129}" type="parTrans" cxnId="{C983EC42-61AF-4A8F-9EA0-2592C057D487}">
      <dgm:prSet/>
      <dgm:spPr/>
      <dgm:t>
        <a:bodyPr/>
        <a:lstStyle/>
        <a:p>
          <a:endParaRPr lang="en-US"/>
        </a:p>
      </dgm:t>
    </dgm:pt>
    <dgm:pt modelId="{00B76A1D-ADB7-4A6D-AB3B-36569DEA3EFB}" type="sibTrans" cxnId="{C983EC42-61AF-4A8F-9EA0-2592C057D487}">
      <dgm:prSet/>
      <dgm:spPr/>
      <dgm:t>
        <a:bodyPr/>
        <a:lstStyle/>
        <a:p>
          <a:endParaRPr lang="en-US"/>
        </a:p>
      </dgm:t>
    </dgm:pt>
    <dgm:pt modelId="{BC10D539-A3A0-483D-B197-FE098D8CB0DC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xuống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đức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10B3D4B7-E1BE-4542-AE8C-2EFD9CBBCDAC}" type="parTrans" cxnId="{EAD58F4B-AED3-457C-8435-1650E55640A0}">
      <dgm:prSet/>
      <dgm:spPr/>
      <dgm:t>
        <a:bodyPr/>
        <a:lstStyle/>
        <a:p>
          <a:endParaRPr lang="en-US"/>
        </a:p>
      </dgm:t>
    </dgm:pt>
    <dgm:pt modelId="{B932DE85-9430-45D7-98E3-E21ABFED0C9D}" type="sibTrans" cxnId="{EAD58F4B-AED3-457C-8435-1650E55640A0}">
      <dgm:prSet/>
      <dgm:spPr/>
      <dgm:t>
        <a:bodyPr/>
        <a:lstStyle/>
        <a:p>
          <a:endParaRPr lang="en-US"/>
        </a:p>
      </dgm:t>
    </dgm:pt>
    <dgm:pt modelId="{B3C99B5D-9B82-473F-9767-795C3C05B297}">
      <dgm:prSet custT="1"/>
      <dgm:spPr/>
      <dgm:t>
        <a:bodyPr/>
        <a:lstStyle/>
        <a:p>
          <a:r>
            <a:rPr lang="vi-VN" sz="3200" dirty="0" smtClean="0">
              <a:latin typeface="Times New Roman" pitchFamily="18" charset="0"/>
              <a:cs typeface="Times New Roman" pitchFamily="18" charset="0"/>
            </a:rPr>
            <a:t>- Do vấn đề lợi nhuận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81E4A5AF-9239-4CE2-9C17-A42BC46A8C98}" type="parTrans" cxnId="{2379DAFA-8F7A-49FF-85A6-FA7EA6CD4828}">
      <dgm:prSet/>
      <dgm:spPr/>
      <dgm:t>
        <a:bodyPr/>
        <a:lstStyle/>
        <a:p>
          <a:endParaRPr lang="en-US"/>
        </a:p>
      </dgm:t>
    </dgm:pt>
    <dgm:pt modelId="{E002CE54-FFDB-4C7B-8A36-8E03FBF00FD0}" type="sibTrans" cxnId="{2379DAFA-8F7A-49FF-85A6-FA7EA6CD4828}">
      <dgm:prSet/>
      <dgm:spPr/>
      <dgm:t>
        <a:bodyPr/>
        <a:lstStyle/>
        <a:p>
          <a:endParaRPr lang="en-US"/>
        </a:p>
      </dgm:t>
    </dgm:pt>
    <dgm:pt modelId="{3BF630A2-D3CF-462C-9D31-6DA0CB222168}" type="pres">
      <dgm:prSet presAssocID="{DED71E13-8187-42DE-B43B-B92966C12A05}" presName="vert0" presStyleCnt="0">
        <dgm:presLayoutVars>
          <dgm:dir/>
          <dgm:animOne val="branch"/>
          <dgm:animLvl val="lvl"/>
        </dgm:presLayoutVars>
      </dgm:prSet>
      <dgm:spPr/>
    </dgm:pt>
    <dgm:pt modelId="{8FA4023A-1DC7-4982-BA5E-D156CEE0D0C7}" type="pres">
      <dgm:prSet presAssocID="{EB4E8CEA-3C1C-48FB-B694-5DCCC55A3979}" presName="thickLine" presStyleLbl="alignNode1" presStyleIdx="0" presStyleCnt="5"/>
      <dgm:spPr/>
    </dgm:pt>
    <dgm:pt modelId="{80DE79FE-FDD0-47DF-9BA9-8123DCD093EB}" type="pres">
      <dgm:prSet presAssocID="{EB4E8CEA-3C1C-48FB-B694-5DCCC55A3979}" presName="horz1" presStyleCnt="0"/>
      <dgm:spPr/>
    </dgm:pt>
    <dgm:pt modelId="{0DFDF531-31C8-4DD5-A8AF-9309EF283C17}" type="pres">
      <dgm:prSet presAssocID="{EB4E8CEA-3C1C-48FB-B694-5DCCC55A3979}" presName="tx1" presStyleLbl="revTx" presStyleIdx="0" presStyleCnt="5"/>
      <dgm:spPr/>
      <dgm:t>
        <a:bodyPr/>
        <a:lstStyle/>
        <a:p>
          <a:endParaRPr lang="en-US"/>
        </a:p>
      </dgm:t>
    </dgm:pt>
    <dgm:pt modelId="{B5C87C2A-17B9-4864-97CB-B831F19BD37E}" type="pres">
      <dgm:prSet presAssocID="{EB4E8CEA-3C1C-48FB-B694-5DCCC55A3979}" presName="vert1" presStyleCnt="0"/>
      <dgm:spPr/>
    </dgm:pt>
    <dgm:pt modelId="{1E1C4009-E150-47B0-9576-28574A90FBEA}" type="pres">
      <dgm:prSet presAssocID="{E988BDB2-EECC-4732-8DE2-254127D3E089}" presName="thickLine" presStyleLbl="alignNode1" presStyleIdx="1" presStyleCnt="5"/>
      <dgm:spPr/>
    </dgm:pt>
    <dgm:pt modelId="{62838501-7977-4C18-A546-C27B855125A9}" type="pres">
      <dgm:prSet presAssocID="{E988BDB2-EECC-4732-8DE2-254127D3E089}" presName="horz1" presStyleCnt="0"/>
      <dgm:spPr/>
    </dgm:pt>
    <dgm:pt modelId="{DBCC9667-B6C2-426F-8DE0-704B94D3EEE9}" type="pres">
      <dgm:prSet presAssocID="{E988BDB2-EECC-4732-8DE2-254127D3E089}" presName="tx1" presStyleLbl="revTx" presStyleIdx="1" presStyleCnt="5" custScaleY="131719"/>
      <dgm:spPr/>
      <dgm:t>
        <a:bodyPr/>
        <a:lstStyle/>
        <a:p>
          <a:endParaRPr lang="en-US"/>
        </a:p>
      </dgm:t>
    </dgm:pt>
    <dgm:pt modelId="{846DA823-3B14-491D-AA82-036C8567F48C}" type="pres">
      <dgm:prSet presAssocID="{E988BDB2-EECC-4732-8DE2-254127D3E089}" presName="vert1" presStyleCnt="0"/>
      <dgm:spPr/>
    </dgm:pt>
    <dgm:pt modelId="{6F4F9D02-0050-485F-97B2-72F155923DA3}" type="pres">
      <dgm:prSet presAssocID="{30569FFA-A302-4CA7-A6E0-AA000CA65C12}" presName="thickLine" presStyleLbl="alignNode1" presStyleIdx="2" presStyleCnt="5"/>
      <dgm:spPr/>
    </dgm:pt>
    <dgm:pt modelId="{4A274251-CACE-44DA-8000-D5DAFB90A81B}" type="pres">
      <dgm:prSet presAssocID="{30569FFA-A302-4CA7-A6E0-AA000CA65C12}" presName="horz1" presStyleCnt="0"/>
      <dgm:spPr/>
    </dgm:pt>
    <dgm:pt modelId="{E4389C0A-35E3-4FC3-B32B-122251110F90}" type="pres">
      <dgm:prSet presAssocID="{30569FFA-A302-4CA7-A6E0-AA000CA65C12}" presName="tx1" presStyleLbl="revTx" presStyleIdx="2" presStyleCnt="5"/>
      <dgm:spPr/>
      <dgm:t>
        <a:bodyPr/>
        <a:lstStyle/>
        <a:p>
          <a:endParaRPr lang="en-US"/>
        </a:p>
      </dgm:t>
    </dgm:pt>
    <dgm:pt modelId="{110A6A69-796D-4AC8-9C84-3C1062E7C2BB}" type="pres">
      <dgm:prSet presAssocID="{30569FFA-A302-4CA7-A6E0-AA000CA65C12}" presName="vert1" presStyleCnt="0"/>
      <dgm:spPr/>
    </dgm:pt>
    <dgm:pt modelId="{2C89EEBF-8210-4A00-8E07-F42B584237B8}" type="pres">
      <dgm:prSet presAssocID="{BC10D539-A3A0-483D-B197-FE098D8CB0DC}" presName="thickLine" presStyleLbl="alignNode1" presStyleIdx="3" presStyleCnt="5"/>
      <dgm:spPr/>
    </dgm:pt>
    <dgm:pt modelId="{F741E34F-7770-48C9-8D0A-7E4572371FF7}" type="pres">
      <dgm:prSet presAssocID="{BC10D539-A3A0-483D-B197-FE098D8CB0DC}" presName="horz1" presStyleCnt="0"/>
      <dgm:spPr/>
    </dgm:pt>
    <dgm:pt modelId="{1DF07148-52B1-4BBD-9D56-2DCB8985CBB9}" type="pres">
      <dgm:prSet presAssocID="{BC10D539-A3A0-483D-B197-FE098D8CB0DC}" presName="tx1" presStyleLbl="revTx" presStyleIdx="3" presStyleCnt="5"/>
      <dgm:spPr/>
      <dgm:t>
        <a:bodyPr/>
        <a:lstStyle/>
        <a:p>
          <a:endParaRPr lang="en-US"/>
        </a:p>
      </dgm:t>
    </dgm:pt>
    <dgm:pt modelId="{2AD69B1F-6A85-42FF-BD02-ACA91B8158BF}" type="pres">
      <dgm:prSet presAssocID="{BC10D539-A3A0-483D-B197-FE098D8CB0DC}" presName="vert1" presStyleCnt="0"/>
      <dgm:spPr/>
    </dgm:pt>
    <dgm:pt modelId="{37F948E8-B160-47BE-98AA-12B39DFA4309}" type="pres">
      <dgm:prSet presAssocID="{B3C99B5D-9B82-473F-9767-795C3C05B297}" presName="thickLine" presStyleLbl="alignNode1" presStyleIdx="4" presStyleCnt="5"/>
      <dgm:spPr/>
    </dgm:pt>
    <dgm:pt modelId="{CCC8865E-4138-4E46-91F9-C5408C95E909}" type="pres">
      <dgm:prSet presAssocID="{B3C99B5D-9B82-473F-9767-795C3C05B297}" presName="horz1" presStyleCnt="0"/>
      <dgm:spPr/>
    </dgm:pt>
    <dgm:pt modelId="{375130E2-6E16-42C0-8F01-2CA0E3A17263}" type="pres">
      <dgm:prSet presAssocID="{B3C99B5D-9B82-473F-9767-795C3C05B297}" presName="tx1" presStyleLbl="revTx" presStyleIdx="4" presStyleCnt="5"/>
      <dgm:spPr/>
    </dgm:pt>
    <dgm:pt modelId="{12369E4D-1B6E-4F6C-B4A3-6A96D55351B4}" type="pres">
      <dgm:prSet presAssocID="{B3C99B5D-9B82-473F-9767-795C3C05B297}" presName="vert1" presStyleCnt="0"/>
      <dgm:spPr/>
    </dgm:pt>
  </dgm:ptLst>
  <dgm:cxnLst>
    <dgm:cxn modelId="{4288D6CB-D478-4BB2-A838-745636FCA941}" type="presOf" srcId="{E988BDB2-EECC-4732-8DE2-254127D3E089}" destId="{DBCC9667-B6C2-426F-8DE0-704B94D3EEE9}" srcOrd="0" destOrd="0" presId="urn:microsoft.com/office/officeart/2008/layout/LinedList"/>
    <dgm:cxn modelId="{2379DAFA-8F7A-49FF-85A6-FA7EA6CD4828}" srcId="{DED71E13-8187-42DE-B43B-B92966C12A05}" destId="{B3C99B5D-9B82-473F-9767-795C3C05B297}" srcOrd="4" destOrd="0" parTransId="{81E4A5AF-9239-4CE2-9C17-A42BC46A8C98}" sibTransId="{E002CE54-FFDB-4C7B-8A36-8E03FBF00FD0}"/>
    <dgm:cxn modelId="{63C221F8-4E67-4E9D-9F79-CB0279721605}" type="presOf" srcId="{B3C99B5D-9B82-473F-9767-795C3C05B297}" destId="{375130E2-6E16-42C0-8F01-2CA0E3A17263}" srcOrd="0" destOrd="0" presId="urn:microsoft.com/office/officeart/2008/layout/LinedList"/>
    <dgm:cxn modelId="{C983EC42-61AF-4A8F-9EA0-2592C057D487}" srcId="{DED71E13-8187-42DE-B43B-B92966C12A05}" destId="{30569FFA-A302-4CA7-A6E0-AA000CA65C12}" srcOrd="2" destOrd="0" parTransId="{2BC4DAFC-129E-48F0-B14A-B3E43E19C129}" sibTransId="{00B76A1D-ADB7-4A6D-AB3B-36569DEA3EFB}"/>
    <dgm:cxn modelId="{11CDEB02-1D73-4FA2-B663-7C1E3D4F7AA5}" srcId="{DED71E13-8187-42DE-B43B-B92966C12A05}" destId="{EB4E8CEA-3C1C-48FB-B694-5DCCC55A3979}" srcOrd="0" destOrd="0" parTransId="{54E4BB95-5F35-401B-B6A3-87BD940FA25A}" sibTransId="{97BB2580-809F-452D-BE5A-F25B7157D2D5}"/>
    <dgm:cxn modelId="{EAD58F4B-AED3-457C-8435-1650E55640A0}" srcId="{DED71E13-8187-42DE-B43B-B92966C12A05}" destId="{BC10D539-A3A0-483D-B197-FE098D8CB0DC}" srcOrd="3" destOrd="0" parTransId="{10B3D4B7-E1BE-4542-AE8C-2EFD9CBBCDAC}" sibTransId="{B932DE85-9430-45D7-98E3-E21ABFED0C9D}"/>
    <dgm:cxn modelId="{B99CB09A-9650-48EB-8B03-5F39DA7F47EF}" srcId="{DED71E13-8187-42DE-B43B-B92966C12A05}" destId="{E988BDB2-EECC-4732-8DE2-254127D3E089}" srcOrd="1" destOrd="0" parTransId="{CBF6E480-F0FA-480B-997D-9A6E56703ED5}" sibTransId="{FF2EC029-A3A3-438E-A6AF-A170AF6FD212}"/>
    <dgm:cxn modelId="{F3B1E10F-63D6-4481-9043-18FEC017B9E7}" type="presOf" srcId="{EB4E8CEA-3C1C-48FB-B694-5DCCC55A3979}" destId="{0DFDF531-31C8-4DD5-A8AF-9309EF283C17}" srcOrd="0" destOrd="0" presId="urn:microsoft.com/office/officeart/2008/layout/LinedList"/>
    <dgm:cxn modelId="{E08F3BC4-40B9-490F-AA8B-FC0B48FFBB5A}" type="presOf" srcId="{BC10D539-A3A0-483D-B197-FE098D8CB0DC}" destId="{1DF07148-52B1-4BBD-9D56-2DCB8985CBB9}" srcOrd="0" destOrd="0" presId="urn:microsoft.com/office/officeart/2008/layout/LinedList"/>
    <dgm:cxn modelId="{7B49E96F-745C-46D8-8274-673F56E26040}" type="presOf" srcId="{30569FFA-A302-4CA7-A6E0-AA000CA65C12}" destId="{E4389C0A-35E3-4FC3-B32B-122251110F90}" srcOrd="0" destOrd="0" presId="urn:microsoft.com/office/officeart/2008/layout/LinedList"/>
    <dgm:cxn modelId="{24B5E47B-F399-467B-A960-F0C0D0826FED}" type="presOf" srcId="{DED71E13-8187-42DE-B43B-B92966C12A05}" destId="{3BF630A2-D3CF-462C-9D31-6DA0CB222168}" srcOrd="0" destOrd="0" presId="urn:microsoft.com/office/officeart/2008/layout/LinedList"/>
    <dgm:cxn modelId="{95D5A4B6-69F5-4361-BA33-E1BF812B4692}" type="presParOf" srcId="{3BF630A2-D3CF-462C-9D31-6DA0CB222168}" destId="{8FA4023A-1DC7-4982-BA5E-D156CEE0D0C7}" srcOrd="0" destOrd="0" presId="urn:microsoft.com/office/officeart/2008/layout/LinedList"/>
    <dgm:cxn modelId="{236FDC49-FFA8-4C4C-9471-FD11952C297F}" type="presParOf" srcId="{3BF630A2-D3CF-462C-9D31-6DA0CB222168}" destId="{80DE79FE-FDD0-47DF-9BA9-8123DCD093EB}" srcOrd="1" destOrd="0" presId="urn:microsoft.com/office/officeart/2008/layout/LinedList"/>
    <dgm:cxn modelId="{67232084-081C-446F-B7AD-C4541DC52821}" type="presParOf" srcId="{80DE79FE-FDD0-47DF-9BA9-8123DCD093EB}" destId="{0DFDF531-31C8-4DD5-A8AF-9309EF283C17}" srcOrd="0" destOrd="0" presId="urn:microsoft.com/office/officeart/2008/layout/LinedList"/>
    <dgm:cxn modelId="{FD02D546-B495-4354-8017-0B955804CE4F}" type="presParOf" srcId="{80DE79FE-FDD0-47DF-9BA9-8123DCD093EB}" destId="{B5C87C2A-17B9-4864-97CB-B831F19BD37E}" srcOrd="1" destOrd="0" presId="urn:microsoft.com/office/officeart/2008/layout/LinedList"/>
    <dgm:cxn modelId="{29828DED-7156-4615-92AA-CFEDB8BC3A17}" type="presParOf" srcId="{3BF630A2-D3CF-462C-9D31-6DA0CB222168}" destId="{1E1C4009-E150-47B0-9576-28574A90FBEA}" srcOrd="2" destOrd="0" presId="urn:microsoft.com/office/officeart/2008/layout/LinedList"/>
    <dgm:cxn modelId="{AE57DB09-0E3B-4FD3-ABEC-6A8344B8C376}" type="presParOf" srcId="{3BF630A2-D3CF-462C-9D31-6DA0CB222168}" destId="{62838501-7977-4C18-A546-C27B855125A9}" srcOrd="3" destOrd="0" presId="urn:microsoft.com/office/officeart/2008/layout/LinedList"/>
    <dgm:cxn modelId="{751DA4BB-0858-443F-BD99-4B43C0B649C9}" type="presParOf" srcId="{62838501-7977-4C18-A546-C27B855125A9}" destId="{DBCC9667-B6C2-426F-8DE0-704B94D3EEE9}" srcOrd="0" destOrd="0" presId="urn:microsoft.com/office/officeart/2008/layout/LinedList"/>
    <dgm:cxn modelId="{56FCC47D-EDD6-46B9-9142-30E4D90A3CBF}" type="presParOf" srcId="{62838501-7977-4C18-A546-C27B855125A9}" destId="{846DA823-3B14-491D-AA82-036C8567F48C}" srcOrd="1" destOrd="0" presId="urn:microsoft.com/office/officeart/2008/layout/LinedList"/>
    <dgm:cxn modelId="{0DBFAB11-F0F3-4DF9-BCF6-1650291094B3}" type="presParOf" srcId="{3BF630A2-D3CF-462C-9D31-6DA0CB222168}" destId="{6F4F9D02-0050-485F-97B2-72F155923DA3}" srcOrd="4" destOrd="0" presId="urn:microsoft.com/office/officeart/2008/layout/LinedList"/>
    <dgm:cxn modelId="{B9CAE4C0-F2AD-4F2A-B694-4E10B0AB6AD7}" type="presParOf" srcId="{3BF630A2-D3CF-462C-9D31-6DA0CB222168}" destId="{4A274251-CACE-44DA-8000-D5DAFB90A81B}" srcOrd="5" destOrd="0" presId="urn:microsoft.com/office/officeart/2008/layout/LinedList"/>
    <dgm:cxn modelId="{A3E0913A-CF23-4D3F-A9BD-136C8DD2E7FA}" type="presParOf" srcId="{4A274251-CACE-44DA-8000-D5DAFB90A81B}" destId="{E4389C0A-35E3-4FC3-B32B-122251110F90}" srcOrd="0" destOrd="0" presId="urn:microsoft.com/office/officeart/2008/layout/LinedList"/>
    <dgm:cxn modelId="{F43CC11E-0DF4-4A70-9C35-896C848EAF9C}" type="presParOf" srcId="{4A274251-CACE-44DA-8000-D5DAFB90A81B}" destId="{110A6A69-796D-4AC8-9C84-3C1062E7C2BB}" srcOrd="1" destOrd="0" presId="urn:microsoft.com/office/officeart/2008/layout/LinedList"/>
    <dgm:cxn modelId="{460E79A2-319F-4669-8032-9187AFBBA42D}" type="presParOf" srcId="{3BF630A2-D3CF-462C-9D31-6DA0CB222168}" destId="{2C89EEBF-8210-4A00-8E07-F42B584237B8}" srcOrd="6" destOrd="0" presId="urn:microsoft.com/office/officeart/2008/layout/LinedList"/>
    <dgm:cxn modelId="{C60D93A1-3B36-4760-A3C7-8DB5DBDBA3D8}" type="presParOf" srcId="{3BF630A2-D3CF-462C-9D31-6DA0CB222168}" destId="{F741E34F-7770-48C9-8D0A-7E4572371FF7}" srcOrd="7" destOrd="0" presId="urn:microsoft.com/office/officeart/2008/layout/LinedList"/>
    <dgm:cxn modelId="{B2FEF93C-8FEE-43D5-A9A3-F7E751651DA0}" type="presParOf" srcId="{F741E34F-7770-48C9-8D0A-7E4572371FF7}" destId="{1DF07148-52B1-4BBD-9D56-2DCB8985CBB9}" srcOrd="0" destOrd="0" presId="urn:microsoft.com/office/officeart/2008/layout/LinedList"/>
    <dgm:cxn modelId="{A2F7C8EF-C273-4569-866A-BC3321CA4FCD}" type="presParOf" srcId="{F741E34F-7770-48C9-8D0A-7E4572371FF7}" destId="{2AD69B1F-6A85-42FF-BD02-ACA91B8158BF}" srcOrd="1" destOrd="0" presId="urn:microsoft.com/office/officeart/2008/layout/LinedList"/>
    <dgm:cxn modelId="{8DE10C71-E5DB-475B-84DA-FB1957393AE7}" type="presParOf" srcId="{3BF630A2-D3CF-462C-9D31-6DA0CB222168}" destId="{37F948E8-B160-47BE-98AA-12B39DFA4309}" srcOrd="8" destOrd="0" presId="urn:microsoft.com/office/officeart/2008/layout/LinedList"/>
    <dgm:cxn modelId="{8B11085C-8CA0-427D-BC02-8E9960B728BE}" type="presParOf" srcId="{3BF630A2-D3CF-462C-9D31-6DA0CB222168}" destId="{CCC8865E-4138-4E46-91F9-C5408C95E909}" srcOrd="9" destOrd="0" presId="urn:microsoft.com/office/officeart/2008/layout/LinedList"/>
    <dgm:cxn modelId="{73D5B0D1-B9E9-4337-A518-C8287133DAAB}" type="presParOf" srcId="{CCC8865E-4138-4E46-91F9-C5408C95E909}" destId="{375130E2-6E16-42C0-8F01-2CA0E3A17263}" srcOrd="0" destOrd="0" presId="urn:microsoft.com/office/officeart/2008/layout/LinedList"/>
    <dgm:cxn modelId="{55BD8D12-B733-4B00-AE2D-C41A5604C757}" type="presParOf" srcId="{CCC8865E-4138-4E46-91F9-C5408C95E909}" destId="{12369E4D-1B6E-4F6C-B4A3-6A96D55351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4023A-1DC7-4982-BA5E-D156CEE0D0C7}">
      <dsp:nvSpPr>
        <dsp:cNvPr id="0" name=""/>
        <dsp:cNvSpPr/>
      </dsp:nvSpPr>
      <dsp:spPr>
        <a:xfrm>
          <a:off x="0" y="974"/>
          <a:ext cx="754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FDF531-31C8-4DD5-A8AF-9309EF283C17}">
      <dsp:nvSpPr>
        <dsp:cNvPr id="0" name=""/>
        <dsp:cNvSpPr/>
      </dsp:nvSpPr>
      <dsp:spPr>
        <a:xfrm>
          <a:off x="0" y="974"/>
          <a:ext cx="7543800" cy="8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74"/>
        <a:ext cx="7543800" cy="850828"/>
      </dsp:txXfrm>
    </dsp:sp>
    <dsp:sp modelId="{1E1C4009-E150-47B0-9576-28574A90FBEA}">
      <dsp:nvSpPr>
        <dsp:cNvPr id="0" name=""/>
        <dsp:cNvSpPr/>
      </dsp:nvSpPr>
      <dsp:spPr>
        <a:xfrm>
          <a:off x="0" y="851802"/>
          <a:ext cx="754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C9667-B6C2-426F-8DE0-704B94D3EEE9}">
      <dsp:nvSpPr>
        <dsp:cNvPr id="0" name=""/>
        <dsp:cNvSpPr/>
      </dsp:nvSpPr>
      <dsp:spPr>
        <a:xfrm>
          <a:off x="0" y="851802"/>
          <a:ext cx="7536433" cy="112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Chưa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bộ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cơ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quan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quyền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.</a:t>
          </a:r>
          <a:br>
            <a:rPr lang="en-US" sz="32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US" sz="3200" kern="1200" dirty="0" smtClean="0"/>
            <a:t/>
          </a:r>
          <a:br>
            <a:rPr lang="en-US" sz="3200" kern="1200" dirty="0" smtClean="0"/>
          </a:b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51802"/>
        <a:ext cx="7536433" cy="1120702"/>
      </dsp:txXfrm>
    </dsp:sp>
    <dsp:sp modelId="{6F4F9D02-0050-485F-97B2-72F155923DA3}">
      <dsp:nvSpPr>
        <dsp:cNvPr id="0" name=""/>
        <dsp:cNvSpPr/>
      </dsp:nvSpPr>
      <dsp:spPr>
        <a:xfrm>
          <a:off x="0" y="1972504"/>
          <a:ext cx="754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89C0A-35E3-4FC3-B32B-122251110F90}">
      <dsp:nvSpPr>
        <dsp:cNvPr id="0" name=""/>
        <dsp:cNvSpPr/>
      </dsp:nvSpPr>
      <dsp:spPr>
        <a:xfrm>
          <a:off x="0" y="1972504"/>
          <a:ext cx="7543800" cy="8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hiểu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72504"/>
        <a:ext cx="7543800" cy="850828"/>
      </dsp:txXfrm>
    </dsp:sp>
    <dsp:sp modelId="{2C89EEBF-8210-4A00-8E07-F42B584237B8}">
      <dsp:nvSpPr>
        <dsp:cNvPr id="0" name=""/>
        <dsp:cNvSpPr/>
      </dsp:nvSpPr>
      <dsp:spPr>
        <a:xfrm>
          <a:off x="0" y="2823332"/>
          <a:ext cx="754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F07148-52B1-4BBD-9D56-2DCB8985CBB9}">
      <dsp:nvSpPr>
        <dsp:cNvPr id="0" name=""/>
        <dsp:cNvSpPr/>
      </dsp:nvSpPr>
      <dsp:spPr>
        <a:xfrm>
          <a:off x="0" y="2823332"/>
          <a:ext cx="7543800" cy="8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xuống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cấp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lương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đạo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đức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23332"/>
        <a:ext cx="7543800" cy="850828"/>
      </dsp:txXfrm>
    </dsp:sp>
    <dsp:sp modelId="{37F948E8-B160-47BE-98AA-12B39DFA4309}">
      <dsp:nvSpPr>
        <dsp:cNvPr id="0" name=""/>
        <dsp:cNvSpPr/>
      </dsp:nvSpPr>
      <dsp:spPr>
        <a:xfrm>
          <a:off x="0" y="3674160"/>
          <a:ext cx="7543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5130E2-6E16-42C0-8F01-2CA0E3A17263}">
      <dsp:nvSpPr>
        <dsp:cNvPr id="0" name=""/>
        <dsp:cNvSpPr/>
      </dsp:nvSpPr>
      <dsp:spPr>
        <a:xfrm>
          <a:off x="0" y="3674160"/>
          <a:ext cx="7543800" cy="85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 smtClean="0">
              <a:latin typeface="Times New Roman" pitchFamily="18" charset="0"/>
              <a:cs typeface="Times New Roman" pitchFamily="18" charset="0"/>
            </a:rPr>
            <a:t>- Do vấn đề lợi nhuận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74160"/>
        <a:ext cx="7543800" cy="850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7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6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3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8FDD-2437-452C-8A1A-B50556779A9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D77E-D5CB-4009-817F-14BAA4513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161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TẬP THAO TÁC 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LẬP LUẬN BÌNH LUẬN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2598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105: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186906" cy="4191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3581399" cy="3581400"/>
          </a:xfrm>
        </p:spPr>
      </p:pic>
    </p:spTree>
    <p:extLst>
      <p:ext uri="{BB962C8B-B14F-4D97-AF65-F5344CB8AC3E}">
        <p14:creationId xmlns:p14="http://schemas.microsoft.com/office/powerpoint/2010/main" val="22704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087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3505199" cy="4191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10207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81200"/>
            <a:ext cx="3124200" cy="4114800"/>
          </a:xfrm>
        </p:spPr>
      </p:pic>
    </p:spTree>
    <p:extLst>
      <p:ext uri="{BB962C8B-B14F-4D97-AF65-F5344CB8AC3E}">
        <p14:creationId xmlns:p14="http://schemas.microsoft.com/office/powerpoint/2010/main" val="880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8870234"/>
              </p:ext>
            </p:extLst>
          </p:nvPr>
        </p:nvGraphicFramePr>
        <p:xfrm>
          <a:off x="457200" y="1600200"/>
          <a:ext cx="754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0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838200"/>
          </a:xfrm>
        </p:spPr>
        <p:txBody>
          <a:bodyPr/>
          <a:lstStyle/>
          <a:p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1" y="1066800"/>
            <a:ext cx="4267200" cy="1143000"/>
          </a:xfrm>
        </p:spPr>
        <p:txBody>
          <a:bodyPr>
            <a:normAutofit fontScale="25000" lnSpcReduction="20000"/>
          </a:bodyPr>
          <a:lstStyle/>
          <a:p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9600" b="0" dirty="0" smtClean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9600" b="0" dirty="0">
                <a:latin typeface="Times New Roman" pitchFamily="18" charset="0"/>
                <a:cs typeface="Times New Roman" pitchFamily="18" charset="0"/>
              </a:rPr>
              <a:t>cường kiểm soát,  xử phạt các cơ quan sản xuất thực phẩm bẩn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2200"/>
            <a:ext cx="3352800" cy="35814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733800" cy="3581400"/>
          </a:xfrm>
        </p:spPr>
      </p:pic>
    </p:spTree>
    <p:extLst>
      <p:ext uri="{BB962C8B-B14F-4D97-AF65-F5344CB8AC3E}">
        <p14:creationId xmlns:p14="http://schemas.microsoft.com/office/powerpoint/2010/main" val="5261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28956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1"/>
            <a:ext cx="3376613" cy="3810000"/>
          </a:xfrm>
        </p:spPr>
      </p:pic>
    </p:spTree>
    <p:extLst>
      <p:ext uri="{BB962C8B-B14F-4D97-AF65-F5344CB8AC3E}">
        <p14:creationId xmlns:p14="http://schemas.microsoft.com/office/powerpoint/2010/main" val="75503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5000"/>
            <a:ext cx="5638800" cy="3810000"/>
          </a:xfrm>
        </p:spPr>
      </p:pic>
    </p:spTree>
    <p:extLst>
      <p:ext uri="{BB962C8B-B14F-4D97-AF65-F5344CB8AC3E}">
        <p14:creationId xmlns:p14="http://schemas.microsoft.com/office/powerpoint/2010/main" val="355347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9" y="1600200"/>
            <a:ext cx="330362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343400"/>
          </a:xfrm>
        </p:spPr>
      </p:pic>
    </p:spTree>
    <p:extLst>
      <p:ext uri="{BB962C8B-B14F-4D97-AF65-F5344CB8AC3E}">
        <p14:creationId xmlns:p14="http://schemas.microsoft.com/office/powerpoint/2010/main" val="21187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620000" cy="4754563"/>
          </a:xfrm>
        </p:spPr>
      </p:pic>
    </p:spTree>
    <p:extLst>
      <p:ext uri="{BB962C8B-B14F-4D97-AF65-F5344CB8AC3E}">
        <p14:creationId xmlns:p14="http://schemas.microsoft.com/office/powerpoint/2010/main" val="28570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685800"/>
            <a:ext cx="7241540" cy="5440363"/>
          </a:xfrm>
        </p:spPr>
      </p:pic>
    </p:spTree>
    <p:extLst>
      <p:ext uri="{BB962C8B-B14F-4D97-AF65-F5344CB8AC3E}">
        <p14:creationId xmlns:p14="http://schemas.microsoft.com/office/powerpoint/2010/main" val="33288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69213" y="5151437"/>
            <a:ext cx="806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006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1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7775575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98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41975" y="5151437"/>
            <a:ext cx="806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4876800"/>
            <a:ext cx="1006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10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10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10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10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10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10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11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12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12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12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12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13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13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13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13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13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13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13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13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13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13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14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14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14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14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14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14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14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14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14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14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15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15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15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15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15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15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15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15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15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15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16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16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16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16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16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16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16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16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16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6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7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7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7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7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7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7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7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7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7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8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81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82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83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84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85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86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87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88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89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 smtClean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90" name="Oval 176"/>
          <p:cNvSpPr>
            <a:spLocks noChangeArrowheads="1"/>
          </p:cNvSpPr>
          <p:nvPr/>
        </p:nvSpPr>
        <p:spPr bwMode="auto">
          <a:xfrm>
            <a:off x="5748337" y="5257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itchFamily="34" charset="0"/>
              </a:rPr>
              <a:t>0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2667000" y="533400"/>
            <a:ext cx="441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1965089"/>
            <a:ext cx="5059362" cy="4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1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30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4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6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60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580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60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620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63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640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650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660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670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680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690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700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710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72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730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740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760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770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780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790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800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810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20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30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40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850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860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870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880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890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900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6" r="3865" b="83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/>
              <a:t>       </a:t>
            </a:r>
            <a:r>
              <a:rPr lang="vi-VN" sz="2800" dirty="0">
                <a:solidFill>
                  <a:srgbClr val="FF0000"/>
                </a:solidFill>
              </a:rPr>
              <a:t>Anh chị hãy </a:t>
            </a:r>
            <a:r>
              <a:rPr lang="vi-VN" sz="2800" dirty="0" smtClean="0">
                <a:solidFill>
                  <a:srgbClr val="FF0000"/>
                </a:solidFill>
              </a:rPr>
              <a:t>viết </a:t>
            </a:r>
            <a:r>
              <a:rPr lang="vi-VN" sz="2800" dirty="0">
                <a:solidFill>
                  <a:srgbClr val="FF0000"/>
                </a:solidFill>
              </a:rPr>
              <a:t>một bài văn bàn về vấn đề thực phẩm bẩn</a:t>
            </a:r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553200" cy="4190999"/>
          </a:xfrm>
        </p:spPr>
      </p:pic>
    </p:spTree>
    <p:extLst>
      <p:ext uri="{BB962C8B-B14F-4D97-AF65-F5344CB8AC3E}">
        <p14:creationId xmlns:p14="http://schemas.microsoft.com/office/powerpoint/2010/main" val="25779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3429000" cy="4571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047999" cy="4495800"/>
          </a:xfrm>
        </p:spPr>
      </p:pic>
    </p:spTree>
    <p:extLst>
      <p:ext uri="{BB962C8B-B14F-4D97-AF65-F5344CB8AC3E}">
        <p14:creationId xmlns:p14="http://schemas.microsoft.com/office/powerpoint/2010/main" val="35032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539" y="554422"/>
            <a:ext cx="2057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939" y="1430722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2264" y="2732819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69803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139" y="2048920"/>
            <a:ext cx="40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Giải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thích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6139" y="2728354"/>
            <a:ext cx="5264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Thực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minh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chứng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646102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Chỉ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nhân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8073" y="4267200"/>
            <a:ext cx="522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Bày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,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khắc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phục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14899" y="2421322"/>
            <a:ext cx="751240" cy="542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1" idx="1"/>
          </p:cNvCxnSpPr>
          <p:nvPr/>
        </p:nvCxnSpPr>
        <p:spPr>
          <a:xfrm>
            <a:off x="2914899" y="2963652"/>
            <a:ext cx="751240" cy="180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4899" y="2963652"/>
            <a:ext cx="794600" cy="1050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95600" y="2963652"/>
            <a:ext cx="726934" cy="1826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Thực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4724400" cy="3273711"/>
          </a:xfrm>
        </p:spPr>
      </p:pic>
    </p:spTree>
    <p:extLst>
      <p:ext uri="{BB962C8B-B14F-4D97-AF65-F5344CB8AC3E}">
        <p14:creationId xmlns:p14="http://schemas.microsoft.com/office/powerpoint/2010/main" val="11321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914400"/>
            <a:ext cx="441960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484</Words>
  <Application>Microsoft Office PowerPoint</Application>
  <PresentationFormat>On-screen Show (4:3)</PresentationFormat>
  <Paragraphs>222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LUYỆN TẬP THAO TÁC     LẬP LUẬN BÌNH LUẬN</vt:lpstr>
      <vt:lpstr>PowerPoint Presentation</vt:lpstr>
      <vt:lpstr>PowerPoint Presentation</vt:lpstr>
      <vt:lpstr>        Anh chị hãy viết một bài văn bàn về vấn đề thực phẩm bẩn </vt:lpstr>
      <vt:lpstr>PowerPoint Presentation</vt:lpstr>
      <vt:lpstr>PowerPoint Presentation</vt:lpstr>
      <vt:lpstr>PowerPoint Presentation</vt:lpstr>
      <vt:lpstr>Thực hành</vt:lpstr>
      <vt:lpstr>PowerPoint Presentation</vt:lpstr>
      <vt:lpstr>Thực trạng</vt:lpstr>
      <vt:lpstr>PowerPoint Presentation</vt:lpstr>
      <vt:lpstr>PowerPoint Presentation</vt:lpstr>
      <vt:lpstr>Nguyên nhân</vt:lpstr>
      <vt:lpstr>Giải pháp</vt:lpstr>
      <vt:lpstr>Tuyên truyền về vấn đề vệ sinh thực phẩm</vt:lpstr>
      <vt:lpstr>PowerPoint Presentation</vt:lpstr>
      <vt:lpstr>PowerPoint Presentation</vt:lpstr>
      <vt:lpstr> Bàn về vấn đề bảo vệ mội trường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THAO TÁC     LẬP LUẬN BÌNH LUẬN</dc:title>
  <dc:creator>THEGIOISO</dc:creator>
  <cp:lastModifiedBy>Dong Trieu</cp:lastModifiedBy>
  <cp:revision>31</cp:revision>
  <dcterms:created xsi:type="dcterms:W3CDTF">2018-03-30T05:27:12Z</dcterms:created>
  <dcterms:modified xsi:type="dcterms:W3CDTF">2018-04-04T03:54:51Z</dcterms:modified>
</cp:coreProperties>
</file>