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DC4CDA-5D8C-4FA8-8EE5-1E38253A8B6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C6A38-569E-42E3-B573-215855A67402}" type="slidenum">
              <a:rPr lang="en-US" smtClean="0"/>
              <a:t>‹#›</a:t>
            </a:fld>
            <a:endParaRPr lang="en-US"/>
          </a:p>
        </p:txBody>
      </p:sp>
    </p:spTree>
    <p:extLst>
      <p:ext uri="{BB962C8B-B14F-4D97-AF65-F5344CB8AC3E}">
        <p14:creationId xmlns:p14="http://schemas.microsoft.com/office/powerpoint/2010/main" val="1181653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DC4CDA-5D8C-4FA8-8EE5-1E38253A8B6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C6A38-569E-42E3-B573-215855A67402}" type="slidenum">
              <a:rPr lang="en-US" smtClean="0"/>
              <a:t>‹#›</a:t>
            </a:fld>
            <a:endParaRPr lang="en-US"/>
          </a:p>
        </p:txBody>
      </p:sp>
    </p:spTree>
    <p:extLst>
      <p:ext uri="{BB962C8B-B14F-4D97-AF65-F5344CB8AC3E}">
        <p14:creationId xmlns:p14="http://schemas.microsoft.com/office/powerpoint/2010/main" val="2366666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DC4CDA-5D8C-4FA8-8EE5-1E38253A8B6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C6A38-569E-42E3-B573-215855A67402}" type="slidenum">
              <a:rPr lang="en-US" smtClean="0"/>
              <a:t>‹#›</a:t>
            </a:fld>
            <a:endParaRPr lang="en-US"/>
          </a:p>
        </p:txBody>
      </p:sp>
    </p:spTree>
    <p:extLst>
      <p:ext uri="{BB962C8B-B14F-4D97-AF65-F5344CB8AC3E}">
        <p14:creationId xmlns:p14="http://schemas.microsoft.com/office/powerpoint/2010/main" val="2199842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DC4CDA-5D8C-4FA8-8EE5-1E38253A8B6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C6A38-569E-42E3-B573-215855A67402}" type="slidenum">
              <a:rPr lang="en-US" smtClean="0"/>
              <a:t>‹#›</a:t>
            </a:fld>
            <a:endParaRPr lang="en-US"/>
          </a:p>
        </p:txBody>
      </p:sp>
    </p:spTree>
    <p:extLst>
      <p:ext uri="{BB962C8B-B14F-4D97-AF65-F5344CB8AC3E}">
        <p14:creationId xmlns:p14="http://schemas.microsoft.com/office/powerpoint/2010/main" val="52768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DC4CDA-5D8C-4FA8-8EE5-1E38253A8B6B}"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C6A38-569E-42E3-B573-215855A67402}" type="slidenum">
              <a:rPr lang="en-US" smtClean="0"/>
              <a:t>‹#›</a:t>
            </a:fld>
            <a:endParaRPr lang="en-US"/>
          </a:p>
        </p:txBody>
      </p:sp>
    </p:spTree>
    <p:extLst>
      <p:ext uri="{BB962C8B-B14F-4D97-AF65-F5344CB8AC3E}">
        <p14:creationId xmlns:p14="http://schemas.microsoft.com/office/powerpoint/2010/main" val="2039140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DC4CDA-5D8C-4FA8-8EE5-1E38253A8B6B}"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C6A38-569E-42E3-B573-215855A67402}" type="slidenum">
              <a:rPr lang="en-US" smtClean="0"/>
              <a:t>‹#›</a:t>
            </a:fld>
            <a:endParaRPr lang="en-US"/>
          </a:p>
        </p:txBody>
      </p:sp>
    </p:spTree>
    <p:extLst>
      <p:ext uri="{BB962C8B-B14F-4D97-AF65-F5344CB8AC3E}">
        <p14:creationId xmlns:p14="http://schemas.microsoft.com/office/powerpoint/2010/main" val="2446376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DC4CDA-5D8C-4FA8-8EE5-1E38253A8B6B}" type="datetimeFigureOut">
              <a:rPr lang="en-US" smtClean="0"/>
              <a:t>5/8/2022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5C6A38-569E-42E3-B573-215855A67402}" type="slidenum">
              <a:rPr lang="en-US" smtClean="0"/>
              <a:t>‹#›</a:t>
            </a:fld>
            <a:endParaRPr lang="en-US"/>
          </a:p>
        </p:txBody>
      </p:sp>
    </p:spTree>
    <p:extLst>
      <p:ext uri="{BB962C8B-B14F-4D97-AF65-F5344CB8AC3E}">
        <p14:creationId xmlns:p14="http://schemas.microsoft.com/office/powerpoint/2010/main" val="134579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DC4CDA-5D8C-4FA8-8EE5-1E38253A8B6B}" type="datetimeFigureOut">
              <a:rPr lang="en-US" smtClean="0"/>
              <a:t>5/8/2022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5C6A38-569E-42E3-B573-215855A67402}" type="slidenum">
              <a:rPr lang="en-US" smtClean="0"/>
              <a:t>‹#›</a:t>
            </a:fld>
            <a:endParaRPr lang="en-US"/>
          </a:p>
        </p:txBody>
      </p:sp>
    </p:spTree>
    <p:extLst>
      <p:ext uri="{BB962C8B-B14F-4D97-AF65-F5344CB8AC3E}">
        <p14:creationId xmlns:p14="http://schemas.microsoft.com/office/powerpoint/2010/main" val="2995808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DC4CDA-5D8C-4FA8-8EE5-1E38253A8B6B}" type="datetimeFigureOut">
              <a:rPr lang="en-US" smtClean="0"/>
              <a:t>5/8/2022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5C6A38-569E-42E3-B573-215855A67402}" type="slidenum">
              <a:rPr lang="en-US" smtClean="0"/>
              <a:t>‹#›</a:t>
            </a:fld>
            <a:endParaRPr lang="en-US"/>
          </a:p>
        </p:txBody>
      </p:sp>
    </p:spTree>
    <p:extLst>
      <p:ext uri="{BB962C8B-B14F-4D97-AF65-F5344CB8AC3E}">
        <p14:creationId xmlns:p14="http://schemas.microsoft.com/office/powerpoint/2010/main" val="546328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DC4CDA-5D8C-4FA8-8EE5-1E38253A8B6B}"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C6A38-569E-42E3-B573-215855A67402}" type="slidenum">
              <a:rPr lang="en-US" smtClean="0"/>
              <a:t>‹#›</a:t>
            </a:fld>
            <a:endParaRPr lang="en-US"/>
          </a:p>
        </p:txBody>
      </p:sp>
    </p:spTree>
    <p:extLst>
      <p:ext uri="{BB962C8B-B14F-4D97-AF65-F5344CB8AC3E}">
        <p14:creationId xmlns:p14="http://schemas.microsoft.com/office/powerpoint/2010/main" val="2975469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DC4CDA-5D8C-4FA8-8EE5-1E38253A8B6B}"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C6A38-569E-42E3-B573-215855A67402}" type="slidenum">
              <a:rPr lang="en-US" smtClean="0"/>
              <a:t>‹#›</a:t>
            </a:fld>
            <a:endParaRPr lang="en-US"/>
          </a:p>
        </p:txBody>
      </p:sp>
    </p:spTree>
    <p:extLst>
      <p:ext uri="{BB962C8B-B14F-4D97-AF65-F5344CB8AC3E}">
        <p14:creationId xmlns:p14="http://schemas.microsoft.com/office/powerpoint/2010/main" val="357263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DC4CDA-5D8C-4FA8-8EE5-1E38253A8B6B}" type="datetimeFigureOut">
              <a:rPr lang="en-US" smtClean="0"/>
              <a:t>5/8/2022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C6A38-569E-42E3-B573-215855A67402}" type="slidenum">
              <a:rPr lang="en-US" smtClean="0"/>
              <a:t>‹#›</a:t>
            </a:fld>
            <a:endParaRPr lang="en-US"/>
          </a:p>
        </p:txBody>
      </p:sp>
    </p:spTree>
    <p:extLst>
      <p:ext uri="{BB962C8B-B14F-4D97-AF65-F5344CB8AC3E}">
        <p14:creationId xmlns:p14="http://schemas.microsoft.com/office/powerpoint/2010/main" val="4700074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247864"/>
          </a:xfrm>
          <a:prstGeom prst="rect">
            <a:avLst/>
          </a:prstGeom>
          <a:noFill/>
        </p:spPr>
        <p:txBody>
          <a:bodyPr wrap="square" rtlCol="0">
            <a:spAutoFit/>
          </a:bodyPr>
          <a:lstStyle/>
          <a:p>
            <a:r>
              <a:rPr lang="en-US" sz="2000" b="1" dirty="0"/>
              <a:t>Question 1</a:t>
            </a:r>
            <a:r>
              <a:rPr lang="en-US" sz="2000" dirty="0"/>
              <a:t>. Hanoi has nearly completed </a:t>
            </a:r>
            <a:r>
              <a:rPr lang="en-US" sz="2000" dirty="0" err="1"/>
              <a:t>all__________for</a:t>
            </a:r>
            <a:r>
              <a:rPr lang="en-US" sz="2000" dirty="0"/>
              <a:t> the upcoming 31</a:t>
            </a:r>
            <a:r>
              <a:rPr lang="en-US" sz="2000" baseline="30000" dirty="0"/>
              <a:t>st </a:t>
            </a:r>
            <a:r>
              <a:rPr lang="en-US" sz="2000" dirty="0"/>
              <a:t>Southeast Asian Games ( SEA Games 31).</a:t>
            </a:r>
          </a:p>
          <a:p>
            <a:r>
              <a:rPr lang="fr-FR" sz="2000" b="1" dirty="0"/>
              <a:t>     A</a:t>
            </a:r>
            <a:r>
              <a:rPr lang="fr-FR" sz="2000" dirty="0"/>
              <a:t>. </a:t>
            </a:r>
            <a:r>
              <a:rPr lang="fr-FR" sz="2000" dirty="0" err="1"/>
              <a:t>prepare</a:t>
            </a:r>
            <a:r>
              <a:rPr lang="fr-FR" sz="2000" dirty="0"/>
              <a:t>	  </a:t>
            </a:r>
            <a:r>
              <a:rPr lang="fr-FR" sz="2000" b="1" dirty="0"/>
              <a:t>B</a:t>
            </a:r>
            <a:r>
              <a:rPr lang="fr-FR" sz="2000" dirty="0"/>
              <a:t>. </a:t>
            </a:r>
            <a:r>
              <a:rPr lang="fr-FR" sz="2000" dirty="0" err="1"/>
              <a:t>preparingly</a:t>
            </a:r>
            <a:r>
              <a:rPr lang="fr-FR" sz="2000" dirty="0"/>
              <a:t>               </a:t>
            </a:r>
            <a:r>
              <a:rPr lang="fr-FR" sz="2000" b="1" dirty="0"/>
              <a:t>C</a:t>
            </a:r>
            <a:r>
              <a:rPr lang="fr-FR" sz="2000" dirty="0"/>
              <a:t>. </a:t>
            </a:r>
            <a:r>
              <a:rPr lang="fr-FR" sz="2000" dirty="0" err="1"/>
              <a:t>preparations</a:t>
            </a:r>
            <a:r>
              <a:rPr lang="fr-FR" sz="2000" dirty="0"/>
              <a:t>	</a:t>
            </a:r>
            <a:r>
              <a:rPr lang="fr-FR" sz="2000" b="1" dirty="0"/>
              <a:t>D</a:t>
            </a:r>
            <a:r>
              <a:rPr lang="fr-FR" sz="2000" dirty="0"/>
              <a:t>. </a:t>
            </a:r>
            <a:r>
              <a:rPr lang="fr-FR" sz="2000" dirty="0" err="1"/>
              <a:t>preparatory</a:t>
            </a:r>
            <a:endParaRPr lang="en-US" sz="2000" dirty="0"/>
          </a:p>
          <a:p>
            <a:r>
              <a:rPr lang="en-US" sz="2000" dirty="0" err="1" smtClean="0"/>
              <a:t>Kiến</a:t>
            </a:r>
            <a:r>
              <a:rPr lang="en-US" sz="2000" dirty="0" smtClean="0"/>
              <a:t> </a:t>
            </a:r>
            <a:r>
              <a:rPr lang="en-US" sz="2000" dirty="0" err="1"/>
              <a:t>thức</a:t>
            </a:r>
            <a:r>
              <a:rPr lang="en-US" sz="2000" dirty="0"/>
              <a:t>: </a:t>
            </a:r>
            <a:r>
              <a:rPr lang="en-US" sz="2000" dirty="0" err="1"/>
              <a:t>Từ</a:t>
            </a:r>
            <a:r>
              <a:rPr lang="en-US" sz="2000" dirty="0"/>
              <a:t> </a:t>
            </a:r>
            <a:r>
              <a:rPr lang="en-US" sz="2000" dirty="0" err="1"/>
              <a:t>loại</a:t>
            </a:r>
            <a:endParaRPr lang="en-US" sz="2000" dirty="0"/>
          </a:p>
          <a:p>
            <a:r>
              <a:rPr lang="en-US" sz="2000" dirty="0"/>
              <a:t>	</a:t>
            </a:r>
            <a:r>
              <a:rPr lang="fr-FR" sz="2000" b="1" dirty="0"/>
              <a:t>A</a:t>
            </a:r>
            <a:r>
              <a:rPr lang="fr-FR" sz="2000" dirty="0"/>
              <a:t>. </a:t>
            </a:r>
            <a:r>
              <a:rPr lang="fr-FR" sz="2000" dirty="0" err="1"/>
              <a:t>prepare</a:t>
            </a:r>
            <a:r>
              <a:rPr lang="fr-FR" sz="2000" dirty="0"/>
              <a:t> (v) 	  </a:t>
            </a:r>
            <a:r>
              <a:rPr lang="fr-FR" sz="2000" b="1" dirty="0"/>
              <a:t>B</a:t>
            </a:r>
            <a:r>
              <a:rPr lang="fr-FR" sz="2000" dirty="0"/>
              <a:t>. </a:t>
            </a:r>
            <a:r>
              <a:rPr lang="fr-FR" sz="2000" dirty="0" err="1"/>
              <a:t>preparinly</a:t>
            </a:r>
            <a:r>
              <a:rPr lang="fr-FR" sz="2000" dirty="0"/>
              <a:t> (</a:t>
            </a:r>
            <a:r>
              <a:rPr lang="fr-FR" sz="2000" dirty="0" err="1"/>
              <a:t>adv</a:t>
            </a:r>
            <a:r>
              <a:rPr lang="fr-FR" sz="2000" dirty="0"/>
              <a:t>)                   </a:t>
            </a:r>
            <a:endParaRPr lang="en-US" sz="2000" dirty="0"/>
          </a:p>
          <a:p>
            <a:r>
              <a:rPr lang="fr-FR" sz="2000" dirty="0"/>
              <a:t>     </a:t>
            </a:r>
            <a:r>
              <a:rPr lang="fr-FR" sz="2000" b="1" dirty="0"/>
              <a:t>C</a:t>
            </a:r>
            <a:r>
              <a:rPr lang="fr-FR" sz="2000" dirty="0"/>
              <a:t>. </a:t>
            </a:r>
            <a:r>
              <a:rPr lang="fr-FR" sz="2000" dirty="0" err="1"/>
              <a:t>preparations</a:t>
            </a:r>
            <a:r>
              <a:rPr lang="fr-FR" sz="2000" dirty="0"/>
              <a:t> (n) 	  </a:t>
            </a:r>
            <a:r>
              <a:rPr lang="fr-FR" sz="2000" b="1" dirty="0"/>
              <a:t>D</a:t>
            </a:r>
            <a:r>
              <a:rPr lang="fr-FR" sz="2000" dirty="0"/>
              <a:t>. </a:t>
            </a:r>
            <a:r>
              <a:rPr lang="fr-FR" sz="2000" dirty="0" err="1"/>
              <a:t>preparatory</a:t>
            </a:r>
            <a:r>
              <a:rPr lang="fr-FR" sz="2000" dirty="0"/>
              <a:t> (a)</a:t>
            </a:r>
            <a:endParaRPr lang="en-US" sz="2000" dirty="0"/>
          </a:p>
          <a:p>
            <a:r>
              <a:rPr lang="en-US" sz="2000" dirty="0" err="1"/>
              <a:t>Vị</a:t>
            </a:r>
            <a:r>
              <a:rPr lang="en-US" sz="2000" dirty="0"/>
              <a:t> </a:t>
            </a:r>
            <a:r>
              <a:rPr lang="en-US" sz="2000" dirty="0" err="1"/>
              <a:t>trí</a:t>
            </a:r>
            <a:r>
              <a:rPr lang="en-US" sz="2000" dirty="0"/>
              <a:t> </a:t>
            </a:r>
            <a:r>
              <a:rPr lang="en-US" sz="2000" dirty="0" err="1"/>
              <a:t>chỗ</a:t>
            </a:r>
            <a:r>
              <a:rPr lang="en-US" sz="2000" dirty="0"/>
              <a:t> </a:t>
            </a:r>
            <a:r>
              <a:rPr lang="en-US" sz="2000" dirty="0" err="1"/>
              <a:t>trống</a:t>
            </a:r>
            <a:r>
              <a:rPr lang="en-US" sz="2000" dirty="0"/>
              <a:t> </a:t>
            </a:r>
            <a:r>
              <a:rPr lang="en-US" sz="2000" dirty="0" err="1"/>
              <a:t>này</a:t>
            </a:r>
            <a:r>
              <a:rPr lang="en-US" sz="2000" dirty="0"/>
              <a:t> </a:t>
            </a:r>
            <a:r>
              <a:rPr lang="en-US" sz="2000" dirty="0" err="1"/>
              <a:t>cần</a:t>
            </a:r>
            <a:r>
              <a:rPr lang="en-US" sz="2000" dirty="0"/>
              <a:t> </a:t>
            </a:r>
            <a:r>
              <a:rPr lang="en-US" sz="2000" dirty="0" err="1"/>
              <a:t>một</a:t>
            </a:r>
            <a:r>
              <a:rPr lang="en-US" sz="2000" dirty="0"/>
              <a:t> </a:t>
            </a:r>
            <a:r>
              <a:rPr lang="en-US" sz="2000" dirty="0" err="1"/>
              <a:t>danh</a:t>
            </a:r>
            <a:r>
              <a:rPr lang="en-US" sz="2000" dirty="0"/>
              <a:t> </a:t>
            </a:r>
            <a:r>
              <a:rPr lang="en-US" sz="2000" dirty="0" err="1"/>
              <a:t>từ</a:t>
            </a:r>
            <a:r>
              <a:rPr lang="en-US" sz="2000" dirty="0"/>
              <a:t>, </a:t>
            </a:r>
            <a:r>
              <a:rPr lang="en-US" sz="2000" dirty="0" err="1"/>
              <a:t>vì</a:t>
            </a:r>
            <a:r>
              <a:rPr lang="en-US" sz="2000" dirty="0"/>
              <a:t> </a:t>
            </a:r>
            <a:r>
              <a:rPr lang="en-US" sz="2000" dirty="0" err="1"/>
              <a:t>phía</a:t>
            </a:r>
            <a:r>
              <a:rPr lang="en-US" sz="2000" dirty="0"/>
              <a:t> </a:t>
            </a:r>
            <a:r>
              <a:rPr lang="en-US" sz="2000" dirty="0" err="1"/>
              <a:t>trước</a:t>
            </a:r>
            <a:r>
              <a:rPr lang="en-US" sz="2000" dirty="0"/>
              <a:t> </a:t>
            </a:r>
            <a:r>
              <a:rPr lang="en-US" sz="2000" dirty="0" err="1"/>
              <a:t>từ</a:t>
            </a:r>
            <a:r>
              <a:rPr lang="en-US" sz="2000" dirty="0"/>
              <a:t> “all + Ns” . </a:t>
            </a:r>
            <a:r>
              <a:rPr lang="en-US" sz="2000" dirty="0" err="1"/>
              <a:t>Vì</a:t>
            </a:r>
            <a:r>
              <a:rPr lang="en-US" sz="2000" dirty="0"/>
              <a:t> </a:t>
            </a:r>
            <a:r>
              <a:rPr lang="en-US" sz="2000" dirty="0" err="1"/>
              <a:t>vậy</a:t>
            </a:r>
            <a:r>
              <a:rPr lang="en-US" sz="2000" dirty="0"/>
              <a:t> </a:t>
            </a:r>
            <a:r>
              <a:rPr lang="en-US" sz="2000" dirty="0" err="1"/>
              <a:t>chọn</a:t>
            </a:r>
            <a:r>
              <a:rPr lang="en-US" sz="2000" dirty="0"/>
              <a:t> </a:t>
            </a:r>
            <a:r>
              <a:rPr lang="en-US" sz="2000" dirty="0" err="1"/>
              <a:t>đáp</a:t>
            </a:r>
            <a:r>
              <a:rPr lang="en-US" sz="2000" dirty="0"/>
              <a:t> </a:t>
            </a:r>
            <a:r>
              <a:rPr lang="en-US" sz="2000" dirty="0" err="1"/>
              <a:t>án</a:t>
            </a:r>
            <a:r>
              <a:rPr lang="en-US" sz="2000" dirty="0"/>
              <a:t> C. </a:t>
            </a:r>
          </a:p>
          <a:p>
            <a:r>
              <a:rPr lang="en-US" sz="2000" dirty="0" err="1"/>
              <a:t>Tạm</a:t>
            </a:r>
            <a:r>
              <a:rPr lang="en-US" sz="2000" dirty="0"/>
              <a:t> </a:t>
            </a:r>
            <a:r>
              <a:rPr lang="en-US" sz="2000" dirty="0" err="1"/>
              <a:t>dịch</a:t>
            </a:r>
            <a:r>
              <a:rPr lang="en-US" sz="2000" dirty="0"/>
              <a:t>: </a:t>
            </a:r>
            <a:r>
              <a:rPr lang="en-US" sz="2000" dirty="0" err="1"/>
              <a:t>Hà</a:t>
            </a:r>
            <a:r>
              <a:rPr lang="en-US" sz="2000" dirty="0"/>
              <a:t> </a:t>
            </a:r>
            <a:r>
              <a:rPr lang="en-US" sz="2000" dirty="0" err="1"/>
              <a:t>Nội</a:t>
            </a:r>
            <a:r>
              <a:rPr lang="en-US" sz="2000" dirty="0"/>
              <a:t> </a:t>
            </a:r>
            <a:r>
              <a:rPr lang="en-US" sz="2000" dirty="0" err="1"/>
              <a:t>gần</a:t>
            </a:r>
            <a:r>
              <a:rPr lang="en-US" sz="2000" dirty="0"/>
              <a:t> </a:t>
            </a:r>
            <a:r>
              <a:rPr lang="en-US" sz="2000" dirty="0" err="1"/>
              <a:t>như</a:t>
            </a:r>
            <a:r>
              <a:rPr lang="en-US" sz="2000" dirty="0"/>
              <a:t> </a:t>
            </a:r>
            <a:r>
              <a:rPr lang="en-US" sz="2000" dirty="0" err="1"/>
              <a:t>đã</a:t>
            </a:r>
            <a:r>
              <a:rPr lang="en-US" sz="2000" dirty="0"/>
              <a:t> </a:t>
            </a:r>
            <a:r>
              <a:rPr lang="en-US" sz="2000" dirty="0" err="1"/>
              <a:t>hoàn</a:t>
            </a:r>
            <a:r>
              <a:rPr lang="en-US" sz="2000" dirty="0"/>
              <a:t> </a:t>
            </a:r>
            <a:r>
              <a:rPr lang="en-US" sz="2000" dirty="0" err="1"/>
              <a:t>thành</a:t>
            </a:r>
            <a:r>
              <a:rPr lang="en-US" sz="2000" dirty="0"/>
              <a:t> </a:t>
            </a:r>
            <a:r>
              <a:rPr lang="en-US" sz="2000" dirty="0" err="1"/>
              <a:t>tất</a:t>
            </a:r>
            <a:r>
              <a:rPr lang="en-US" sz="2000" dirty="0"/>
              <a:t> </a:t>
            </a:r>
            <a:r>
              <a:rPr lang="en-US" sz="2000" dirty="0" err="1"/>
              <a:t>cả</a:t>
            </a:r>
            <a:r>
              <a:rPr lang="en-US" sz="2000" dirty="0"/>
              <a:t> </a:t>
            </a:r>
            <a:r>
              <a:rPr lang="en-US" sz="2000" dirty="0" err="1"/>
              <a:t>việc</a:t>
            </a:r>
            <a:r>
              <a:rPr lang="en-US" sz="2000" dirty="0"/>
              <a:t> </a:t>
            </a:r>
            <a:r>
              <a:rPr lang="en-US" sz="2000" dirty="0" err="1"/>
              <a:t>chuẩn</a:t>
            </a:r>
            <a:r>
              <a:rPr lang="en-US" sz="2000" dirty="0"/>
              <a:t> </a:t>
            </a:r>
            <a:r>
              <a:rPr lang="en-US" sz="2000" dirty="0" err="1"/>
              <a:t>bị</a:t>
            </a:r>
            <a:r>
              <a:rPr lang="en-US" sz="2000" dirty="0"/>
              <a:t> </a:t>
            </a:r>
            <a:r>
              <a:rPr lang="en-US" sz="2000" dirty="0" err="1"/>
              <a:t>cho</a:t>
            </a:r>
            <a:r>
              <a:rPr lang="en-US" sz="2000" dirty="0"/>
              <a:t> Sea Games 31 </a:t>
            </a:r>
            <a:r>
              <a:rPr lang="en-US" sz="2000" dirty="0" err="1"/>
              <a:t>sắp</a:t>
            </a:r>
            <a:r>
              <a:rPr lang="en-US" sz="2000" dirty="0"/>
              <a:t> </a:t>
            </a:r>
            <a:r>
              <a:rPr lang="en-US" sz="2000" dirty="0" err="1"/>
              <a:t>tới</a:t>
            </a:r>
            <a:r>
              <a:rPr lang="en-US" sz="2000" dirty="0"/>
              <a:t>.</a:t>
            </a:r>
          </a:p>
          <a:p>
            <a:r>
              <a:rPr lang="en-US" sz="2000" b="1" dirty="0"/>
              <a:t>Question 2</a:t>
            </a:r>
            <a:r>
              <a:rPr lang="en-US" sz="2000" dirty="0"/>
              <a:t>. No one on the plane was alive in the accident last night</a:t>
            </a:r>
            <a:r>
              <a:rPr lang="en-US" sz="2000" dirty="0" smtClean="0"/>
              <a:t>,________?</a:t>
            </a:r>
            <a:endParaRPr lang="en-US" sz="2000" dirty="0"/>
          </a:p>
          <a:p>
            <a:r>
              <a:rPr lang="en-US" sz="2000" b="1" dirty="0"/>
              <a:t>     A. </a:t>
            </a:r>
            <a:r>
              <a:rPr lang="en-US" sz="2000" dirty="0"/>
              <a:t>were they        </a:t>
            </a:r>
            <a:r>
              <a:rPr lang="en-US" sz="2000" dirty="0" smtClean="0"/>
              <a:t>  </a:t>
            </a:r>
            <a:r>
              <a:rPr lang="en-US" sz="2000" b="1" dirty="0"/>
              <a:t>B. </a:t>
            </a:r>
            <a:r>
              <a:rPr lang="en-US" sz="2000" dirty="0"/>
              <a:t>wasn’t he                   </a:t>
            </a:r>
            <a:r>
              <a:rPr lang="en-US" sz="2000" b="1" dirty="0"/>
              <a:t>C. </a:t>
            </a:r>
            <a:r>
              <a:rPr lang="en-US" sz="2000" dirty="0"/>
              <a:t>weren’t they               </a:t>
            </a:r>
            <a:r>
              <a:rPr lang="en-US" sz="2000" dirty="0" smtClean="0"/>
              <a:t>     </a:t>
            </a:r>
            <a:r>
              <a:rPr lang="en-US" sz="2000" b="1" dirty="0"/>
              <a:t>D. </a:t>
            </a:r>
            <a:r>
              <a:rPr lang="en-US" sz="2000" dirty="0"/>
              <a:t>was he</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Câu</a:t>
            </a:r>
            <a:r>
              <a:rPr lang="en-US" sz="2000" dirty="0"/>
              <a:t> </a:t>
            </a:r>
            <a:r>
              <a:rPr lang="en-US" sz="2000" dirty="0" err="1"/>
              <a:t>hỏi</a:t>
            </a:r>
            <a:r>
              <a:rPr lang="en-US" sz="2000" dirty="0"/>
              <a:t> </a:t>
            </a:r>
            <a:r>
              <a:rPr lang="en-US" sz="2000" dirty="0" err="1"/>
              <a:t>đuôi</a:t>
            </a:r>
            <a:endParaRPr lang="en-US" sz="2000" dirty="0"/>
          </a:p>
          <a:p>
            <a:r>
              <a:rPr lang="en-US" sz="2000" dirty="0" err="1"/>
              <a:t>Giải</a:t>
            </a:r>
            <a:r>
              <a:rPr lang="en-US" sz="2000" dirty="0"/>
              <a:t> </a:t>
            </a:r>
            <a:r>
              <a:rPr lang="en-US" sz="2000" dirty="0" err="1"/>
              <a:t>thích</a:t>
            </a:r>
            <a:r>
              <a:rPr lang="en-US" sz="2000" dirty="0"/>
              <a:t>:</a:t>
            </a:r>
          </a:p>
          <a:p>
            <a:r>
              <a:rPr lang="en-US" sz="2000" dirty="0"/>
              <a:t>- </a:t>
            </a:r>
            <a:r>
              <a:rPr lang="en-US" sz="2000" dirty="0" err="1"/>
              <a:t>Chủ</a:t>
            </a:r>
            <a:r>
              <a:rPr lang="en-US" sz="2000" dirty="0"/>
              <a:t> </a:t>
            </a:r>
            <a:r>
              <a:rPr lang="en-US" sz="2000" dirty="0" err="1"/>
              <a:t>ngữ</a:t>
            </a:r>
            <a:r>
              <a:rPr lang="en-US" sz="2000" dirty="0"/>
              <a:t> </a:t>
            </a:r>
            <a:r>
              <a:rPr lang="en-US" sz="2000" dirty="0" err="1"/>
              <a:t>là</a:t>
            </a:r>
            <a:r>
              <a:rPr lang="en-US" sz="2000" dirty="0"/>
              <a:t> “No one” </a:t>
            </a:r>
            <a:r>
              <a:rPr lang="en-US" sz="2000" dirty="0" err="1"/>
              <a:t>phần</a:t>
            </a:r>
            <a:r>
              <a:rPr lang="en-US" sz="2000" dirty="0"/>
              <a:t> </a:t>
            </a:r>
            <a:r>
              <a:rPr lang="en-US" sz="2000" dirty="0" err="1"/>
              <a:t>láy</a:t>
            </a:r>
            <a:r>
              <a:rPr lang="en-US" sz="2000" dirty="0"/>
              <a:t> </a:t>
            </a:r>
            <a:r>
              <a:rPr lang="en-US" sz="2000" dirty="0" err="1"/>
              <a:t>đuôi</a:t>
            </a:r>
            <a:r>
              <a:rPr lang="en-US" sz="2000" dirty="0"/>
              <a:t> </a:t>
            </a:r>
            <a:r>
              <a:rPr lang="en-US" sz="2000" dirty="0" err="1"/>
              <a:t>là</a:t>
            </a:r>
            <a:r>
              <a:rPr lang="en-US" sz="2000" dirty="0"/>
              <a:t> “they” </a:t>
            </a:r>
            <a:r>
              <a:rPr lang="en-US" sz="2000" dirty="0" err="1"/>
              <a:t>và</a:t>
            </a:r>
            <a:r>
              <a:rPr lang="en-US" sz="2000" dirty="0"/>
              <a:t> </a:t>
            </a:r>
            <a:r>
              <a:rPr lang="en-US" sz="2000" dirty="0" err="1"/>
              <a:t>động</a:t>
            </a:r>
            <a:r>
              <a:rPr lang="en-US" sz="2000" dirty="0"/>
              <a:t> </a:t>
            </a:r>
            <a:r>
              <a:rPr lang="en-US" sz="2000" dirty="0" err="1"/>
              <a:t>từ</a:t>
            </a:r>
            <a:r>
              <a:rPr lang="en-US" sz="2000" dirty="0"/>
              <a:t> </a:t>
            </a:r>
            <a:r>
              <a:rPr lang="en-US" sz="2000" dirty="0" err="1"/>
              <a:t>phải</a:t>
            </a:r>
            <a:r>
              <a:rPr lang="en-US" sz="2000" dirty="0"/>
              <a:t> ở </a:t>
            </a:r>
            <a:r>
              <a:rPr lang="en-US" sz="2000" dirty="0" err="1"/>
              <a:t>dạng</a:t>
            </a:r>
            <a:r>
              <a:rPr lang="en-US" sz="2000" dirty="0"/>
              <a:t> </a:t>
            </a:r>
            <a:r>
              <a:rPr lang="en-US" sz="2000" dirty="0" err="1"/>
              <a:t>khẳng</a:t>
            </a:r>
            <a:r>
              <a:rPr lang="en-US" sz="2000" dirty="0"/>
              <a:t> </a:t>
            </a:r>
            <a:r>
              <a:rPr lang="en-US" sz="2000" dirty="0" err="1"/>
              <a:t>định</a:t>
            </a:r>
            <a:r>
              <a:rPr lang="en-US" sz="2000" dirty="0"/>
              <a:t>.</a:t>
            </a:r>
          </a:p>
          <a:p>
            <a:r>
              <a:rPr lang="en-US" sz="2000" dirty="0" err="1"/>
              <a:t>Vậy</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A</a:t>
            </a:r>
          </a:p>
          <a:p>
            <a:r>
              <a:rPr lang="en-US" sz="2000" dirty="0" err="1"/>
              <a:t>Dịch</a:t>
            </a:r>
            <a:r>
              <a:rPr lang="en-US" sz="2000" dirty="0"/>
              <a:t>: </a:t>
            </a:r>
            <a:r>
              <a:rPr lang="en-US" sz="2000" dirty="0" err="1"/>
              <a:t>Không</a:t>
            </a:r>
            <a:r>
              <a:rPr lang="en-US" sz="2000" dirty="0"/>
              <a:t> </a:t>
            </a:r>
            <a:r>
              <a:rPr lang="en-US" sz="2000" dirty="0" err="1"/>
              <a:t>một</a:t>
            </a:r>
            <a:r>
              <a:rPr lang="en-US" sz="2000" dirty="0"/>
              <a:t> </a:t>
            </a:r>
            <a:r>
              <a:rPr lang="en-US" sz="2000" dirty="0" err="1"/>
              <a:t>ai</a:t>
            </a:r>
            <a:r>
              <a:rPr lang="en-US" sz="2000" dirty="0"/>
              <a:t> </a:t>
            </a:r>
            <a:r>
              <a:rPr lang="en-US" sz="2000" dirty="0" err="1"/>
              <a:t>trên</a:t>
            </a:r>
            <a:r>
              <a:rPr lang="en-US" sz="2000" dirty="0"/>
              <a:t> </a:t>
            </a:r>
            <a:r>
              <a:rPr lang="en-US" sz="2000" dirty="0" err="1"/>
              <a:t>máy</a:t>
            </a:r>
            <a:r>
              <a:rPr lang="en-US" sz="2000" dirty="0"/>
              <a:t> bay </a:t>
            </a:r>
            <a:r>
              <a:rPr lang="en-US" sz="2000" dirty="0" err="1"/>
              <a:t>còn</a:t>
            </a:r>
            <a:r>
              <a:rPr lang="en-US" sz="2000" dirty="0"/>
              <a:t> </a:t>
            </a:r>
            <a:r>
              <a:rPr lang="en-US" sz="2000" dirty="0" err="1"/>
              <a:t>sống</a:t>
            </a:r>
            <a:r>
              <a:rPr lang="en-US" sz="2000" dirty="0"/>
              <a:t> </a:t>
            </a:r>
            <a:r>
              <a:rPr lang="en-US" sz="2000" dirty="0" err="1"/>
              <a:t>sót</a:t>
            </a:r>
            <a:r>
              <a:rPr lang="en-US" sz="2000" dirty="0"/>
              <a:t> </a:t>
            </a:r>
            <a:r>
              <a:rPr lang="en-US" sz="2000" dirty="0" err="1"/>
              <a:t>trong</a:t>
            </a:r>
            <a:r>
              <a:rPr lang="en-US" sz="2000" dirty="0"/>
              <a:t> </a:t>
            </a:r>
            <a:r>
              <a:rPr lang="en-US" sz="2000" dirty="0" err="1"/>
              <a:t>vụ</a:t>
            </a:r>
            <a:r>
              <a:rPr lang="en-US" sz="2000" dirty="0"/>
              <a:t> tai </a:t>
            </a:r>
            <a:r>
              <a:rPr lang="en-US" sz="2000" dirty="0" err="1"/>
              <a:t>nạn</a:t>
            </a:r>
            <a:r>
              <a:rPr lang="en-US" sz="2000" dirty="0"/>
              <a:t> </a:t>
            </a:r>
            <a:r>
              <a:rPr lang="en-US" sz="2000" dirty="0" err="1"/>
              <a:t>tối</a:t>
            </a:r>
            <a:r>
              <a:rPr lang="en-US" sz="2000" dirty="0"/>
              <a:t> qua </a:t>
            </a:r>
            <a:r>
              <a:rPr lang="en-US" sz="2000" dirty="0" err="1"/>
              <a:t>đúng</a:t>
            </a:r>
            <a:r>
              <a:rPr lang="en-US" sz="2000" dirty="0"/>
              <a:t> </a:t>
            </a:r>
            <a:r>
              <a:rPr lang="en-US" sz="2000" dirty="0" err="1"/>
              <a:t>không</a:t>
            </a:r>
            <a:r>
              <a:rPr lang="en-US" sz="2000" dirty="0"/>
              <a:t>?</a:t>
            </a:r>
          </a:p>
          <a:p>
            <a:endParaRPr lang="en-US" sz="2000" dirty="0"/>
          </a:p>
        </p:txBody>
      </p:sp>
      <p:sp>
        <p:nvSpPr>
          <p:cNvPr id="2" name="Oval 1"/>
          <p:cNvSpPr/>
          <p:nvPr/>
        </p:nvSpPr>
        <p:spPr>
          <a:xfrm>
            <a:off x="4495800" y="7620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457200" y="3657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967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fade">
                                      <p:cBhvr>
                                        <p:cTn id="35" dur="1000"/>
                                        <p:tgtEl>
                                          <p:spTgt spid="4">
                                            <p:txEl>
                                              <p:pRg st="10" end="10"/>
                                            </p:txEl>
                                          </p:spTgt>
                                        </p:tgtEl>
                                      </p:cBhvr>
                                    </p:animEffect>
                                    <p:anim calcmode="lin" valueType="num">
                                      <p:cBhvr>
                                        <p:cTn id="36"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fade">
                                      <p:cBhvr>
                                        <p:cTn id="40" dur="1000"/>
                                        <p:tgtEl>
                                          <p:spTgt spid="4">
                                            <p:txEl>
                                              <p:pRg st="11" end="11"/>
                                            </p:txEl>
                                          </p:spTgt>
                                        </p:tgtEl>
                                      </p:cBhvr>
                                    </p:animEffect>
                                    <p:anim calcmode="lin" valueType="num">
                                      <p:cBhvr>
                                        <p:cTn id="41"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4">
                                            <p:txEl>
                                              <p:pRg st="12" end="12"/>
                                            </p:txEl>
                                          </p:spTgt>
                                        </p:tgtEl>
                                        <p:attrNameLst>
                                          <p:attrName>style.visibility</p:attrName>
                                        </p:attrNameLst>
                                      </p:cBhvr>
                                      <p:to>
                                        <p:strVal val="visible"/>
                                      </p:to>
                                    </p:set>
                                    <p:animEffect transition="in" filter="fade">
                                      <p:cBhvr>
                                        <p:cTn id="45" dur="1000"/>
                                        <p:tgtEl>
                                          <p:spTgt spid="4">
                                            <p:txEl>
                                              <p:pRg st="12" end="12"/>
                                            </p:txEl>
                                          </p:spTgt>
                                        </p:tgtEl>
                                      </p:cBhvr>
                                    </p:animEffect>
                                    <p:anim calcmode="lin" valueType="num">
                                      <p:cBhvr>
                                        <p:cTn id="46"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4">
                                            <p:txEl>
                                              <p:pRg st="13" end="13"/>
                                            </p:txEl>
                                          </p:spTgt>
                                        </p:tgtEl>
                                        <p:attrNameLst>
                                          <p:attrName>style.visibility</p:attrName>
                                        </p:attrNameLst>
                                      </p:cBhvr>
                                      <p:to>
                                        <p:strVal val="visible"/>
                                      </p:to>
                                    </p:set>
                                    <p:animEffect transition="in" filter="fade">
                                      <p:cBhvr>
                                        <p:cTn id="50" dur="1000"/>
                                        <p:tgtEl>
                                          <p:spTgt spid="4">
                                            <p:txEl>
                                              <p:pRg st="13" end="13"/>
                                            </p:txEl>
                                          </p:spTgt>
                                        </p:tgtEl>
                                      </p:cBhvr>
                                    </p:animEffect>
                                    <p:anim calcmode="lin" valueType="num">
                                      <p:cBhvr>
                                        <p:cTn id="51"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4">
                                            <p:txEl>
                                              <p:pRg st="14" end="14"/>
                                            </p:txEl>
                                          </p:spTgt>
                                        </p:tgtEl>
                                        <p:attrNameLst>
                                          <p:attrName>style.visibility</p:attrName>
                                        </p:attrNameLst>
                                      </p:cBhvr>
                                      <p:to>
                                        <p:strVal val="visible"/>
                                      </p:to>
                                    </p:set>
                                    <p:animEffect transition="in" filter="fade">
                                      <p:cBhvr>
                                        <p:cTn id="55" dur="1000"/>
                                        <p:tgtEl>
                                          <p:spTgt spid="4">
                                            <p:txEl>
                                              <p:pRg st="14" end="14"/>
                                            </p:txEl>
                                          </p:spTgt>
                                        </p:tgtEl>
                                      </p:cBhvr>
                                    </p:animEffect>
                                    <p:anim calcmode="lin" valueType="num">
                                      <p:cBhvr>
                                        <p:cTn id="56"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additive="base">
                                        <p:cTn id="62" dur="500" fill="hold"/>
                                        <p:tgtEl>
                                          <p:spTgt spid="3"/>
                                        </p:tgtEl>
                                        <p:attrNameLst>
                                          <p:attrName>ppt_x</p:attrName>
                                        </p:attrNameLst>
                                      </p:cBhvr>
                                      <p:tavLst>
                                        <p:tav tm="0">
                                          <p:val>
                                            <p:strVal val="#ppt_x"/>
                                          </p:val>
                                        </p:tav>
                                        <p:tav tm="100000">
                                          <p:val>
                                            <p:strVal val="#ppt_x"/>
                                          </p:val>
                                        </p:tav>
                                      </p:tavLst>
                                    </p:anim>
                                    <p:anim calcmode="lin" valueType="num">
                                      <p:cBhvr additive="base">
                                        <p:cTn id="6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70" y="76200"/>
            <a:ext cx="8763000" cy="7294305"/>
          </a:xfrm>
          <a:prstGeom prst="rect">
            <a:avLst/>
          </a:prstGeom>
          <a:noFill/>
        </p:spPr>
        <p:txBody>
          <a:bodyPr wrap="square" rtlCol="0">
            <a:spAutoFit/>
          </a:bodyPr>
          <a:lstStyle/>
          <a:p>
            <a:r>
              <a:rPr lang="en-US" b="1" dirty="0"/>
              <a:t>Question 16</a:t>
            </a:r>
            <a:r>
              <a:rPr lang="en-US" dirty="0"/>
              <a:t>. </a:t>
            </a:r>
            <a:r>
              <a:rPr lang="en-GB" dirty="0" err="1"/>
              <a:t>Hoa’s</a:t>
            </a:r>
            <a:r>
              <a:rPr lang="en-GB" dirty="0"/>
              <a:t> father is asking her about her new job in the bank.</a:t>
            </a:r>
            <a:endParaRPr lang="en-US" dirty="0"/>
          </a:p>
          <a:p>
            <a:r>
              <a:rPr lang="en-GB" dirty="0" err="1"/>
              <a:t>Hoa’s</a:t>
            </a:r>
            <a:r>
              <a:rPr lang="en-GB" dirty="0"/>
              <a:t> father: “Do you enjoy your new job in that bank</a:t>
            </a:r>
            <a:r>
              <a:rPr lang="en-GB" dirty="0" smtClean="0"/>
              <a:t>?”</a:t>
            </a:r>
            <a:r>
              <a:rPr lang="vi-VN" dirty="0"/>
              <a:t> </a:t>
            </a:r>
            <a:r>
              <a:rPr lang="vi-VN" dirty="0" smtClean="0"/>
              <a:t>- </a:t>
            </a:r>
            <a:r>
              <a:rPr lang="en-GB" dirty="0" err="1" smtClean="0"/>
              <a:t>Hoa</a:t>
            </a:r>
            <a:r>
              <a:rPr lang="en-GB" dirty="0"/>
              <a:t>: “__________”</a:t>
            </a:r>
            <a:endParaRPr lang="en-US" dirty="0"/>
          </a:p>
          <a:p>
            <a:r>
              <a:rPr lang="en-GB" b="1" dirty="0"/>
              <a:t>       A.</a:t>
            </a:r>
            <a:r>
              <a:rPr lang="en-GB" dirty="0"/>
              <a:t> Yes, I did.		                         </a:t>
            </a:r>
            <a:r>
              <a:rPr lang="en-GB" b="1" dirty="0"/>
              <a:t>B.</a:t>
            </a:r>
            <a:r>
              <a:rPr lang="en-GB" dirty="0"/>
              <a:t> Thank you for asking.</a:t>
            </a:r>
            <a:endParaRPr lang="en-US" dirty="0"/>
          </a:p>
          <a:p>
            <a:r>
              <a:rPr lang="en-GB" b="1" dirty="0"/>
              <a:t>       C.</a:t>
            </a:r>
            <a:r>
              <a:rPr lang="en-GB" dirty="0"/>
              <a:t> Why not enjoying?</a:t>
            </a:r>
            <a:r>
              <a:rPr lang="en-GB" b="1" dirty="0"/>
              <a:t>                                                          D.</a:t>
            </a:r>
            <a:r>
              <a:rPr lang="en-GB" dirty="0"/>
              <a:t> Not very much.</a:t>
            </a:r>
            <a:endParaRPr lang="en-US" dirty="0"/>
          </a:p>
          <a:p>
            <a:r>
              <a:rPr lang="en-US" dirty="0" err="1" smtClean="0"/>
              <a:t>Kiến</a:t>
            </a:r>
            <a:r>
              <a:rPr lang="en-US" dirty="0" smtClean="0"/>
              <a:t> </a:t>
            </a:r>
            <a:r>
              <a:rPr lang="en-US" dirty="0" err="1"/>
              <a:t>thức</a:t>
            </a:r>
            <a:r>
              <a:rPr lang="en-US" dirty="0"/>
              <a:t>: </a:t>
            </a:r>
            <a:r>
              <a:rPr lang="en-US" dirty="0" err="1"/>
              <a:t>Tình</a:t>
            </a:r>
            <a:r>
              <a:rPr lang="en-US" dirty="0"/>
              <a:t> </a:t>
            </a:r>
            <a:r>
              <a:rPr lang="en-US" dirty="0" err="1"/>
              <a:t>huống</a:t>
            </a:r>
            <a:r>
              <a:rPr lang="en-US" dirty="0"/>
              <a:t> </a:t>
            </a:r>
            <a:r>
              <a:rPr lang="en-US" dirty="0" err="1"/>
              <a:t>giao</a:t>
            </a:r>
            <a:r>
              <a:rPr lang="en-US" dirty="0"/>
              <a:t> </a:t>
            </a:r>
            <a:r>
              <a:rPr lang="en-US" dirty="0" err="1"/>
              <a:t>tiếp</a:t>
            </a:r>
            <a:endParaRPr lang="en-US" dirty="0"/>
          </a:p>
          <a:p>
            <a:r>
              <a:rPr lang="en-US" dirty="0" err="1"/>
              <a:t>Giải</a:t>
            </a:r>
            <a:r>
              <a:rPr lang="en-US" dirty="0"/>
              <a:t> </a:t>
            </a:r>
            <a:r>
              <a:rPr lang="en-US" dirty="0" err="1"/>
              <a:t>thích</a:t>
            </a:r>
            <a:r>
              <a:rPr lang="en-US" dirty="0"/>
              <a:t>: </a:t>
            </a:r>
            <a:r>
              <a:rPr lang="en-US" dirty="0" err="1"/>
              <a:t>Bố</a:t>
            </a:r>
            <a:r>
              <a:rPr lang="en-US" dirty="0"/>
              <a:t> </a:t>
            </a:r>
            <a:r>
              <a:rPr lang="en-US" dirty="0" err="1"/>
              <a:t>của</a:t>
            </a:r>
            <a:r>
              <a:rPr lang="en-US" dirty="0"/>
              <a:t> </a:t>
            </a:r>
            <a:r>
              <a:rPr lang="en-US" dirty="0" err="1"/>
              <a:t>Hoa</a:t>
            </a:r>
            <a:r>
              <a:rPr lang="en-US" dirty="0"/>
              <a:t> </a:t>
            </a:r>
            <a:r>
              <a:rPr lang="en-US" dirty="0" err="1"/>
              <a:t>đang</a:t>
            </a:r>
            <a:r>
              <a:rPr lang="en-US" dirty="0"/>
              <a:t> </a:t>
            </a:r>
            <a:r>
              <a:rPr lang="en-US" dirty="0" err="1"/>
              <a:t>hỏi</a:t>
            </a:r>
            <a:r>
              <a:rPr lang="en-US" dirty="0"/>
              <a:t> </a:t>
            </a:r>
            <a:r>
              <a:rPr lang="en-US" dirty="0" err="1"/>
              <a:t>cô</a:t>
            </a:r>
            <a:r>
              <a:rPr lang="en-US" dirty="0"/>
              <a:t> </a:t>
            </a:r>
            <a:r>
              <a:rPr lang="en-US" dirty="0" err="1"/>
              <a:t>ấy</a:t>
            </a:r>
            <a:r>
              <a:rPr lang="en-US" dirty="0"/>
              <a:t> </a:t>
            </a:r>
            <a:r>
              <a:rPr lang="en-US" dirty="0" err="1"/>
              <a:t>về</a:t>
            </a:r>
            <a:r>
              <a:rPr lang="en-US" dirty="0"/>
              <a:t> </a:t>
            </a:r>
            <a:r>
              <a:rPr lang="en-US" dirty="0" err="1"/>
              <a:t>công</a:t>
            </a:r>
            <a:r>
              <a:rPr lang="en-US" dirty="0"/>
              <a:t> </a:t>
            </a:r>
            <a:r>
              <a:rPr lang="en-US" dirty="0" err="1"/>
              <a:t>việc</a:t>
            </a:r>
            <a:r>
              <a:rPr lang="en-US" dirty="0"/>
              <a:t> </a:t>
            </a:r>
            <a:r>
              <a:rPr lang="en-US" dirty="0" err="1"/>
              <a:t>mới</a:t>
            </a:r>
            <a:r>
              <a:rPr lang="en-US" dirty="0"/>
              <a:t> </a:t>
            </a:r>
            <a:r>
              <a:rPr lang="en-US" dirty="0" err="1"/>
              <a:t>tại</a:t>
            </a:r>
            <a:r>
              <a:rPr lang="en-US" dirty="0"/>
              <a:t> </a:t>
            </a:r>
            <a:r>
              <a:rPr lang="en-US" dirty="0" err="1"/>
              <a:t>ngân</a:t>
            </a:r>
            <a:r>
              <a:rPr lang="en-US" dirty="0"/>
              <a:t> </a:t>
            </a:r>
            <a:r>
              <a:rPr lang="en-US" dirty="0" err="1"/>
              <a:t>hàng</a:t>
            </a:r>
            <a:r>
              <a:rPr lang="en-US" dirty="0"/>
              <a:t>.</a:t>
            </a:r>
          </a:p>
          <a:p>
            <a:r>
              <a:rPr lang="en-US" dirty="0"/>
              <a:t>- </a:t>
            </a:r>
            <a:r>
              <a:rPr lang="en-US" dirty="0" err="1"/>
              <a:t>Bố</a:t>
            </a:r>
            <a:r>
              <a:rPr lang="en-US" dirty="0"/>
              <a:t> </a:t>
            </a:r>
            <a:r>
              <a:rPr lang="en-US" dirty="0" err="1"/>
              <a:t>Hoa</a:t>
            </a:r>
            <a:r>
              <a:rPr lang="en-US" dirty="0"/>
              <a:t>: " Con </a:t>
            </a:r>
            <a:r>
              <a:rPr lang="en-US" dirty="0" err="1"/>
              <a:t>có</a:t>
            </a:r>
            <a:r>
              <a:rPr lang="en-US" dirty="0"/>
              <a:t> </a:t>
            </a:r>
            <a:r>
              <a:rPr lang="en-US" dirty="0" err="1"/>
              <a:t>thích</a:t>
            </a:r>
            <a:r>
              <a:rPr lang="en-US" dirty="0"/>
              <a:t> </a:t>
            </a:r>
            <a:r>
              <a:rPr lang="en-US" dirty="0" err="1"/>
              <a:t>công</a:t>
            </a:r>
            <a:r>
              <a:rPr lang="en-US" dirty="0"/>
              <a:t> </a:t>
            </a:r>
            <a:r>
              <a:rPr lang="en-US" dirty="0" err="1"/>
              <a:t>việc</a:t>
            </a:r>
            <a:r>
              <a:rPr lang="en-US" dirty="0"/>
              <a:t> </a:t>
            </a:r>
            <a:r>
              <a:rPr lang="en-US" dirty="0" err="1"/>
              <a:t>mới</a:t>
            </a:r>
            <a:r>
              <a:rPr lang="en-US" dirty="0"/>
              <a:t> </a:t>
            </a:r>
            <a:r>
              <a:rPr lang="en-US" dirty="0" err="1"/>
              <a:t>tại</a:t>
            </a:r>
            <a:r>
              <a:rPr lang="en-US" dirty="0"/>
              <a:t> </a:t>
            </a:r>
            <a:r>
              <a:rPr lang="en-US" dirty="0" err="1"/>
              <a:t>ngân</a:t>
            </a:r>
            <a:r>
              <a:rPr lang="en-US" dirty="0"/>
              <a:t> </a:t>
            </a:r>
            <a:r>
              <a:rPr lang="en-US" dirty="0" err="1"/>
              <a:t>hàng</a:t>
            </a:r>
            <a:r>
              <a:rPr lang="en-US" dirty="0"/>
              <a:t> </a:t>
            </a:r>
            <a:r>
              <a:rPr lang="en-US" dirty="0" err="1"/>
              <a:t>không</a:t>
            </a:r>
            <a:r>
              <a:rPr lang="en-US" dirty="0" smtClean="0"/>
              <a:t>?«</a:t>
            </a:r>
            <a:r>
              <a:rPr lang="vi-VN" dirty="0" smtClean="0"/>
              <a:t>  </a:t>
            </a:r>
            <a:r>
              <a:rPr lang="en-US" dirty="0" smtClean="0"/>
              <a:t>- </a:t>
            </a:r>
            <a:r>
              <a:rPr lang="en-US" dirty="0" err="1"/>
              <a:t>Hoa</a:t>
            </a:r>
            <a:r>
              <a:rPr lang="en-US" dirty="0"/>
              <a:t>: "_______."</a:t>
            </a:r>
          </a:p>
          <a:p>
            <a:r>
              <a:rPr lang="en-US" dirty="0" err="1"/>
              <a:t>Xét</a:t>
            </a:r>
            <a:r>
              <a:rPr lang="en-US" dirty="0"/>
              <a:t> </a:t>
            </a:r>
            <a:r>
              <a:rPr lang="en-US" dirty="0" err="1"/>
              <a:t>các</a:t>
            </a:r>
            <a:r>
              <a:rPr lang="en-US" dirty="0"/>
              <a:t> </a:t>
            </a:r>
            <a:r>
              <a:rPr lang="en-US" dirty="0" err="1"/>
              <a:t>đáp</a:t>
            </a:r>
            <a:r>
              <a:rPr lang="en-US" dirty="0"/>
              <a:t> </a:t>
            </a:r>
            <a:r>
              <a:rPr lang="en-US" dirty="0" err="1"/>
              <a:t>án</a:t>
            </a:r>
            <a:r>
              <a:rPr lang="en-US" dirty="0"/>
              <a:t>: </a:t>
            </a:r>
          </a:p>
          <a:p>
            <a:r>
              <a:rPr lang="en-US" dirty="0"/>
              <a:t>	A. </a:t>
            </a:r>
            <a:r>
              <a:rPr lang="en-US" dirty="0" err="1"/>
              <a:t>Có</a:t>
            </a:r>
            <a:r>
              <a:rPr lang="en-US" dirty="0"/>
              <a:t>, </a:t>
            </a:r>
            <a:r>
              <a:rPr lang="en-US" dirty="0" err="1"/>
              <a:t>Tôi</a:t>
            </a:r>
            <a:r>
              <a:rPr lang="en-US" dirty="0"/>
              <a:t> </a:t>
            </a:r>
            <a:r>
              <a:rPr lang="en-US" dirty="0" err="1"/>
              <a:t>đã</a:t>
            </a:r>
            <a:r>
              <a:rPr lang="en-US" dirty="0"/>
              <a:t> </a:t>
            </a:r>
            <a:r>
              <a:rPr lang="en-US" dirty="0" err="1"/>
              <a:t>thích</a:t>
            </a:r>
            <a:r>
              <a:rPr lang="en-US" dirty="0"/>
              <a:t> ( </a:t>
            </a:r>
            <a:r>
              <a:rPr lang="en-US" dirty="0" err="1"/>
              <a:t>sai</a:t>
            </a:r>
            <a:r>
              <a:rPr lang="en-US" dirty="0"/>
              <a:t> </a:t>
            </a:r>
            <a:r>
              <a:rPr lang="en-US" dirty="0" err="1"/>
              <a:t>thì</a:t>
            </a:r>
            <a:r>
              <a:rPr lang="en-US" dirty="0"/>
              <a:t>)	B. </a:t>
            </a:r>
            <a:r>
              <a:rPr lang="en-US" dirty="0" err="1"/>
              <a:t>Cảm</a:t>
            </a:r>
            <a:r>
              <a:rPr lang="en-US" dirty="0"/>
              <a:t> </a:t>
            </a:r>
            <a:r>
              <a:rPr lang="en-US" dirty="0" err="1"/>
              <a:t>ơn</a:t>
            </a:r>
            <a:r>
              <a:rPr lang="en-US" dirty="0"/>
              <a:t> </a:t>
            </a:r>
            <a:r>
              <a:rPr lang="en-US" dirty="0" err="1"/>
              <a:t>bố</a:t>
            </a:r>
            <a:r>
              <a:rPr lang="en-US" dirty="0"/>
              <a:t> </a:t>
            </a:r>
            <a:r>
              <a:rPr lang="en-US" dirty="0" err="1"/>
              <a:t>vì</a:t>
            </a:r>
            <a:r>
              <a:rPr lang="en-US" dirty="0"/>
              <a:t> </a:t>
            </a:r>
            <a:r>
              <a:rPr lang="en-US" dirty="0" err="1"/>
              <a:t>đã</a:t>
            </a:r>
            <a:r>
              <a:rPr lang="en-US" dirty="0"/>
              <a:t> </a:t>
            </a:r>
            <a:r>
              <a:rPr lang="en-US" dirty="0" err="1"/>
              <a:t>hỏi</a:t>
            </a:r>
            <a:r>
              <a:rPr lang="en-US" dirty="0"/>
              <a:t> ( </a:t>
            </a:r>
            <a:r>
              <a:rPr lang="en-US" dirty="0" err="1"/>
              <a:t>sai</a:t>
            </a:r>
            <a:r>
              <a:rPr lang="en-US" dirty="0"/>
              <a:t> </a:t>
            </a:r>
            <a:r>
              <a:rPr lang="en-US" dirty="0" err="1"/>
              <a:t>cấu</a:t>
            </a:r>
            <a:r>
              <a:rPr lang="en-US" dirty="0"/>
              <a:t> </a:t>
            </a:r>
            <a:r>
              <a:rPr lang="en-US" dirty="0" err="1"/>
              <a:t>trúc</a:t>
            </a:r>
            <a:r>
              <a:rPr lang="en-US" dirty="0"/>
              <a:t> )</a:t>
            </a:r>
          </a:p>
          <a:p>
            <a:r>
              <a:rPr lang="en-US" dirty="0"/>
              <a:t>	C. </a:t>
            </a:r>
            <a:r>
              <a:rPr lang="en-US" dirty="0" err="1"/>
              <a:t>Tại</a:t>
            </a:r>
            <a:r>
              <a:rPr lang="en-US" dirty="0"/>
              <a:t> </a:t>
            </a:r>
            <a:r>
              <a:rPr lang="en-US" dirty="0" err="1"/>
              <a:t>sao</a:t>
            </a:r>
            <a:r>
              <a:rPr lang="en-US" dirty="0"/>
              <a:t> </a:t>
            </a:r>
            <a:r>
              <a:rPr lang="en-US" dirty="0" err="1"/>
              <a:t>không</a:t>
            </a:r>
            <a:r>
              <a:rPr lang="en-US" dirty="0"/>
              <a:t> </a:t>
            </a:r>
            <a:r>
              <a:rPr lang="en-US" dirty="0" err="1"/>
              <a:t>thích</a:t>
            </a:r>
            <a:r>
              <a:rPr lang="en-US" dirty="0"/>
              <a:t> ( </a:t>
            </a:r>
            <a:r>
              <a:rPr lang="en-US" dirty="0" err="1"/>
              <a:t>sai</a:t>
            </a:r>
            <a:r>
              <a:rPr lang="en-US" dirty="0"/>
              <a:t> </a:t>
            </a:r>
            <a:r>
              <a:rPr lang="en-US" dirty="0" err="1"/>
              <a:t>cấu</a:t>
            </a:r>
            <a:r>
              <a:rPr lang="en-US" dirty="0"/>
              <a:t> </a:t>
            </a:r>
            <a:r>
              <a:rPr lang="en-US" dirty="0" err="1"/>
              <a:t>trúc</a:t>
            </a:r>
            <a:r>
              <a:rPr lang="en-US" dirty="0"/>
              <a:t>) 	D. </a:t>
            </a:r>
            <a:r>
              <a:rPr lang="en-US" dirty="0" err="1"/>
              <a:t>Không</a:t>
            </a:r>
            <a:r>
              <a:rPr lang="en-US" dirty="0"/>
              <a:t> </a:t>
            </a:r>
            <a:r>
              <a:rPr lang="en-US" dirty="0" err="1"/>
              <a:t>nhiều</a:t>
            </a:r>
            <a:r>
              <a:rPr lang="en-US" dirty="0"/>
              <a:t> </a:t>
            </a:r>
            <a:r>
              <a:rPr lang="en-US" dirty="0" err="1"/>
              <a:t>lắm</a:t>
            </a:r>
            <a:r>
              <a:rPr lang="en-US" dirty="0"/>
              <a:t> ( </a:t>
            </a:r>
            <a:r>
              <a:rPr lang="en-US" dirty="0" err="1"/>
              <a:t>đúng</a:t>
            </a:r>
            <a:r>
              <a:rPr lang="en-US" dirty="0"/>
              <a:t>)</a:t>
            </a:r>
          </a:p>
          <a:p>
            <a:r>
              <a:rPr lang="en-US" b="1" dirty="0" smtClean="0"/>
              <a:t>Question </a:t>
            </a:r>
            <a:r>
              <a:rPr lang="en-US" b="1" dirty="0"/>
              <a:t>17</a:t>
            </a:r>
            <a:r>
              <a:rPr lang="en-US" dirty="0"/>
              <a:t>. Joana and David, two students, are talking about studying abroad.</a:t>
            </a:r>
            <a:endParaRPr lang="en-US" dirty="0" smtClean="0">
              <a:effectLst/>
            </a:endParaRPr>
          </a:p>
          <a:p>
            <a:r>
              <a:rPr lang="en-US" dirty="0"/>
              <a:t>Joana: “I think studying abroad is the only way to get a well-paid.”</a:t>
            </a:r>
            <a:endParaRPr lang="en-US" dirty="0" smtClean="0">
              <a:effectLst/>
            </a:endParaRPr>
          </a:p>
          <a:p>
            <a:r>
              <a:rPr lang="en-US" dirty="0"/>
              <a:t>David: “___________. There’re still many different ways to get it.”</a:t>
            </a:r>
            <a:endParaRPr lang="en-US" dirty="0" smtClean="0">
              <a:effectLst/>
            </a:endParaRPr>
          </a:p>
          <a:p>
            <a:r>
              <a:rPr lang="en-US" dirty="0"/>
              <a:t>A. You’re exactly right 	B. I don’t think so 	C. That’s what I think 		D. There’s no doubt about it</a:t>
            </a:r>
            <a:endParaRPr lang="en-US" dirty="0" smtClean="0">
              <a:effectLst/>
            </a:endParaRPr>
          </a:p>
          <a:p>
            <a:r>
              <a:rPr lang="en-US" b="1" dirty="0"/>
              <a:t>Question 17</a:t>
            </a:r>
            <a:r>
              <a:rPr lang="en-US" dirty="0"/>
              <a:t>. </a:t>
            </a:r>
            <a:r>
              <a:rPr lang="en-US" b="1" dirty="0" err="1"/>
              <a:t>Đáp</a:t>
            </a:r>
            <a:r>
              <a:rPr lang="en-US" b="1" dirty="0"/>
              <a:t> </a:t>
            </a:r>
            <a:r>
              <a:rPr lang="en-US" b="1" dirty="0" err="1"/>
              <a:t>án</a:t>
            </a:r>
            <a:r>
              <a:rPr lang="en-US" b="1" dirty="0"/>
              <a:t> B</a:t>
            </a:r>
            <a:endParaRPr lang="en-US" dirty="0"/>
          </a:p>
          <a:p>
            <a:r>
              <a:rPr lang="vi-VN" dirty="0"/>
              <a:t>Kiến thức: </a:t>
            </a:r>
            <a:r>
              <a:rPr lang="en-US" dirty="0" err="1"/>
              <a:t>Tình</a:t>
            </a:r>
            <a:r>
              <a:rPr lang="en-US" dirty="0"/>
              <a:t> </a:t>
            </a:r>
            <a:r>
              <a:rPr lang="en-US" dirty="0" err="1"/>
              <a:t>huống</a:t>
            </a:r>
            <a:r>
              <a:rPr lang="en-US" dirty="0"/>
              <a:t> </a:t>
            </a:r>
            <a:r>
              <a:rPr lang="en-US" dirty="0" err="1"/>
              <a:t>giao</a:t>
            </a:r>
            <a:r>
              <a:rPr lang="en-US" dirty="0"/>
              <a:t> </a:t>
            </a:r>
            <a:r>
              <a:rPr lang="en-US" dirty="0" err="1"/>
              <a:t>tiếp</a:t>
            </a:r>
            <a:endParaRPr lang="en-US" dirty="0"/>
          </a:p>
          <a:p>
            <a:r>
              <a:rPr lang="en-US" dirty="0" err="1"/>
              <a:t>Giải</a:t>
            </a:r>
            <a:r>
              <a:rPr lang="en-US" dirty="0"/>
              <a:t> </a:t>
            </a:r>
            <a:r>
              <a:rPr lang="en-US" dirty="0" err="1"/>
              <a:t>thích</a:t>
            </a:r>
            <a:r>
              <a:rPr lang="en-US" dirty="0"/>
              <a:t>:</a:t>
            </a:r>
          </a:p>
          <a:p>
            <a:r>
              <a:rPr lang="en-US" dirty="0"/>
              <a:t>Joana </a:t>
            </a:r>
            <a:r>
              <a:rPr lang="en-US" dirty="0" err="1"/>
              <a:t>và</a:t>
            </a:r>
            <a:r>
              <a:rPr lang="en-US" dirty="0"/>
              <a:t> David, </a:t>
            </a:r>
            <a:r>
              <a:rPr lang="en-US" dirty="0" err="1"/>
              <a:t>hai</a:t>
            </a:r>
            <a:r>
              <a:rPr lang="en-US" dirty="0"/>
              <a:t> </a:t>
            </a:r>
            <a:r>
              <a:rPr lang="en-US" dirty="0" err="1"/>
              <a:t>học</a:t>
            </a:r>
            <a:r>
              <a:rPr lang="en-US" dirty="0"/>
              <a:t> </a:t>
            </a:r>
            <a:r>
              <a:rPr lang="en-US" dirty="0" err="1"/>
              <a:t>sinh</a:t>
            </a:r>
            <a:r>
              <a:rPr lang="en-US" dirty="0"/>
              <a:t>, </a:t>
            </a:r>
            <a:r>
              <a:rPr lang="en-US" dirty="0" err="1"/>
              <a:t>đang</a:t>
            </a:r>
            <a:r>
              <a:rPr lang="en-US" dirty="0"/>
              <a:t> </a:t>
            </a:r>
            <a:r>
              <a:rPr lang="en-US" dirty="0" err="1"/>
              <a:t>nói</a:t>
            </a:r>
            <a:r>
              <a:rPr lang="en-US" dirty="0"/>
              <a:t> </a:t>
            </a:r>
            <a:r>
              <a:rPr lang="en-US" dirty="0" err="1"/>
              <a:t>về</a:t>
            </a:r>
            <a:r>
              <a:rPr lang="en-US" dirty="0"/>
              <a:t> </a:t>
            </a:r>
            <a:r>
              <a:rPr lang="en-US" dirty="0" err="1"/>
              <a:t>việc</a:t>
            </a:r>
            <a:r>
              <a:rPr lang="en-US" dirty="0"/>
              <a:t> du </a:t>
            </a:r>
            <a:r>
              <a:rPr lang="en-US" dirty="0" err="1"/>
              <a:t>học</a:t>
            </a:r>
            <a:r>
              <a:rPr lang="en-US" dirty="0"/>
              <a:t>.</a:t>
            </a:r>
          </a:p>
          <a:p>
            <a:r>
              <a:rPr lang="en-US" dirty="0"/>
              <a:t>- </a:t>
            </a:r>
            <a:r>
              <a:rPr lang="en-US" dirty="0" err="1"/>
              <a:t>Jolana</a:t>
            </a:r>
            <a:r>
              <a:rPr lang="en-US" dirty="0"/>
              <a:t>: "</a:t>
            </a:r>
            <a:r>
              <a:rPr lang="en-US" dirty="0" err="1"/>
              <a:t>Tôi</a:t>
            </a:r>
            <a:r>
              <a:rPr lang="en-US" dirty="0"/>
              <a:t> </a:t>
            </a:r>
            <a:r>
              <a:rPr lang="en-US" dirty="0" err="1"/>
              <a:t>nghĩ</a:t>
            </a:r>
            <a:r>
              <a:rPr lang="en-US" dirty="0"/>
              <a:t> du </a:t>
            </a:r>
            <a:r>
              <a:rPr lang="en-US" dirty="0" err="1"/>
              <a:t>học</a:t>
            </a:r>
            <a:r>
              <a:rPr lang="en-US" dirty="0"/>
              <a:t> </a:t>
            </a:r>
            <a:r>
              <a:rPr lang="en-US" dirty="0" err="1"/>
              <a:t>là</a:t>
            </a:r>
            <a:r>
              <a:rPr lang="en-US" dirty="0"/>
              <a:t> </a:t>
            </a:r>
            <a:r>
              <a:rPr lang="en-US" dirty="0" err="1"/>
              <a:t>cách</a:t>
            </a:r>
            <a:r>
              <a:rPr lang="en-US" dirty="0"/>
              <a:t> </a:t>
            </a:r>
            <a:r>
              <a:rPr lang="en-US" dirty="0" err="1"/>
              <a:t>duy</a:t>
            </a:r>
            <a:r>
              <a:rPr lang="en-US" dirty="0"/>
              <a:t> </a:t>
            </a:r>
            <a:r>
              <a:rPr lang="en-US" dirty="0" err="1"/>
              <a:t>nhất</a:t>
            </a:r>
            <a:r>
              <a:rPr lang="en-US" dirty="0"/>
              <a:t> </a:t>
            </a:r>
            <a:r>
              <a:rPr lang="en-US" dirty="0" err="1"/>
              <a:t>để</a:t>
            </a:r>
            <a:r>
              <a:rPr lang="en-US" dirty="0"/>
              <a:t> </a:t>
            </a:r>
            <a:r>
              <a:rPr lang="en-US" dirty="0" err="1"/>
              <a:t>có</a:t>
            </a:r>
            <a:r>
              <a:rPr lang="en-US" dirty="0"/>
              <a:t> </a:t>
            </a:r>
            <a:r>
              <a:rPr lang="en-US" dirty="0" err="1"/>
              <a:t>lương</a:t>
            </a:r>
            <a:r>
              <a:rPr lang="en-US" dirty="0"/>
              <a:t> </a:t>
            </a:r>
            <a:r>
              <a:rPr lang="en-US" dirty="0" err="1"/>
              <a:t>cao</a:t>
            </a:r>
            <a:r>
              <a:rPr lang="en-US" dirty="0"/>
              <a:t>?"</a:t>
            </a:r>
          </a:p>
          <a:p>
            <a:r>
              <a:rPr lang="en-US" dirty="0"/>
              <a:t>- David: "___________, </a:t>
            </a:r>
            <a:r>
              <a:rPr lang="en-US" dirty="0" err="1"/>
              <a:t>Vẫn</a:t>
            </a:r>
            <a:r>
              <a:rPr lang="en-US" dirty="0"/>
              <a:t> </a:t>
            </a:r>
            <a:r>
              <a:rPr lang="en-US" dirty="0" err="1"/>
              <a:t>có</a:t>
            </a:r>
            <a:r>
              <a:rPr lang="en-US" dirty="0"/>
              <a:t> </a:t>
            </a:r>
            <a:r>
              <a:rPr lang="en-US" dirty="0" err="1"/>
              <a:t>nhiều</a:t>
            </a:r>
            <a:r>
              <a:rPr lang="en-US" dirty="0"/>
              <a:t> </a:t>
            </a:r>
            <a:r>
              <a:rPr lang="en-US" dirty="0" err="1"/>
              <a:t>cách</a:t>
            </a:r>
            <a:r>
              <a:rPr lang="en-US" dirty="0"/>
              <a:t> </a:t>
            </a:r>
            <a:r>
              <a:rPr lang="en-US" dirty="0" err="1"/>
              <a:t>khác</a:t>
            </a:r>
            <a:r>
              <a:rPr lang="en-US" dirty="0"/>
              <a:t> </a:t>
            </a:r>
            <a:r>
              <a:rPr lang="en-US" dirty="0" err="1"/>
              <a:t>để</a:t>
            </a:r>
            <a:r>
              <a:rPr lang="en-US" dirty="0"/>
              <a:t> </a:t>
            </a:r>
            <a:r>
              <a:rPr lang="en-US" dirty="0" err="1"/>
              <a:t>có</a:t>
            </a:r>
            <a:r>
              <a:rPr lang="en-US" dirty="0"/>
              <a:t> </a:t>
            </a:r>
            <a:r>
              <a:rPr lang="en-US" dirty="0" err="1"/>
              <a:t>được</a:t>
            </a:r>
            <a:r>
              <a:rPr lang="en-US" dirty="0"/>
              <a:t> </a:t>
            </a:r>
            <a:r>
              <a:rPr lang="en-US" dirty="0" err="1"/>
              <a:t>điều</a:t>
            </a:r>
            <a:r>
              <a:rPr lang="en-US" dirty="0"/>
              <a:t> </a:t>
            </a:r>
            <a:r>
              <a:rPr lang="en-US" dirty="0" err="1"/>
              <a:t>đó</a:t>
            </a:r>
            <a:r>
              <a:rPr lang="en-US" dirty="0"/>
              <a:t>"</a:t>
            </a:r>
          </a:p>
          <a:p>
            <a:r>
              <a:rPr lang="en-US" dirty="0" err="1"/>
              <a:t>Xét</a:t>
            </a:r>
            <a:r>
              <a:rPr lang="en-US" dirty="0"/>
              <a:t> </a:t>
            </a:r>
            <a:r>
              <a:rPr lang="en-US" dirty="0" err="1"/>
              <a:t>các</a:t>
            </a:r>
            <a:r>
              <a:rPr lang="en-US" dirty="0"/>
              <a:t> </a:t>
            </a:r>
            <a:r>
              <a:rPr lang="en-US" dirty="0" err="1"/>
              <a:t>đáp</a:t>
            </a:r>
            <a:r>
              <a:rPr lang="en-US" dirty="0"/>
              <a:t> </a:t>
            </a:r>
            <a:r>
              <a:rPr lang="en-US" dirty="0" err="1"/>
              <a:t>án</a:t>
            </a:r>
            <a:r>
              <a:rPr lang="en-US" dirty="0"/>
              <a:t>:</a:t>
            </a:r>
          </a:p>
          <a:p>
            <a:r>
              <a:rPr lang="en-US" dirty="0"/>
              <a:t>	A. </a:t>
            </a:r>
            <a:r>
              <a:rPr lang="en-US" dirty="0" err="1"/>
              <a:t>Bạn</a:t>
            </a:r>
            <a:r>
              <a:rPr lang="en-US" dirty="0"/>
              <a:t> </a:t>
            </a:r>
            <a:r>
              <a:rPr lang="en-US" dirty="0" err="1"/>
              <a:t>hoàn</a:t>
            </a:r>
            <a:r>
              <a:rPr lang="en-US" dirty="0"/>
              <a:t> </a:t>
            </a:r>
            <a:r>
              <a:rPr lang="en-US" dirty="0" err="1"/>
              <a:t>toàn</a:t>
            </a:r>
            <a:r>
              <a:rPr lang="en-US" dirty="0"/>
              <a:t> </a:t>
            </a:r>
            <a:r>
              <a:rPr lang="en-US" dirty="0" err="1"/>
              <a:t>đúng</a:t>
            </a:r>
            <a:r>
              <a:rPr lang="en-US" dirty="0"/>
              <a:t>. 		B. </a:t>
            </a:r>
            <a:r>
              <a:rPr lang="en-US" dirty="0" err="1"/>
              <a:t>Tôi</a:t>
            </a:r>
            <a:r>
              <a:rPr lang="en-US" dirty="0"/>
              <a:t> </a:t>
            </a:r>
            <a:r>
              <a:rPr lang="en-US" dirty="0" err="1"/>
              <a:t>không</a:t>
            </a:r>
            <a:r>
              <a:rPr lang="en-US" dirty="0"/>
              <a:t> </a:t>
            </a:r>
            <a:r>
              <a:rPr lang="en-US" dirty="0" err="1"/>
              <a:t>nghĩ</a:t>
            </a:r>
            <a:r>
              <a:rPr lang="en-US" dirty="0"/>
              <a:t> </a:t>
            </a:r>
            <a:r>
              <a:rPr lang="en-US" dirty="0" err="1"/>
              <a:t>thế</a:t>
            </a:r>
            <a:r>
              <a:rPr lang="en-US" dirty="0"/>
              <a:t>.</a:t>
            </a:r>
          </a:p>
          <a:p>
            <a:r>
              <a:rPr lang="en-US" dirty="0"/>
              <a:t>	C. </a:t>
            </a:r>
            <a:r>
              <a:rPr lang="en-US" dirty="0" err="1"/>
              <a:t>Đó</a:t>
            </a:r>
            <a:r>
              <a:rPr lang="en-US" dirty="0"/>
              <a:t> </a:t>
            </a:r>
            <a:r>
              <a:rPr lang="en-US" dirty="0" err="1"/>
              <a:t>là</a:t>
            </a:r>
            <a:r>
              <a:rPr lang="en-US" dirty="0"/>
              <a:t> </a:t>
            </a:r>
            <a:r>
              <a:rPr lang="en-US" dirty="0" err="1"/>
              <a:t>điều</a:t>
            </a:r>
            <a:r>
              <a:rPr lang="en-US" dirty="0"/>
              <a:t> </a:t>
            </a:r>
            <a:r>
              <a:rPr lang="en-US" dirty="0" err="1"/>
              <a:t>tôi</a:t>
            </a:r>
            <a:r>
              <a:rPr lang="en-US" dirty="0"/>
              <a:t> </a:t>
            </a:r>
            <a:r>
              <a:rPr lang="en-US" dirty="0" err="1"/>
              <a:t>nghĩ</a:t>
            </a:r>
            <a:r>
              <a:rPr lang="en-US" dirty="0"/>
              <a:t>		D. </a:t>
            </a:r>
            <a:r>
              <a:rPr lang="en-US" dirty="0" err="1"/>
              <a:t>Chắc</a:t>
            </a:r>
            <a:r>
              <a:rPr lang="en-US" dirty="0"/>
              <a:t> </a:t>
            </a:r>
            <a:r>
              <a:rPr lang="en-US" dirty="0" err="1"/>
              <a:t>chắn</a:t>
            </a:r>
            <a:r>
              <a:rPr lang="en-US" dirty="0"/>
              <a:t> </a:t>
            </a:r>
            <a:r>
              <a:rPr lang="en-US" dirty="0" err="1"/>
              <a:t>rồi</a:t>
            </a:r>
            <a:endParaRPr lang="en-US" dirty="0"/>
          </a:p>
          <a:p>
            <a:endParaRPr lang="en-US" dirty="0"/>
          </a:p>
        </p:txBody>
      </p:sp>
      <p:sp>
        <p:nvSpPr>
          <p:cNvPr id="2" name="Oval 1"/>
          <p:cNvSpPr/>
          <p:nvPr/>
        </p:nvSpPr>
        <p:spPr>
          <a:xfrm>
            <a:off x="5486400" y="990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819400" y="3723352"/>
            <a:ext cx="228600" cy="23904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2806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15" end="15"/>
                                            </p:txEl>
                                          </p:spTgt>
                                        </p:tgtEl>
                                        <p:attrNameLst>
                                          <p:attrName>style.visibility</p:attrName>
                                        </p:attrNameLst>
                                      </p:cBhvr>
                                      <p:to>
                                        <p:strVal val="visible"/>
                                      </p:to>
                                    </p:set>
                                    <p:anim calcmode="lin" valueType="num">
                                      <p:cBhvr additive="base">
                                        <p:cTn id="39"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6" end="16"/>
                                            </p:txEl>
                                          </p:spTgt>
                                        </p:tgtEl>
                                        <p:attrNameLst>
                                          <p:attrName>style.visibility</p:attrName>
                                        </p:attrNameLst>
                                      </p:cBhvr>
                                      <p:to>
                                        <p:strVal val="visible"/>
                                      </p:to>
                                    </p:set>
                                    <p:anim calcmode="lin" valueType="num">
                                      <p:cBhvr additive="base">
                                        <p:cTn id="43"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7" end="17"/>
                                            </p:txEl>
                                          </p:spTgt>
                                        </p:tgtEl>
                                        <p:attrNameLst>
                                          <p:attrName>style.visibility</p:attrName>
                                        </p:attrNameLst>
                                      </p:cBhvr>
                                      <p:to>
                                        <p:strVal val="visible"/>
                                      </p:to>
                                    </p:set>
                                    <p:anim calcmode="lin" valueType="num">
                                      <p:cBhvr additive="base">
                                        <p:cTn id="47"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7" end="17"/>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8" end="18"/>
                                            </p:txEl>
                                          </p:spTgt>
                                        </p:tgtEl>
                                        <p:attrNameLst>
                                          <p:attrName>style.visibility</p:attrName>
                                        </p:attrNameLst>
                                      </p:cBhvr>
                                      <p:to>
                                        <p:strVal val="visible"/>
                                      </p:to>
                                    </p:set>
                                    <p:anim calcmode="lin" valueType="num">
                                      <p:cBhvr additive="base">
                                        <p:cTn id="51" dur="500" fill="hold"/>
                                        <p:tgtEl>
                                          <p:spTgt spid="4">
                                            <p:txEl>
                                              <p:pRg st="18" end="1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8" end="18"/>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9" end="19"/>
                                            </p:txEl>
                                          </p:spTgt>
                                        </p:tgtEl>
                                        <p:attrNameLst>
                                          <p:attrName>style.visibility</p:attrName>
                                        </p:attrNameLst>
                                      </p:cBhvr>
                                      <p:to>
                                        <p:strVal val="visible"/>
                                      </p:to>
                                    </p:set>
                                    <p:anim calcmode="lin" valueType="num">
                                      <p:cBhvr additive="base">
                                        <p:cTn id="55" dur="500" fill="hold"/>
                                        <p:tgtEl>
                                          <p:spTgt spid="4">
                                            <p:txEl>
                                              <p:pRg st="19" end="1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9" end="19"/>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20" end="20"/>
                                            </p:txEl>
                                          </p:spTgt>
                                        </p:tgtEl>
                                        <p:attrNameLst>
                                          <p:attrName>style.visibility</p:attrName>
                                        </p:attrNameLst>
                                      </p:cBhvr>
                                      <p:to>
                                        <p:strVal val="visible"/>
                                      </p:to>
                                    </p:set>
                                    <p:anim calcmode="lin" valueType="num">
                                      <p:cBhvr additive="base">
                                        <p:cTn id="59" dur="500" fill="hold"/>
                                        <p:tgtEl>
                                          <p:spTgt spid="4">
                                            <p:txEl>
                                              <p:pRg st="20" end="2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20" end="20"/>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4">
                                            <p:txEl>
                                              <p:pRg st="21" end="21"/>
                                            </p:txEl>
                                          </p:spTgt>
                                        </p:tgtEl>
                                        <p:attrNameLst>
                                          <p:attrName>style.visibility</p:attrName>
                                        </p:attrNameLst>
                                      </p:cBhvr>
                                      <p:to>
                                        <p:strVal val="visible"/>
                                      </p:to>
                                    </p:set>
                                    <p:anim calcmode="lin" valueType="num">
                                      <p:cBhvr additive="base">
                                        <p:cTn id="63" dur="500" fill="hold"/>
                                        <p:tgtEl>
                                          <p:spTgt spid="4">
                                            <p:txEl>
                                              <p:pRg st="21" end="21"/>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21" end="21"/>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4">
                                            <p:txEl>
                                              <p:pRg st="22" end="22"/>
                                            </p:txEl>
                                          </p:spTgt>
                                        </p:tgtEl>
                                        <p:attrNameLst>
                                          <p:attrName>style.visibility</p:attrName>
                                        </p:attrNameLst>
                                      </p:cBhvr>
                                      <p:to>
                                        <p:strVal val="visible"/>
                                      </p:to>
                                    </p:set>
                                    <p:anim calcmode="lin" valueType="num">
                                      <p:cBhvr additive="base">
                                        <p:cTn id="67" dur="500" fill="hold"/>
                                        <p:tgtEl>
                                          <p:spTgt spid="4">
                                            <p:txEl>
                                              <p:pRg st="22" end="2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22" end="2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gtEl>
                                        <p:attrNameLst>
                                          <p:attrName>style.visibility</p:attrName>
                                        </p:attrNameLst>
                                      </p:cBhvr>
                                      <p:to>
                                        <p:strVal val="visible"/>
                                      </p:to>
                                    </p:set>
                                    <p:anim calcmode="lin" valueType="num">
                                      <p:cBhvr additive="base">
                                        <p:cTn id="73" dur="500" fill="hold"/>
                                        <p:tgtEl>
                                          <p:spTgt spid="3"/>
                                        </p:tgtEl>
                                        <p:attrNameLst>
                                          <p:attrName>ppt_x</p:attrName>
                                        </p:attrNameLst>
                                      </p:cBhvr>
                                      <p:tavLst>
                                        <p:tav tm="0">
                                          <p:val>
                                            <p:strVal val="#ppt_x"/>
                                          </p:val>
                                        </p:tav>
                                        <p:tav tm="100000">
                                          <p:val>
                                            <p:strVal val="#ppt_x"/>
                                          </p:val>
                                        </p:tav>
                                      </p:tavLst>
                                    </p:anim>
                                    <p:anim calcmode="lin" valueType="num">
                                      <p:cBhvr additive="base">
                                        <p:cTn id="7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5940088"/>
          </a:xfrm>
          <a:prstGeom prst="rect">
            <a:avLst/>
          </a:prstGeom>
          <a:noFill/>
        </p:spPr>
        <p:txBody>
          <a:bodyPr wrap="square" rtlCol="0">
            <a:spAutoFit/>
          </a:bodyPr>
          <a:lstStyle/>
          <a:p>
            <a:r>
              <a:rPr lang="en-US" sz="2000" b="1" dirty="0"/>
              <a:t>Question 18</a:t>
            </a:r>
            <a:r>
              <a:rPr lang="en-US" sz="2000" dirty="0"/>
              <a:t>. </a:t>
            </a:r>
            <a:r>
              <a:rPr lang="vi-VN" sz="2000" b="1" dirty="0"/>
              <a:t>A. </a:t>
            </a:r>
            <a:r>
              <a:rPr lang="en-US" sz="2000" dirty="0"/>
              <a:t>company</a:t>
            </a:r>
            <a:r>
              <a:rPr lang="vi-VN" sz="2000" dirty="0"/>
              <a:t>	</a:t>
            </a:r>
            <a:r>
              <a:rPr lang="en-US" sz="2000" b="1" dirty="0"/>
              <a:t>B</a:t>
            </a:r>
            <a:r>
              <a:rPr lang="vi-VN" sz="2000" dirty="0"/>
              <a:t>. </a:t>
            </a:r>
            <a:r>
              <a:rPr lang="en-US" sz="2000" dirty="0"/>
              <a:t>adventure                  </a:t>
            </a:r>
            <a:r>
              <a:rPr lang="en-US" sz="2000" b="1" dirty="0"/>
              <a:t>C</a:t>
            </a:r>
            <a:r>
              <a:rPr lang="vi-VN" sz="2000" dirty="0"/>
              <a:t>. </a:t>
            </a:r>
            <a:r>
              <a:rPr lang="en-US" sz="2000" dirty="0"/>
              <a:t>instrument</a:t>
            </a:r>
            <a:r>
              <a:rPr lang="vi-VN" sz="2000" dirty="0"/>
              <a:t>	</a:t>
            </a:r>
            <a:r>
              <a:rPr lang="en-US" sz="2000" b="1" dirty="0"/>
              <a:t>D</a:t>
            </a:r>
            <a:r>
              <a:rPr lang="vi-VN" sz="2000" dirty="0"/>
              <a:t>. </a:t>
            </a:r>
            <a:r>
              <a:rPr lang="en-US" sz="2000" dirty="0"/>
              <a:t>business</a:t>
            </a:r>
            <a:r>
              <a:rPr lang="vi-VN" sz="2000" dirty="0"/>
              <a:t>	</a:t>
            </a:r>
            <a:endParaRPr lang="en-US" sz="2000" dirty="0"/>
          </a:p>
          <a:p>
            <a:r>
              <a:rPr lang="en-US" sz="2000" dirty="0" err="1" smtClean="0"/>
              <a:t>Kiến</a:t>
            </a:r>
            <a:r>
              <a:rPr lang="en-US" sz="2000" dirty="0" smtClean="0"/>
              <a:t> </a:t>
            </a:r>
            <a:r>
              <a:rPr lang="en-US" sz="2000" dirty="0" err="1"/>
              <a:t>thức</a:t>
            </a:r>
            <a:r>
              <a:rPr lang="en-US" sz="2000" dirty="0"/>
              <a:t>: </a:t>
            </a:r>
            <a:r>
              <a:rPr lang="en-US" sz="2000" dirty="0" err="1"/>
              <a:t>Trọng</a:t>
            </a:r>
            <a:r>
              <a:rPr lang="en-US" sz="2000" dirty="0"/>
              <a:t> </a:t>
            </a:r>
            <a:r>
              <a:rPr lang="en-US" sz="2000" dirty="0" err="1"/>
              <a:t>âm</a:t>
            </a:r>
            <a:r>
              <a:rPr lang="en-US" sz="2000" dirty="0"/>
              <a:t> </a:t>
            </a:r>
            <a:r>
              <a:rPr lang="en-US" sz="2000" dirty="0" err="1"/>
              <a:t>của</a:t>
            </a:r>
            <a:r>
              <a:rPr lang="en-US" sz="2000" dirty="0"/>
              <a:t> </a:t>
            </a:r>
            <a:r>
              <a:rPr lang="en-US" sz="2000" dirty="0" err="1"/>
              <a:t>từ</a:t>
            </a:r>
            <a:r>
              <a:rPr lang="en-US" sz="2000" dirty="0"/>
              <a:t> 3 </a:t>
            </a:r>
            <a:r>
              <a:rPr lang="en-US" sz="2000" dirty="0" err="1"/>
              <a:t>âm</a:t>
            </a:r>
            <a:r>
              <a:rPr lang="en-US" sz="2000" dirty="0"/>
              <a:t> </a:t>
            </a:r>
            <a:r>
              <a:rPr lang="en-US" sz="2000" dirty="0" err="1"/>
              <a:t>tiết</a:t>
            </a:r>
            <a:r>
              <a:rPr lang="en-US" sz="2000" dirty="0"/>
              <a:t> </a:t>
            </a:r>
            <a:r>
              <a:rPr lang="en-US" sz="2000" dirty="0" err="1"/>
              <a:t>trở</a:t>
            </a:r>
            <a:r>
              <a:rPr lang="en-US" sz="2000" dirty="0"/>
              <a:t> </a:t>
            </a:r>
            <a:r>
              <a:rPr lang="en-US" sz="2000" dirty="0" err="1"/>
              <a:t>lên</a:t>
            </a:r>
            <a:endParaRPr lang="en-US" sz="2000" dirty="0"/>
          </a:p>
          <a:p>
            <a:r>
              <a:rPr lang="en-US" sz="2000" dirty="0" err="1"/>
              <a:t>Giải</a:t>
            </a:r>
            <a:r>
              <a:rPr lang="en-US" sz="2000" dirty="0"/>
              <a:t> </a:t>
            </a:r>
            <a:r>
              <a:rPr lang="en-US" sz="2000" dirty="0" err="1"/>
              <a:t>thích</a:t>
            </a:r>
            <a:r>
              <a:rPr lang="en-US" sz="2000" dirty="0"/>
              <a:t>:</a:t>
            </a:r>
          </a:p>
          <a:p>
            <a:r>
              <a:rPr lang="en-US" sz="2000" b="1" dirty="0"/>
              <a:t>  </a:t>
            </a:r>
            <a:r>
              <a:rPr lang="vi-VN" sz="2000" b="1" dirty="0"/>
              <a:t>A. </a:t>
            </a:r>
            <a:r>
              <a:rPr lang="en-US" sz="2000" dirty="0"/>
              <a:t>company /ˈ</a:t>
            </a:r>
            <a:r>
              <a:rPr lang="en-US" sz="2000" dirty="0" err="1"/>
              <a:t>kʌmpəni</a:t>
            </a:r>
            <a:r>
              <a:rPr lang="en-US" sz="2000" dirty="0"/>
              <a:t>/ (n)</a:t>
            </a:r>
            <a:r>
              <a:rPr lang="vi-VN" sz="2000" dirty="0"/>
              <a:t>	</a:t>
            </a:r>
            <a:r>
              <a:rPr lang="en-US" sz="2000" b="1" dirty="0"/>
              <a:t>B</a:t>
            </a:r>
            <a:r>
              <a:rPr lang="vi-VN" sz="2000" dirty="0"/>
              <a:t>. </a:t>
            </a:r>
            <a:r>
              <a:rPr lang="en-US" sz="2000" dirty="0"/>
              <a:t>adventure /</a:t>
            </a:r>
            <a:r>
              <a:rPr lang="en-US" sz="2000" dirty="0" err="1"/>
              <a:t>ədˈventʃə</a:t>
            </a:r>
            <a:r>
              <a:rPr lang="en-US" sz="2000" dirty="0"/>
              <a:t>(r)/(n)</a:t>
            </a:r>
          </a:p>
          <a:p>
            <a:r>
              <a:rPr lang="en-US" sz="2000" dirty="0"/>
              <a:t>  </a:t>
            </a:r>
            <a:r>
              <a:rPr lang="en-US" sz="2000" b="1" dirty="0"/>
              <a:t>C</a:t>
            </a:r>
            <a:r>
              <a:rPr lang="vi-VN" sz="2000" dirty="0"/>
              <a:t>. </a:t>
            </a:r>
            <a:r>
              <a:rPr lang="en-US" sz="2000" dirty="0"/>
              <a:t>instrument /ˈ</a:t>
            </a:r>
            <a:r>
              <a:rPr lang="en-US" sz="2000" dirty="0" err="1"/>
              <a:t>ɪnstrəmənt</a:t>
            </a:r>
            <a:r>
              <a:rPr lang="en-US" sz="2000" dirty="0"/>
              <a:t>/(n)</a:t>
            </a:r>
            <a:r>
              <a:rPr lang="vi-VN" sz="2000" dirty="0"/>
              <a:t>	</a:t>
            </a:r>
            <a:r>
              <a:rPr lang="en-US" sz="2000" b="1" dirty="0"/>
              <a:t>D</a:t>
            </a:r>
            <a:r>
              <a:rPr lang="vi-VN" sz="2000" dirty="0"/>
              <a:t>. </a:t>
            </a:r>
            <a:r>
              <a:rPr lang="en-US" sz="2000" dirty="0"/>
              <a:t>business /ˈ</a:t>
            </a:r>
            <a:r>
              <a:rPr lang="en-US" sz="2000" dirty="0" err="1"/>
              <a:t>bɪznəs</a:t>
            </a:r>
            <a:r>
              <a:rPr lang="en-US" sz="2000" dirty="0"/>
              <a:t>/ (n)</a:t>
            </a:r>
          </a:p>
          <a:p>
            <a:r>
              <a:rPr lang="en-US" sz="2000" dirty="0" err="1"/>
              <a:t>Đáp</a:t>
            </a:r>
            <a:r>
              <a:rPr lang="en-US" sz="2000" dirty="0"/>
              <a:t> </a:t>
            </a:r>
            <a:r>
              <a:rPr lang="en-US" sz="2000" dirty="0" err="1"/>
              <a:t>án</a:t>
            </a:r>
            <a:r>
              <a:rPr lang="en-US" sz="2000" dirty="0"/>
              <a:t> A, C , D </a:t>
            </a:r>
            <a:r>
              <a:rPr lang="en-US" sz="2000" dirty="0" err="1"/>
              <a:t>trọng</a:t>
            </a:r>
            <a:r>
              <a:rPr lang="en-US" sz="2000" dirty="0"/>
              <a:t> </a:t>
            </a:r>
            <a:r>
              <a:rPr lang="en-US" sz="2000" dirty="0" err="1"/>
              <a:t>âm</a:t>
            </a:r>
            <a:r>
              <a:rPr lang="en-US" sz="2000" dirty="0"/>
              <a:t> </a:t>
            </a:r>
            <a:r>
              <a:rPr lang="en-US" sz="2000" dirty="0" err="1"/>
              <a:t>rơi</a:t>
            </a:r>
            <a:r>
              <a:rPr lang="en-US" sz="2000" dirty="0"/>
              <a:t> </a:t>
            </a:r>
            <a:r>
              <a:rPr lang="en-US" sz="2000" dirty="0" err="1"/>
              <a:t>vào</a:t>
            </a:r>
            <a:r>
              <a:rPr lang="en-US" sz="2000" dirty="0"/>
              <a:t> </a:t>
            </a:r>
            <a:r>
              <a:rPr lang="en-US" sz="2000" dirty="0" err="1"/>
              <a:t>âm</a:t>
            </a:r>
            <a:r>
              <a:rPr lang="en-US" sz="2000" dirty="0"/>
              <a:t> </a:t>
            </a:r>
            <a:r>
              <a:rPr lang="en-US" sz="2000" dirty="0" err="1"/>
              <a:t>tiết</a:t>
            </a:r>
            <a:r>
              <a:rPr lang="en-US" sz="2000" dirty="0"/>
              <a:t> </a:t>
            </a:r>
            <a:r>
              <a:rPr lang="en-US" sz="2000" dirty="0" err="1"/>
              <a:t>thứ</a:t>
            </a:r>
            <a:r>
              <a:rPr lang="en-US" sz="2000" dirty="0"/>
              <a:t> </a:t>
            </a:r>
            <a:r>
              <a:rPr lang="en-US" sz="2000" dirty="0" err="1"/>
              <a:t>nhất</a:t>
            </a:r>
            <a:r>
              <a:rPr lang="en-US" sz="2000" dirty="0"/>
              <a:t>. </a:t>
            </a:r>
          </a:p>
          <a:p>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B </a:t>
            </a:r>
            <a:r>
              <a:rPr lang="en-US" sz="2000" dirty="0" err="1"/>
              <a:t>trọng</a:t>
            </a:r>
            <a:r>
              <a:rPr lang="en-US" sz="2000" dirty="0"/>
              <a:t> </a:t>
            </a:r>
            <a:r>
              <a:rPr lang="en-US" sz="2000" dirty="0" err="1"/>
              <a:t>âm</a:t>
            </a:r>
            <a:r>
              <a:rPr lang="en-US" sz="2000" dirty="0"/>
              <a:t> </a:t>
            </a:r>
            <a:r>
              <a:rPr lang="en-US" sz="2000" dirty="0" err="1"/>
              <a:t>rơi</a:t>
            </a:r>
            <a:r>
              <a:rPr lang="en-US" sz="2000" dirty="0"/>
              <a:t> </a:t>
            </a:r>
            <a:r>
              <a:rPr lang="en-US" sz="2000" dirty="0" err="1"/>
              <a:t>vào</a:t>
            </a:r>
            <a:r>
              <a:rPr lang="en-US" sz="2000" dirty="0"/>
              <a:t> </a:t>
            </a:r>
            <a:r>
              <a:rPr lang="en-US" sz="2000" dirty="0" err="1"/>
              <a:t>âm</a:t>
            </a:r>
            <a:r>
              <a:rPr lang="en-US" sz="2000" dirty="0"/>
              <a:t> </a:t>
            </a:r>
            <a:r>
              <a:rPr lang="en-US" sz="2000" dirty="0" err="1"/>
              <a:t>thứ</a:t>
            </a:r>
            <a:r>
              <a:rPr lang="en-US" sz="2000" dirty="0"/>
              <a:t> </a:t>
            </a:r>
            <a:r>
              <a:rPr lang="en-US" sz="2000" dirty="0" err="1"/>
              <a:t>hai</a:t>
            </a:r>
            <a:r>
              <a:rPr lang="en-US" sz="2000" dirty="0"/>
              <a:t>	 </a:t>
            </a:r>
          </a:p>
          <a:p>
            <a:r>
              <a:rPr lang="en-US" sz="2000" b="1" dirty="0"/>
              <a:t>Question 19</a:t>
            </a:r>
            <a:r>
              <a:rPr lang="en-US" sz="2000" dirty="0"/>
              <a:t>. </a:t>
            </a:r>
            <a:r>
              <a:rPr lang="vi-VN" sz="2000" b="1" dirty="0"/>
              <a:t>A. </a:t>
            </a:r>
            <a:r>
              <a:rPr lang="en-US" sz="2000" dirty="0"/>
              <a:t>provide</a:t>
            </a:r>
            <a:r>
              <a:rPr lang="vi-VN" sz="2000" dirty="0"/>
              <a:t>	</a:t>
            </a:r>
            <a:r>
              <a:rPr lang="en-US" sz="2000" dirty="0"/>
              <a:t>  </a:t>
            </a:r>
            <a:r>
              <a:rPr lang="en-US" sz="2000" b="1" dirty="0"/>
              <a:t>B</a:t>
            </a:r>
            <a:r>
              <a:rPr lang="vi-VN" sz="2000" dirty="0"/>
              <a:t>. </a:t>
            </a:r>
            <a:r>
              <a:rPr lang="en-US" sz="2000" dirty="0"/>
              <a:t>succeed</a:t>
            </a:r>
            <a:r>
              <a:rPr lang="en-US" sz="2000" b="1" dirty="0"/>
              <a:t> 	     C</a:t>
            </a:r>
            <a:r>
              <a:rPr lang="vi-VN" sz="2000" dirty="0"/>
              <a:t>. b</a:t>
            </a:r>
            <a:r>
              <a:rPr lang="en-US" sz="2000" dirty="0" err="1"/>
              <a:t>roaden</a:t>
            </a:r>
            <a:r>
              <a:rPr lang="vi-VN" sz="2000" dirty="0"/>
              <a:t>	</a:t>
            </a:r>
            <a:r>
              <a:rPr lang="vi-VN" sz="2000" b="1" dirty="0"/>
              <a:t>D</a:t>
            </a:r>
            <a:r>
              <a:rPr lang="vi-VN" sz="2000" dirty="0"/>
              <a:t>. </a:t>
            </a:r>
            <a:r>
              <a:rPr lang="en-US" sz="2000" dirty="0"/>
              <a:t>pursue</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Trọng</a:t>
            </a:r>
            <a:r>
              <a:rPr lang="en-US" sz="2000" dirty="0"/>
              <a:t> </a:t>
            </a:r>
            <a:r>
              <a:rPr lang="en-US" sz="2000" dirty="0" err="1"/>
              <a:t>âm</a:t>
            </a:r>
            <a:r>
              <a:rPr lang="en-US" sz="2000" dirty="0"/>
              <a:t> </a:t>
            </a:r>
            <a:r>
              <a:rPr lang="en-US" sz="2000" dirty="0" err="1"/>
              <a:t>của</a:t>
            </a:r>
            <a:r>
              <a:rPr lang="en-US" sz="2000" dirty="0"/>
              <a:t> </a:t>
            </a:r>
            <a:r>
              <a:rPr lang="en-US" sz="2000" dirty="0" err="1"/>
              <a:t>từ</a:t>
            </a:r>
            <a:r>
              <a:rPr lang="en-US" sz="2000" dirty="0"/>
              <a:t> 2 </a:t>
            </a:r>
            <a:r>
              <a:rPr lang="en-US" sz="2000" dirty="0" err="1"/>
              <a:t>âm</a:t>
            </a:r>
            <a:r>
              <a:rPr lang="en-US" sz="2000" dirty="0"/>
              <a:t> </a:t>
            </a:r>
            <a:r>
              <a:rPr lang="en-US" sz="2000" dirty="0" err="1"/>
              <a:t>tiết</a:t>
            </a:r>
            <a:endParaRPr lang="en-US" sz="2000" dirty="0"/>
          </a:p>
          <a:p>
            <a:r>
              <a:rPr lang="en-US" sz="2000" dirty="0" err="1"/>
              <a:t>Giải</a:t>
            </a:r>
            <a:r>
              <a:rPr lang="en-US" sz="2000" dirty="0"/>
              <a:t> </a:t>
            </a:r>
            <a:r>
              <a:rPr lang="en-US" sz="2000" dirty="0" err="1"/>
              <a:t>thích</a:t>
            </a:r>
            <a:r>
              <a:rPr lang="en-US" sz="2000" dirty="0"/>
              <a:t>: </a:t>
            </a:r>
          </a:p>
          <a:p>
            <a:r>
              <a:rPr lang="en-US" sz="2000" dirty="0"/>
              <a:t>- </a:t>
            </a:r>
            <a:r>
              <a:rPr lang="en-US" sz="2000" dirty="0" err="1"/>
              <a:t>Đáp</a:t>
            </a:r>
            <a:r>
              <a:rPr lang="en-US" sz="2000" dirty="0"/>
              <a:t> </a:t>
            </a:r>
            <a:r>
              <a:rPr lang="en-US" sz="2000" dirty="0" err="1"/>
              <a:t>án</a:t>
            </a:r>
            <a:r>
              <a:rPr lang="en-US" sz="2000" dirty="0"/>
              <a:t> C </a:t>
            </a:r>
            <a:r>
              <a:rPr lang="en-US" sz="2000" dirty="0" err="1"/>
              <a:t>có</a:t>
            </a:r>
            <a:r>
              <a:rPr lang="en-US" sz="2000" dirty="0"/>
              <a:t> </a:t>
            </a:r>
            <a:r>
              <a:rPr lang="en-US" sz="2000" dirty="0" err="1"/>
              <a:t>trọng</a:t>
            </a:r>
            <a:r>
              <a:rPr lang="en-US" sz="2000" dirty="0"/>
              <a:t> </a:t>
            </a:r>
            <a:r>
              <a:rPr lang="en-US" sz="2000" dirty="0" err="1"/>
              <a:t>âm</a:t>
            </a:r>
            <a:r>
              <a:rPr lang="en-US" sz="2000" dirty="0"/>
              <a:t> </a:t>
            </a:r>
            <a:r>
              <a:rPr lang="en-US" sz="2000" dirty="0" err="1"/>
              <a:t>rơi</a:t>
            </a:r>
            <a:r>
              <a:rPr lang="en-US" sz="2000" dirty="0"/>
              <a:t> </a:t>
            </a:r>
            <a:r>
              <a:rPr lang="en-US" sz="2000" dirty="0" err="1"/>
              <a:t>vào</a:t>
            </a:r>
            <a:r>
              <a:rPr lang="en-US" sz="2000" dirty="0"/>
              <a:t> </a:t>
            </a:r>
            <a:r>
              <a:rPr lang="en-US" sz="2000" dirty="0" err="1"/>
              <a:t>âm</a:t>
            </a:r>
            <a:r>
              <a:rPr lang="en-US" sz="2000" dirty="0"/>
              <a:t> </a:t>
            </a:r>
            <a:r>
              <a:rPr lang="en-US" sz="2000" dirty="0" err="1"/>
              <a:t>tiết</a:t>
            </a:r>
            <a:r>
              <a:rPr lang="en-US" sz="2000" dirty="0"/>
              <a:t> </a:t>
            </a:r>
            <a:r>
              <a:rPr lang="en-US" sz="2000" dirty="0" err="1"/>
              <a:t>thứ</a:t>
            </a:r>
            <a:r>
              <a:rPr lang="en-US" sz="2000" dirty="0"/>
              <a:t> 1. </a:t>
            </a:r>
            <a:r>
              <a:rPr lang="en-US" sz="2000" dirty="0" err="1"/>
              <a:t>Các</a:t>
            </a:r>
            <a:r>
              <a:rPr lang="en-US" sz="2000" dirty="0"/>
              <a:t> </a:t>
            </a:r>
            <a:r>
              <a:rPr lang="en-US" sz="2000" dirty="0" err="1"/>
              <a:t>đáp</a:t>
            </a:r>
            <a:r>
              <a:rPr lang="en-US" sz="2000" dirty="0"/>
              <a:t> </a:t>
            </a:r>
            <a:r>
              <a:rPr lang="en-US" sz="2000" dirty="0" err="1"/>
              <a:t>án</a:t>
            </a:r>
            <a:r>
              <a:rPr lang="en-US" sz="2000" dirty="0"/>
              <a:t> </a:t>
            </a:r>
            <a:r>
              <a:rPr lang="en-US" sz="2000" dirty="0" err="1"/>
              <a:t>còn</a:t>
            </a:r>
            <a:r>
              <a:rPr lang="en-US" sz="2000" dirty="0"/>
              <a:t> </a:t>
            </a:r>
            <a:r>
              <a:rPr lang="en-US" sz="2000" dirty="0" err="1"/>
              <a:t>lại</a:t>
            </a:r>
            <a:r>
              <a:rPr lang="en-US" sz="2000" dirty="0"/>
              <a:t> </a:t>
            </a:r>
            <a:r>
              <a:rPr lang="en-US" sz="2000" dirty="0" err="1"/>
              <a:t>có</a:t>
            </a:r>
            <a:r>
              <a:rPr lang="en-US" sz="2000" dirty="0"/>
              <a:t> </a:t>
            </a:r>
            <a:r>
              <a:rPr lang="en-US" sz="2000" dirty="0" err="1"/>
              <a:t>trọng</a:t>
            </a:r>
            <a:r>
              <a:rPr lang="en-US" sz="2000" dirty="0"/>
              <a:t> </a:t>
            </a:r>
            <a:r>
              <a:rPr lang="en-US" sz="2000" dirty="0" err="1"/>
              <a:t>âm</a:t>
            </a:r>
            <a:r>
              <a:rPr lang="en-US" sz="2000" dirty="0"/>
              <a:t> </a:t>
            </a:r>
            <a:r>
              <a:rPr lang="en-US" sz="2000" dirty="0" err="1"/>
              <a:t>rơi</a:t>
            </a:r>
            <a:r>
              <a:rPr lang="en-US" sz="2000" dirty="0"/>
              <a:t> </a:t>
            </a:r>
            <a:r>
              <a:rPr lang="en-US" sz="2000" dirty="0" err="1"/>
              <a:t>vào</a:t>
            </a:r>
            <a:r>
              <a:rPr lang="en-US" sz="2000" dirty="0"/>
              <a:t> </a:t>
            </a:r>
            <a:r>
              <a:rPr lang="en-US" sz="2000" dirty="0" err="1"/>
              <a:t>âm</a:t>
            </a:r>
            <a:r>
              <a:rPr lang="en-US" sz="2000" dirty="0"/>
              <a:t> </a:t>
            </a:r>
            <a:r>
              <a:rPr lang="en-US" sz="2000" dirty="0" err="1"/>
              <a:t>tiết</a:t>
            </a:r>
            <a:r>
              <a:rPr lang="en-US" sz="2000" dirty="0"/>
              <a:t> </a:t>
            </a:r>
            <a:r>
              <a:rPr lang="en-US" sz="2000" dirty="0" err="1"/>
              <a:t>thứ</a:t>
            </a:r>
            <a:r>
              <a:rPr lang="en-US" sz="2000" dirty="0"/>
              <a:t> 2. </a:t>
            </a:r>
          </a:p>
          <a:p>
            <a:r>
              <a:rPr lang="en-US" sz="2000" dirty="0"/>
              <a:t>    </a:t>
            </a:r>
            <a:r>
              <a:rPr lang="vi-VN" sz="2000" b="1" dirty="0"/>
              <a:t>A. </a:t>
            </a:r>
            <a:r>
              <a:rPr lang="en-US" sz="2000" dirty="0"/>
              <a:t>provide /</a:t>
            </a:r>
            <a:r>
              <a:rPr lang="en-US" sz="2000" dirty="0" err="1"/>
              <a:t>prəˈvaɪd</a:t>
            </a:r>
            <a:r>
              <a:rPr lang="en-US" sz="2000" dirty="0"/>
              <a:t>/</a:t>
            </a:r>
            <a:r>
              <a:rPr lang="vi-VN" sz="2000" dirty="0"/>
              <a:t>	</a:t>
            </a:r>
            <a:r>
              <a:rPr lang="en-US" sz="2000" dirty="0"/>
              <a:t>  	</a:t>
            </a:r>
            <a:r>
              <a:rPr lang="en-US" sz="2000" b="1" dirty="0"/>
              <a:t>B</a:t>
            </a:r>
            <a:r>
              <a:rPr lang="vi-VN" sz="2000" dirty="0"/>
              <a:t>. </a:t>
            </a:r>
            <a:r>
              <a:rPr lang="en-US" sz="2000" dirty="0"/>
              <a:t>succeed</a:t>
            </a:r>
            <a:r>
              <a:rPr lang="en-US" sz="2000" b="1" dirty="0"/>
              <a:t> </a:t>
            </a:r>
            <a:r>
              <a:rPr lang="en-US" sz="2000" dirty="0"/>
              <a:t>/</a:t>
            </a:r>
            <a:r>
              <a:rPr lang="en-US" sz="2000" dirty="0" err="1"/>
              <a:t>səkˈsiːd</a:t>
            </a:r>
            <a:r>
              <a:rPr lang="en-US" sz="2000" dirty="0"/>
              <a:t>/</a:t>
            </a:r>
          </a:p>
          <a:p>
            <a:r>
              <a:rPr lang="en-US" sz="2000" b="1" dirty="0"/>
              <a:t>    C</a:t>
            </a:r>
            <a:r>
              <a:rPr lang="vi-VN" sz="2000" dirty="0"/>
              <a:t>. </a:t>
            </a:r>
            <a:r>
              <a:rPr lang="en-US" sz="2000" dirty="0"/>
              <a:t>broaden /ˈ</a:t>
            </a:r>
            <a:r>
              <a:rPr lang="en-US" sz="2000" dirty="0" err="1"/>
              <a:t>brɔːdn</a:t>
            </a:r>
            <a:r>
              <a:rPr lang="en-US" sz="2000" dirty="0"/>
              <a:t>/</a:t>
            </a:r>
            <a:r>
              <a:rPr lang="vi-VN" sz="2000" dirty="0"/>
              <a:t>	</a:t>
            </a:r>
            <a:r>
              <a:rPr lang="en-US" sz="2000" dirty="0"/>
              <a:t>	</a:t>
            </a:r>
            <a:r>
              <a:rPr lang="vi-VN" sz="2000" b="1" dirty="0"/>
              <a:t>D</a:t>
            </a:r>
            <a:r>
              <a:rPr lang="vi-VN" sz="2000" dirty="0"/>
              <a:t>. </a:t>
            </a:r>
            <a:r>
              <a:rPr lang="en-US" sz="2000" dirty="0"/>
              <a:t>pursue /</a:t>
            </a:r>
            <a:r>
              <a:rPr lang="en-US" sz="2000" dirty="0" err="1"/>
              <a:t>pəˈsju</a:t>
            </a:r>
            <a:r>
              <a:rPr lang="en-US" sz="2000" dirty="0"/>
              <a:t>ː/</a:t>
            </a:r>
          </a:p>
          <a:p>
            <a:r>
              <a:rPr lang="en-US" sz="2000" dirty="0"/>
              <a:t>* Note  - </a:t>
            </a:r>
            <a:r>
              <a:rPr lang="en-US" sz="2000" dirty="0" err="1"/>
              <a:t>Động</a:t>
            </a:r>
            <a:r>
              <a:rPr lang="en-US" sz="2000" dirty="0"/>
              <a:t> </a:t>
            </a:r>
            <a:r>
              <a:rPr lang="en-US" sz="2000" dirty="0" err="1"/>
              <a:t>từ</a:t>
            </a:r>
            <a:r>
              <a:rPr lang="en-US" sz="2000" dirty="0"/>
              <a:t> 2 </a:t>
            </a:r>
            <a:r>
              <a:rPr lang="en-US" sz="2000" dirty="0" err="1"/>
              <a:t>âm</a:t>
            </a:r>
            <a:r>
              <a:rPr lang="en-US" sz="2000" dirty="0"/>
              <a:t> </a:t>
            </a:r>
            <a:r>
              <a:rPr lang="en-US" sz="2000" dirty="0" err="1"/>
              <a:t>tiết</a:t>
            </a:r>
            <a:r>
              <a:rPr lang="en-US" sz="2000" dirty="0"/>
              <a:t> – </a:t>
            </a:r>
            <a:r>
              <a:rPr lang="en-US" sz="2000" dirty="0" err="1"/>
              <a:t>trọng</a:t>
            </a:r>
            <a:r>
              <a:rPr lang="en-US" sz="2000" dirty="0"/>
              <a:t> </a:t>
            </a:r>
            <a:r>
              <a:rPr lang="en-US" sz="2000" dirty="0" err="1"/>
              <a:t>âm</a:t>
            </a:r>
            <a:r>
              <a:rPr lang="en-US" sz="2000" dirty="0"/>
              <a:t> </a:t>
            </a:r>
            <a:r>
              <a:rPr lang="en-US" sz="2000" dirty="0" err="1"/>
              <a:t>thường</a:t>
            </a:r>
            <a:r>
              <a:rPr lang="en-US" sz="2000" dirty="0"/>
              <a:t> </a:t>
            </a:r>
            <a:r>
              <a:rPr lang="en-US" sz="2000" dirty="0" err="1"/>
              <a:t>rơi</a:t>
            </a:r>
            <a:r>
              <a:rPr lang="en-US" sz="2000" dirty="0"/>
              <a:t> </a:t>
            </a:r>
            <a:r>
              <a:rPr lang="en-US" sz="2000" dirty="0" err="1"/>
              <a:t>vào</a:t>
            </a:r>
            <a:r>
              <a:rPr lang="en-US" sz="2000" dirty="0"/>
              <a:t> </a:t>
            </a:r>
            <a:r>
              <a:rPr lang="en-US" sz="2000" dirty="0" err="1"/>
              <a:t>âm</a:t>
            </a:r>
            <a:r>
              <a:rPr lang="en-US" sz="2000" dirty="0"/>
              <a:t> </a:t>
            </a:r>
            <a:r>
              <a:rPr lang="en-US" sz="2000" dirty="0" err="1"/>
              <a:t>tiết</a:t>
            </a:r>
            <a:r>
              <a:rPr lang="en-US" sz="2000" dirty="0"/>
              <a:t> </a:t>
            </a:r>
            <a:r>
              <a:rPr lang="en-US" sz="2000" dirty="0" err="1"/>
              <a:t>thứ</a:t>
            </a:r>
            <a:r>
              <a:rPr lang="en-US" sz="2000" dirty="0"/>
              <a:t> </a:t>
            </a:r>
            <a:r>
              <a:rPr lang="en-US" sz="2000" dirty="0" err="1"/>
              <a:t>hai</a:t>
            </a:r>
            <a:r>
              <a:rPr lang="en-US" sz="2000" dirty="0"/>
              <a:t>. </a:t>
            </a:r>
            <a:r>
              <a:rPr lang="en-US" sz="2000" dirty="0" err="1"/>
              <a:t>Trừ</a:t>
            </a:r>
            <a:r>
              <a:rPr lang="en-US" sz="2000" dirty="0"/>
              <a:t> </a:t>
            </a:r>
            <a:r>
              <a:rPr lang="en-US" sz="2000" dirty="0" err="1"/>
              <a:t>những</a:t>
            </a:r>
            <a:r>
              <a:rPr lang="en-US" sz="2000" dirty="0"/>
              <a:t> </a:t>
            </a:r>
            <a:r>
              <a:rPr lang="en-US" sz="2000" dirty="0" err="1"/>
              <a:t>động</a:t>
            </a:r>
            <a:r>
              <a:rPr lang="en-US" sz="2000" dirty="0"/>
              <a:t> </a:t>
            </a:r>
            <a:r>
              <a:rPr lang="en-US" sz="2000" dirty="0" err="1"/>
              <a:t>từ</a:t>
            </a:r>
            <a:r>
              <a:rPr lang="en-US" sz="2000" dirty="0"/>
              <a:t> </a:t>
            </a:r>
            <a:r>
              <a:rPr lang="en-US" sz="2000" dirty="0" err="1"/>
              <a:t>có</a:t>
            </a:r>
            <a:r>
              <a:rPr lang="en-US" sz="2000" dirty="0"/>
              <a:t> </a:t>
            </a:r>
            <a:r>
              <a:rPr lang="en-US" sz="2000" dirty="0" err="1"/>
              <a:t>tận</a:t>
            </a:r>
            <a:r>
              <a:rPr lang="en-US" sz="2000" dirty="0"/>
              <a:t> </a:t>
            </a:r>
            <a:r>
              <a:rPr lang="en-US" sz="2000" dirty="0" err="1"/>
              <a:t>cùng</a:t>
            </a:r>
            <a:r>
              <a:rPr lang="en-US" sz="2000" dirty="0"/>
              <a:t> </a:t>
            </a:r>
            <a:r>
              <a:rPr lang="en-US" sz="2000" dirty="0" err="1"/>
              <a:t>là</a:t>
            </a:r>
            <a:r>
              <a:rPr lang="en-US" sz="2000" dirty="0"/>
              <a:t> : </a:t>
            </a:r>
            <a:r>
              <a:rPr lang="en-US" sz="2000" dirty="0" err="1"/>
              <a:t>er</a:t>
            </a:r>
            <a:r>
              <a:rPr lang="en-US" sz="2000" dirty="0"/>
              <a:t>/ </a:t>
            </a:r>
            <a:r>
              <a:rPr lang="en-US" sz="2000" dirty="0" err="1"/>
              <a:t>ow</a:t>
            </a:r>
            <a:r>
              <a:rPr lang="en-US" sz="2000" dirty="0"/>
              <a:t> / en / </a:t>
            </a:r>
            <a:r>
              <a:rPr lang="en-US" sz="2000" dirty="0" err="1"/>
              <a:t>ish</a:t>
            </a:r>
            <a:r>
              <a:rPr lang="en-US" sz="2000" dirty="0"/>
              <a:t> </a:t>
            </a:r>
            <a:r>
              <a:rPr lang="en-US" sz="2000" dirty="0" err="1"/>
              <a:t>trong</a:t>
            </a:r>
            <a:r>
              <a:rPr lang="en-US" sz="2000" dirty="0"/>
              <a:t> </a:t>
            </a:r>
            <a:r>
              <a:rPr lang="en-US" sz="2000" dirty="0" err="1"/>
              <a:t>âm</a:t>
            </a:r>
            <a:r>
              <a:rPr lang="en-US" sz="2000" dirty="0"/>
              <a:t> </a:t>
            </a:r>
            <a:r>
              <a:rPr lang="en-US" sz="2000" dirty="0" err="1"/>
              <a:t>rơi</a:t>
            </a:r>
            <a:r>
              <a:rPr lang="en-US" sz="2000" dirty="0"/>
              <a:t> </a:t>
            </a:r>
            <a:r>
              <a:rPr lang="en-US" sz="2000" dirty="0" err="1"/>
              <a:t>vào</a:t>
            </a:r>
            <a:r>
              <a:rPr lang="en-US" sz="2000" dirty="0"/>
              <a:t> </a:t>
            </a:r>
            <a:r>
              <a:rPr lang="en-US" sz="2000" dirty="0" err="1"/>
              <a:t>âm</a:t>
            </a:r>
            <a:r>
              <a:rPr lang="en-US" sz="2000" dirty="0"/>
              <a:t> </a:t>
            </a:r>
            <a:r>
              <a:rPr lang="en-US" sz="2000" dirty="0" err="1"/>
              <a:t>tiết</a:t>
            </a:r>
            <a:r>
              <a:rPr lang="en-US" sz="2000" dirty="0"/>
              <a:t> </a:t>
            </a:r>
            <a:r>
              <a:rPr lang="en-US" sz="2000" dirty="0" err="1"/>
              <a:t>số</a:t>
            </a:r>
            <a:r>
              <a:rPr lang="en-US" sz="2000" dirty="0"/>
              <a:t> 1</a:t>
            </a:r>
          </a:p>
          <a:p>
            <a:endParaRPr lang="en-US" sz="2000" dirty="0"/>
          </a:p>
        </p:txBody>
      </p:sp>
      <p:sp>
        <p:nvSpPr>
          <p:cNvPr id="2" name="Oval 1"/>
          <p:cNvSpPr/>
          <p:nvPr/>
        </p:nvSpPr>
        <p:spPr>
          <a:xfrm>
            <a:off x="2971800" y="1524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4953000" y="2667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138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 calcmode="lin" valueType="num">
                                      <p:cBhvr additive="base">
                                        <p:cTn id="3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anim calcmode="lin" valueType="num">
                                      <p:cBhvr additive="base">
                                        <p:cTn id="4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1" end="11"/>
                                            </p:txEl>
                                          </p:spTgt>
                                        </p:tgtEl>
                                        <p:attrNameLst>
                                          <p:attrName>style.visibility</p:attrName>
                                        </p:attrNameLst>
                                      </p:cBhvr>
                                      <p:to>
                                        <p:strVal val="visible"/>
                                      </p:to>
                                    </p:set>
                                    <p:anim calcmode="lin" valueType="num">
                                      <p:cBhvr additive="base">
                                        <p:cTn id="4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2" end="12"/>
                                            </p:txEl>
                                          </p:spTgt>
                                        </p:tgtEl>
                                        <p:attrNameLst>
                                          <p:attrName>style.visibility</p:attrName>
                                        </p:attrNameLst>
                                      </p:cBhvr>
                                      <p:to>
                                        <p:strVal val="visible"/>
                                      </p:to>
                                    </p:set>
                                    <p:anim calcmode="lin" valueType="num">
                                      <p:cBhvr additive="base">
                                        <p:cTn id="5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3" end="13"/>
                                            </p:txEl>
                                          </p:spTgt>
                                        </p:tgtEl>
                                        <p:attrNameLst>
                                          <p:attrName>style.visibility</p:attrName>
                                        </p:attrNameLst>
                                      </p:cBhvr>
                                      <p:to>
                                        <p:strVal val="visible"/>
                                      </p:to>
                                    </p:set>
                                    <p:anim calcmode="lin" valueType="num">
                                      <p:cBhvr additive="base">
                                        <p:cTn id="5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14" end="14"/>
                                            </p:txEl>
                                          </p:spTgt>
                                        </p:tgtEl>
                                        <p:attrNameLst>
                                          <p:attrName>style.visibility</p:attrName>
                                        </p:attrNameLst>
                                      </p:cBhvr>
                                      <p:to>
                                        <p:strVal val="visible"/>
                                      </p:to>
                                    </p:set>
                                    <p:anim calcmode="lin" valueType="num">
                                      <p:cBhvr additive="base">
                                        <p:cTn id="5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additive="base">
                                        <p:cTn id="65" dur="500" fill="hold"/>
                                        <p:tgtEl>
                                          <p:spTgt spid="3"/>
                                        </p:tgtEl>
                                        <p:attrNameLst>
                                          <p:attrName>ppt_x</p:attrName>
                                        </p:attrNameLst>
                                      </p:cBhvr>
                                      <p:tavLst>
                                        <p:tav tm="0">
                                          <p:val>
                                            <p:strVal val="#ppt_x"/>
                                          </p:val>
                                        </p:tav>
                                        <p:tav tm="100000">
                                          <p:val>
                                            <p:strVal val="#ppt_x"/>
                                          </p:val>
                                        </p:tav>
                                      </p:tavLst>
                                    </p:anim>
                                    <p:anim calcmode="lin" valueType="num">
                                      <p:cBhvr additive="base">
                                        <p:cTn id="6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5940088"/>
          </a:xfrm>
          <a:prstGeom prst="rect">
            <a:avLst/>
          </a:prstGeom>
          <a:noFill/>
        </p:spPr>
        <p:txBody>
          <a:bodyPr wrap="square" rtlCol="0">
            <a:spAutoFit/>
          </a:bodyPr>
          <a:lstStyle/>
          <a:p>
            <a:r>
              <a:rPr lang="en-US" sz="2000" b="1" dirty="0"/>
              <a:t>Question 20</a:t>
            </a:r>
            <a:r>
              <a:rPr lang="en-US" sz="2000" dirty="0"/>
              <a:t>. </a:t>
            </a:r>
            <a:r>
              <a:rPr lang="en-US" sz="2000" b="1" dirty="0"/>
              <a:t>A. </a:t>
            </a:r>
            <a:r>
              <a:rPr lang="en-US" sz="2000" dirty="0"/>
              <a:t>examin</a:t>
            </a:r>
            <a:r>
              <a:rPr lang="en-US" sz="2000" u="sng" dirty="0"/>
              <a:t>ed</a:t>
            </a:r>
            <a:r>
              <a:rPr lang="en-US" sz="2000" dirty="0"/>
              <a:t>	   </a:t>
            </a:r>
            <a:r>
              <a:rPr lang="en-US" sz="2000" b="1" dirty="0"/>
              <a:t>B. </a:t>
            </a:r>
            <a:r>
              <a:rPr lang="en-US" sz="2000" dirty="0"/>
              <a:t>maintain</a:t>
            </a:r>
            <a:r>
              <a:rPr lang="en-US" sz="2000" u="sng" dirty="0"/>
              <a:t>ed</a:t>
            </a:r>
            <a:r>
              <a:rPr lang="en-US" sz="2000" b="1" dirty="0"/>
              <a:t>               C. </a:t>
            </a:r>
            <a:r>
              <a:rPr lang="en-US" sz="2000" dirty="0"/>
              <a:t>servic</a:t>
            </a:r>
            <a:r>
              <a:rPr lang="en-US" sz="2000" u="sng" dirty="0"/>
              <a:t>ed</a:t>
            </a:r>
            <a:r>
              <a:rPr lang="en-US" sz="2000" dirty="0"/>
              <a:t>	 </a:t>
            </a:r>
            <a:r>
              <a:rPr lang="en-US" sz="2000" b="1" dirty="0"/>
              <a:t>D. </a:t>
            </a:r>
            <a:r>
              <a:rPr lang="en-US" sz="2000" dirty="0"/>
              <a:t>deliver</a:t>
            </a:r>
            <a:r>
              <a:rPr lang="en-US" sz="2000" u="sng" dirty="0"/>
              <a:t>ed</a:t>
            </a:r>
            <a:endParaRPr lang="en-US" sz="2000" dirty="0"/>
          </a:p>
          <a:p>
            <a:endParaRPr lang="vi-VN" sz="2000" b="1" dirty="0" smtClean="0"/>
          </a:p>
          <a:p>
            <a:r>
              <a:rPr lang="en-US" sz="2000" dirty="0" err="1" smtClean="0"/>
              <a:t>Kiến</a:t>
            </a:r>
            <a:r>
              <a:rPr lang="en-US" sz="2000" dirty="0" smtClean="0"/>
              <a:t> </a:t>
            </a:r>
            <a:r>
              <a:rPr lang="en-US" sz="2000" dirty="0" err="1"/>
              <a:t>thức</a:t>
            </a:r>
            <a:r>
              <a:rPr lang="en-US" sz="2000" dirty="0"/>
              <a:t> : </a:t>
            </a:r>
            <a:r>
              <a:rPr lang="en-US" sz="2000" dirty="0" err="1"/>
              <a:t>Cách</a:t>
            </a:r>
            <a:r>
              <a:rPr lang="en-US" sz="2000" dirty="0"/>
              <a:t> </a:t>
            </a:r>
            <a:r>
              <a:rPr lang="en-US" sz="2000" dirty="0" err="1"/>
              <a:t>phát</a:t>
            </a:r>
            <a:r>
              <a:rPr lang="en-US" sz="2000" dirty="0"/>
              <a:t> </a:t>
            </a:r>
            <a:r>
              <a:rPr lang="en-US" sz="2000" dirty="0" err="1"/>
              <a:t>âm</a:t>
            </a:r>
            <a:r>
              <a:rPr lang="en-US" sz="2000" dirty="0"/>
              <a:t> </a:t>
            </a:r>
            <a:r>
              <a:rPr lang="en-US" sz="2000" dirty="0" err="1"/>
              <a:t>đuôi</a:t>
            </a:r>
            <a:r>
              <a:rPr lang="en-US" sz="2000" dirty="0"/>
              <a:t> -ED</a:t>
            </a:r>
          </a:p>
          <a:p>
            <a:r>
              <a:rPr lang="en-US" sz="2000" dirty="0" err="1"/>
              <a:t>Giải</a:t>
            </a:r>
            <a:r>
              <a:rPr lang="en-US" sz="2000" dirty="0"/>
              <a:t> </a:t>
            </a:r>
            <a:r>
              <a:rPr lang="en-US" sz="2000" dirty="0" err="1"/>
              <a:t>thích</a:t>
            </a:r>
            <a:r>
              <a:rPr lang="en-US" sz="2000" dirty="0"/>
              <a:t>:</a:t>
            </a:r>
          </a:p>
          <a:p>
            <a:r>
              <a:rPr lang="en-US" sz="2000" dirty="0"/>
              <a:t>– </a:t>
            </a:r>
            <a:r>
              <a:rPr lang="en-US" sz="2000" dirty="0" err="1"/>
              <a:t>Phát</a:t>
            </a:r>
            <a:r>
              <a:rPr lang="en-US" sz="2000" dirty="0"/>
              <a:t> </a:t>
            </a:r>
            <a:r>
              <a:rPr lang="en-US" sz="2000" dirty="0" err="1"/>
              <a:t>âm</a:t>
            </a:r>
            <a:r>
              <a:rPr lang="en-US" sz="2000" dirty="0"/>
              <a:t> </a:t>
            </a:r>
            <a:r>
              <a:rPr lang="en-US" sz="2000" dirty="0" err="1"/>
              <a:t>là</a:t>
            </a:r>
            <a:r>
              <a:rPr lang="en-US" sz="2000" dirty="0"/>
              <a:t> /t/ </a:t>
            </a:r>
            <a:r>
              <a:rPr lang="en-US" sz="2000" dirty="0" err="1"/>
              <a:t>khi</a:t>
            </a:r>
            <a:r>
              <a:rPr lang="en-US" sz="2000" dirty="0"/>
              <a:t> </a:t>
            </a:r>
            <a:r>
              <a:rPr lang="en-US" sz="2000" dirty="0" err="1"/>
              <a:t>từ</a:t>
            </a:r>
            <a:r>
              <a:rPr lang="en-US" sz="2000" dirty="0"/>
              <a:t> </a:t>
            </a:r>
            <a:r>
              <a:rPr lang="en-US" sz="2000" dirty="0" err="1"/>
              <a:t>có</a:t>
            </a:r>
            <a:r>
              <a:rPr lang="en-US" sz="2000" dirty="0"/>
              <a:t> </a:t>
            </a:r>
            <a:r>
              <a:rPr lang="en-US" sz="2000" dirty="0" err="1"/>
              <a:t>tận</a:t>
            </a:r>
            <a:r>
              <a:rPr lang="en-US" sz="2000" dirty="0"/>
              <a:t> </a:t>
            </a:r>
            <a:r>
              <a:rPr lang="en-US" sz="2000" dirty="0" err="1"/>
              <a:t>cùng</a:t>
            </a:r>
            <a:r>
              <a:rPr lang="en-US" sz="2000" dirty="0"/>
              <a:t> </a:t>
            </a:r>
            <a:r>
              <a:rPr lang="en-US" sz="2000" dirty="0" err="1"/>
              <a:t>bằng</a:t>
            </a:r>
            <a:r>
              <a:rPr lang="en-US" sz="2000" dirty="0"/>
              <a:t> </a:t>
            </a:r>
            <a:r>
              <a:rPr lang="en-US" sz="2000" dirty="0" err="1"/>
              <a:t>các</a:t>
            </a:r>
            <a:r>
              <a:rPr lang="en-US" sz="2000" dirty="0"/>
              <a:t> </a:t>
            </a:r>
            <a:r>
              <a:rPr lang="en-US" sz="2000" dirty="0" err="1"/>
              <a:t>phụ</a:t>
            </a:r>
            <a:r>
              <a:rPr lang="en-US" sz="2000" dirty="0"/>
              <a:t> </a:t>
            </a:r>
            <a:r>
              <a:rPr lang="en-US" sz="2000" dirty="0" err="1"/>
              <a:t>âm</a:t>
            </a:r>
            <a:r>
              <a:rPr lang="en-US" sz="2000" dirty="0"/>
              <a:t> </a:t>
            </a:r>
            <a:r>
              <a:rPr lang="en-US" sz="2000" dirty="0" err="1"/>
              <a:t>vô</a:t>
            </a:r>
            <a:r>
              <a:rPr lang="en-US" sz="2000" dirty="0"/>
              <a:t> </a:t>
            </a:r>
            <a:r>
              <a:rPr lang="en-US" sz="2000" dirty="0" err="1"/>
              <a:t>thanh</a:t>
            </a:r>
            <a:r>
              <a:rPr lang="en-US" sz="2000" dirty="0"/>
              <a:t>: /θ/, /p/, /k/, /f/, /s/, /ʃ/, /</a:t>
            </a:r>
            <a:r>
              <a:rPr lang="en-US" sz="2000" dirty="0" err="1"/>
              <a:t>tʃ</a:t>
            </a:r>
            <a:r>
              <a:rPr lang="en-US" sz="2000" dirty="0"/>
              <a:t>/</a:t>
            </a:r>
          </a:p>
          <a:p>
            <a:r>
              <a:rPr lang="en-US" sz="2000" dirty="0"/>
              <a:t>– </a:t>
            </a:r>
            <a:r>
              <a:rPr lang="en-US" sz="2000" dirty="0" err="1"/>
              <a:t>Phát</a:t>
            </a:r>
            <a:r>
              <a:rPr lang="en-US" sz="2000" dirty="0"/>
              <a:t> </a:t>
            </a:r>
            <a:r>
              <a:rPr lang="en-US" sz="2000" dirty="0" err="1"/>
              <a:t>âm</a:t>
            </a:r>
            <a:r>
              <a:rPr lang="en-US" sz="2000" dirty="0"/>
              <a:t> </a:t>
            </a:r>
            <a:r>
              <a:rPr lang="en-US" sz="2000" dirty="0" err="1"/>
              <a:t>là</a:t>
            </a:r>
            <a:r>
              <a:rPr lang="en-US" sz="2000" dirty="0"/>
              <a:t> /id/ </a:t>
            </a:r>
            <a:r>
              <a:rPr lang="en-US" sz="2000" dirty="0" err="1"/>
              <a:t>khi</a:t>
            </a:r>
            <a:r>
              <a:rPr lang="en-US" sz="2000" dirty="0"/>
              <a:t> </a:t>
            </a:r>
            <a:r>
              <a:rPr lang="en-US" sz="2000" dirty="0" err="1"/>
              <a:t>từ</a:t>
            </a:r>
            <a:r>
              <a:rPr lang="en-US" sz="2000" dirty="0"/>
              <a:t> </a:t>
            </a:r>
            <a:r>
              <a:rPr lang="en-US" sz="2000" dirty="0" err="1"/>
              <a:t>có</a:t>
            </a:r>
            <a:r>
              <a:rPr lang="en-US" sz="2000" dirty="0"/>
              <a:t> </a:t>
            </a:r>
            <a:r>
              <a:rPr lang="en-US" sz="2000" dirty="0" err="1"/>
              <a:t>tận</a:t>
            </a:r>
            <a:r>
              <a:rPr lang="en-US" sz="2000" dirty="0"/>
              <a:t> </a:t>
            </a:r>
            <a:r>
              <a:rPr lang="en-US" sz="2000" dirty="0" err="1"/>
              <a:t>cùng</a:t>
            </a:r>
            <a:r>
              <a:rPr lang="en-US" sz="2000" dirty="0"/>
              <a:t> </a:t>
            </a:r>
            <a:r>
              <a:rPr lang="en-US" sz="2000" dirty="0" err="1"/>
              <a:t>là</a:t>
            </a:r>
            <a:r>
              <a:rPr lang="en-US" sz="2000" dirty="0"/>
              <a:t> </a:t>
            </a:r>
            <a:r>
              <a:rPr lang="en-US" sz="2000" dirty="0" err="1"/>
              <a:t>các</a:t>
            </a:r>
            <a:r>
              <a:rPr lang="en-US" sz="2000" dirty="0"/>
              <a:t> </a:t>
            </a:r>
            <a:r>
              <a:rPr lang="en-US" sz="2000" dirty="0" err="1"/>
              <a:t>âm</a:t>
            </a:r>
            <a:r>
              <a:rPr lang="en-US" sz="2000" dirty="0"/>
              <a:t>: /t/, /d/</a:t>
            </a:r>
          </a:p>
          <a:p>
            <a:r>
              <a:rPr lang="en-US" sz="2000" dirty="0"/>
              <a:t>– </a:t>
            </a:r>
            <a:r>
              <a:rPr lang="en-US" sz="2000" dirty="0" err="1"/>
              <a:t>Phát</a:t>
            </a:r>
            <a:r>
              <a:rPr lang="en-US" sz="2000" dirty="0"/>
              <a:t> </a:t>
            </a:r>
            <a:r>
              <a:rPr lang="en-US" sz="2000" dirty="0" err="1"/>
              <a:t>âm</a:t>
            </a:r>
            <a:r>
              <a:rPr lang="en-US" sz="2000" dirty="0"/>
              <a:t> </a:t>
            </a:r>
            <a:r>
              <a:rPr lang="en-US" sz="2000" dirty="0" err="1"/>
              <a:t>là</a:t>
            </a:r>
            <a:r>
              <a:rPr lang="en-US" sz="2000" dirty="0"/>
              <a:t> /d/ </a:t>
            </a:r>
            <a:r>
              <a:rPr lang="en-US" sz="2000" dirty="0" err="1"/>
              <a:t>khi</a:t>
            </a:r>
            <a:r>
              <a:rPr lang="en-US" sz="2000" dirty="0"/>
              <a:t> </a:t>
            </a:r>
            <a:r>
              <a:rPr lang="en-US" sz="2000" dirty="0" err="1"/>
              <a:t>các</a:t>
            </a:r>
            <a:r>
              <a:rPr lang="en-US" sz="2000" dirty="0"/>
              <a:t> </a:t>
            </a:r>
            <a:r>
              <a:rPr lang="en-US" sz="2000" dirty="0" err="1"/>
              <a:t>từ</a:t>
            </a:r>
            <a:r>
              <a:rPr lang="en-US" sz="2000" dirty="0"/>
              <a:t> </a:t>
            </a:r>
            <a:r>
              <a:rPr lang="en-US" sz="2000" dirty="0" err="1"/>
              <a:t>có</a:t>
            </a:r>
            <a:r>
              <a:rPr lang="en-US" sz="2000" dirty="0"/>
              <a:t> </a:t>
            </a:r>
            <a:r>
              <a:rPr lang="en-US" sz="2000" dirty="0" err="1"/>
              <a:t>tận</a:t>
            </a:r>
            <a:r>
              <a:rPr lang="en-US" sz="2000" dirty="0"/>
              <a:t> </a:t>
            </a:r>
            <a:r>
              <a:rPr lang="en-US" sz="2000" dirty="0" err="1"/>
              <a:t>cùng</a:t>
            </a:r>
            <a:r>
              <a:rPr lang="en-US" sz="2000" dirty="0"/>
              <a:t> </a:t>
            </a:r>
            <a:r>
              <a:rPr lang="en-US" sz="2000" dirty="0" err="1"/>
              <a:t>là</a:t>
            </a:r>
            <a:r>
              <a:rPr lang="en-US" sz="2000" dirty="0"/>
              <a:t> </a:t>
            </a:r>
            <a:r>
              <a:rPr lang="en-US" sz="2000" dirty="0" err="1"/>
              <a:t>nguyên</a:t>
            </a:r>
            <a:r>
              <a:rPr lang="en-US" sz="2000" dirty="0"/>
              <a:t> </a:t>
            </a:r>
            <a:r>
              <a:rPr lang="en-US" sz="2000" dirty="0" err="1"/>
              <a:t>âm</a:t>
            </a:r>
            <a:r>
              <a:rPr lang="en-US" sz="2000" dirty="0"/>
              <a:t> </a:t>
            </a:r>
            <a:r>
              <a:rPr lang="en-US" sz="2000" dirty="0" err="1"/>
              <a:t>và</a:t>
            </a:r>
            <a:r>
              <a:rPr lang="en-US" sz="2000" dirty="0"/>
              <a:t> </a:t>
            </a:r>
            <a:r>
              <a:rPr lang="en-US" sz="2000" dirty="0" err="1"/>
              <a:t>các</a:t>
            </a:r>
            <a:r>
              <a:rPr lang="en-US" sz="2000" dirty="0"/>
              <a:t> </a:t>
            </a:r>
            <a:r>
              <a:rPr lang="en-US" sz="2000" dirty="0" err="1"/>
              <a:t>phụ</a:t>
            </a:r>
            <a:r>
              <a:rPr lang="en-US" sz="2000" dirty="0"/>
              <a:t> </a:t>
            </a:r>
            <a:r>
              <a:rPr lang="en-US" sz="2000" dirty="0" err="1"/>
              <a:t>âm</a:t>
            </a:r>
            <a:r>
              <a:rPr lang="en-US" sz="2000" dirty="0"/>
              <a:t> </a:t>
            </a:r>
            <a:r>
              <a:rPr lang="en-US" sz="2000" dirty="0" err="1"/>
              <a:t>hữu</a:t>
            </a:r>
            <a:r>
              <a:rPr lang="en-US" sz="2000" dirty="0"/>
              <a:t> </a:t>
            </a:r>
            <a:r>
              <a:rPr lang="en-US" sz="2000" dirty="0" err="1"/>
              <a:t>thanh</a:t>
            </a:r>
            <a:r>
              <a:rPr lang="en-US" sz="2000" dirty="0"/>
              <a:t> </a:t>
            </a:r>
            <a:r>
              <a:rPr lang="en-US" sz="2000" dirty="0" err="1"/>
              <a:t>còn</a:t>
            </a:r>
            <a:r>
              <a:rPr lang="en-US" sz="2000" dirty="0"/>
              <a:t> </a:t>
            </a:r>
            <a:r>
              <a:rPr lang="en-US" sz="2000" dirty="0" err="1"/>
              <a:t>lại</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t>
            </a:r>
            <a:r>
              <a:rPr lang="en-US" sz="2000" b="1" dirty="0"/>
              <a:t> </a:t>
            </a:r>
            <a:endParaRPr lang="en-US" sz="2000" dirty="0"/>
          </a:p>
          <a:p>
            <a:r>
              <a:rPr lang="en-US" sz="2000" b="1" dirty="0"/>
              <a:t>Question 21</a:t>
            </a:r>
            <a:r>
              <a:rPr lang="en-US" sz="2000" dirty="0"/>
              <a:t>. </a:t>
            </a:r>
            <a:r>
              <a:rPr lang="en-US" sz="2000" b="1" dirty="0"/>
              <a:t>A. </a:t>
            </a:r>
            <a:r>
              <a:rPr lang="en-US" sz="2000" dirty="0"/>
              <a:t>dr</a:t>
            </a:r>
            <a:r>
              <a:rPr lang="en-US" sz="2000" u="sng" dirty="0"/>
              <a:t>ea</a:t>
            </a:r>
            <a:r>
              <a:rPr lang="en-US" sz="2000" dirty="0"/>
              <a:t>m	   </a:t>
            </a:r>
            <a:r>
              <a:rPr lang="en-US" sz="2000" b="1" dirty="0"/>
              <a:t>B. </a:t>
            </a:r>
            <a:r>
              <a:rPr lang="en-US" sz="2000" dirty="0"/>
              <a:t>cr</a:t>
            </a:r>
            <a:r>
              <a:rPr lang="en-US" sz="2000" u="sng" dirty="0"/>
              <a:t>ea</a:t>
            </a:r>
            <a:r>
              <a:rPr lang="en-US" sz="2000" dirty="0"/>
              <a:t>m	       </a:t>
            </a:r>
            <a:r>
              <a:rPr lang="en-US" sz="2000" b="1" dirty="0"/>
              <a:t>C. </a:t>
            </a:r>
            <a:r>
              <a:rPr lang="en-US" sz="2000" dirty="0"/>
              <a:t>scr</a:t>
            </a:r>
            <a:r>
              <a:rPr lang="en-US" sz="2000" u="sng" dirty="0"/>
              <a:t>ea</a:t>
            </a:r>
            <a:r>
              <a:rPr lang="en-US" sz="2000" dirty="0"/>
              <a:t>m</a:t>
            </a:r>
            <a:r>
              <a:rPr lang="en-US" sz="2000" b="1" dirty="0"/>
              <a:t>                  D. </a:t>
            </a:r>
            <a:r>
              <a:rPr lang="en-US" sz="2000" dirty="0"/>
              <a:t>br</a:t>
            </a:r>
            <a:r>
              <a:rPr lang="en-US" sz="2000" u="sng" dirty="0"/>
              <a:t>ea</a:t>
            </a:r>
            <a:r>
              <a:rPr lang="en-US" sz="2000" dirty="0"/>
              <a:t>d</a:t>
            </a:r>
          </a:p>
          <a:p>
            <a:r>
              <a:rPr lang="en-US" sz="2000" dirty="0" err="1" smtClean="0"/>
              <a:t>Kiến</a:t>
            </a:r>
            <a:r>
              <a:rPr lang="en-US" sz="2000" dirty="0" smtClean="0"/>
              <a:t> </a:t>
            </a:r>
            <a:r>
              <a:rPr lang="en-US" sz="2000" dirty="0" err="1"/>
              <a:t>thức</a:t>
            </a:r>
            <a:r>
              <a:rPr lang="en-US" sz="2000" dirty="0"/>
              <a:t>: </a:t>
            </a:r>
            <a:r>
              <a:rPr lang="en-US" sz="2000" dirty="0" err="1"/>
              <a:t>Cách</a:t>
            </a:r>
            <a:r>
              <a:rPr lang="en-US" sz="2000" dirty="0"/>
              <a:t> </a:t>
            </a:r>
            <a:r>
              <a:rPr lang="en-US" sz="2000" dirty="0" err="1"/>
              <a:t>phát</a:t>
            </a:r>
            <a:r>
              <a:rPr lang="en-US" sz="2000" dirty="0"/>
              <a:t> </a:t>
            </a:r>
            <a:r>
              <a:rPr lang="en-US" sz="2000" dirty="0" err="1"/>
              <a:t>âm</a:t>
            </a:r>
            <a:r>
              <a:rPr lang="en-US" sz="2000" dirty="0"/>
              <a:t> </a:t>
            </a:r>
            <a:r>
              <a:rPr lang="en-US" sz="2000" dirty="0" err="1"/>
              <a:t>của</a:t>
            </a:r>
            <a:r>
              <a:rPr lang="en-US" sz="2000" dirty="0"/>
              <a:t> </a:t>
            </a:r>
            <a:r>
              <a:rPr lang="en-US" sz="2000" dirty="0" err="1"/>
              <a:t>nguyên</a:t>
            </a:r>
            <a:r>
              <a:rPr lang="en-US" sz="2000" dirty="0"/>
              <a:t> </a:t>
            </a:r>
            <a:r>
              <a:rPr lang="en-US" sz="2000" dirty="0" err="1"/>
              <a:t>âm</a:t>
            </a:r>
            <a:endParaRPr lang="en-US" sz="2000" dirty="0"/>
          </a:p>
          <a:p>
            <a:r>
              <a:rPr lang="en-US" sz="2000" dirty="0" err="1"/>
              <a:t>Giải</a:t>
            </a:r>
            <a:r>
              <a:rPr lang="en-US" sz="2000" dirty="0"/>
              <a:t> </a:t>
            </a:r>
            <a:r>
              <a:rPr lang="en-US" sz="2000" dirty="0" err="1"/>
              <a:t>thích</a:t>
            </a:r>
            <a:r>
              <a:rPr lang="en-US" sz="2000" dirty="0"/>
              <a:t>:</a:t>
            </a:r>
          </a:p>
          <a:p>
            <a:r>
              <a:rPr lang="en-US" sz="2000" dirty="0"/>
              <a:t>	</a:t>
            </a:r>
            <a:r>
              <a:rPr lang="en-US" sz="2000" b="1" dirty="0"/>
              <a:t>A. </a:t>
            </a:r>
            <a:r>
              <a:rPr lang="en-US" sz="2000" dirty="0"/>
              <a:t>dr</a:t>
            </a:r>
            <a:r>
              <a:rPr lang="en-US" sz="2000" u="sng" dirty="0"/>
              <a:t>ea</a:t>
            </a:r>
            <a:r>
              <a:rPr lang="en-US" sz="2000" dirty="0"/>
              <a:t>m /</a:t>
            </a:r>
            <a:r>
              <a:rPr lang="en-US" sz="2000" dirty="0" err="1"/>
              <a:t>dri:m</a:t>
            </a:r>
            <a:r>
              <a:rPr lang="en-US" sz="2000" dirty="0"/>
              <a:t>/                   </a:t>
            </a:r>
            <a:r>
              <a:rPr lang="en-US" sz="2000" b="1" dirty="0"/>
              <a:t>B. </a:t>
            </a:r>
            <a:r>
              <a:rPr lang="en-US" sz="2000" dirty="0"/>
              <a:t>cr</a:t>
            </a:r>
            <a:r>
              <a:rPr lang="en-US" sz="2000" u="sng" dirty="0"/>
              <a:t>ea</a:t>
            </a:r>
            <a:r>
              <a:rPr lang="en-US" sz="2000" dirty="0"/>
              <a:t>m/</a:t>
            </a:r>
            <a:r>
              <a:rPr lang="en-US" sz="2000" dirty="0" err="1"/>
              <a:t>kri:m</a:t>
            </a:r>
            <a:r>
              <a:rPr lang="en-US" sz="2000" dirty="0"/>
              <a:t>/	            </a:t>
            </a:r>
            <a:r>
              <a:rPr lang="en-US" sz="2000" b="1" dirty="0"/>
              <a:t>C. </a:t>
            </a:r>
            <a:r>
              <a:rPr lang="en-US" sz="2000" dirty="0"/>
              <a:t>scr</a:t>
            </a:r>
            <a:r>
              <a:rPr lang="en-US" sz="2000" u="sng" dirty="0"/>
              <a:t>ea</a:t>
            </a:r>
            <a:r>
              <a:rPr lang="en-US" sz="2000" dirty="0"/>
              <a:t>m/</a:t>
            </a:r>
            <a:r>
              <a:rPr lang="en-US" sz="2000" dirty="0" err="1"/>
              <a:t>skri:m</a:t>
            </a:r>
            <a:r>
              <a:rPr lang="en-US" sz="2000" dirty="0"/>
              <a:t>/</a:t>
            </a:r>
            <a:r>
              <a:rPr lang="en-US" sz="2000" b="1" dirty="0"/>
              <a:t>              D. </a:t>
            </a:r>
            <a:r>
              <a:rPr lang="en-US" sz="2000" dirty="0"/>
              <a:t>br</a:t>
            </a:r>
            <a:r>
              <a:rPr lang="en-US" sz="2000" u="sng" dirty="0"/>
              <a:t>ea</a:t>
            </a:r>
            <a:r>
              <a:rPr lang="en-US" sz="2000" dirty="0"/>
              <a:t>d/bred/</a:t>
            </a:r>
          </a:p>
          <a:p>
            <a:r>
              <a:rPr lang="en-US" sz="2000" dirty="0"/>
              <a:t> Ta </a:t>
            </a:r>
            <a:r>
              <a:rPr lang="en-US" sz="2000" dirty="0" err="1"/>
              <a:t>thấy</a:t>
            </a:r>
            <a:r>
              <a:rPr lang="en-US" sz="2000" dirty="0"/>
              <a:t>: </a:t>
            </a:r>
            <a:r>
              <a:rPr lang="en-US" sz="2000" dirty="0" err="1"/>
              <a:t>Các</a:t>
            </a:r>
            <a:r>
              <a:rPr lang="en-US" sz="2000" dirty="0"/>
              <a:t> </a:t>
            </a:r>
            <a:r>
              <a:rPr lang="en-US" sz="2000" dirty="0" err="1"/>
              <a:t>phương</a:t>
            </a:r>
            <a:r>
              <a:rPr lang="en-US" sz="2000" dirty="0"/>
              <a:t> </a:t>
            </a:r>
            <a:r>
              <a:rPr lang="en-US" sz="2000" dirty="0" err="1"/>
              <a:t>án</a:t>
            </a:r>
            <a:r>
              <a:rPr lang="en-US" sz="2000" dirty="0"/>
              <a:t> A, B, C – </a:t>
            </a:r>
            <a:r>
              <a:rPr lang="en-US" sz="2000" dirty="0" err="1"/>
              <a:t>phần</a:t>
            </a:r>
            <a:r>
              <a:rPr lang="en-US" sz="2000" dirty="0"/>
              <a:t> </a:t>
            </a:r>
            <a:r>
              <a:rPr lang="en-US" sz="2000" dirty="0" err="1"/>
              <a:t>gạch</a:t>
            </a:r>
            <a:r>
              <a:rPr lang="en-US" sz="2000" dirty="0"/>
              <a:t> </a:t>
            </a:r>
            <a:r>
              <a:rPr lang="en-US" sz="2000" dirty="0" err="1"/>
              <a:t>chân</a:t>
            </a:r>
            <a:r>
              <a:rPr lang="en-US" sz="2000" dirty="0"/>
              <a:t> </a:t>
            </a:r>
            <a:r>
              <a:rPr lang="en-US" sz="2000" dirty="0" err="1"/>
              <a:t>được</a:t>
            </a:r>
            <a:r>
              <a:rPr lang="en-US" sz="2000" dirty="0"/>
              <a:t> </a:t>
            </a:r>
            <a:r>
              <a:rPr lang="en-US" sz="2000" dirty="0" err="1"/>
              <a:t>phát</a:t>
            </a:r>
            <a:r>
              <a:rPr lang="en-US" sz="2000" dirty="0"/>
              <a:t> </a:t>
            </a:r>
            <a:r>
              <a:rPr lang="en-US" sz="2000" dirty="0" err="1"/>
              <a:t>âm</a:t>
            </a:r>
            <a:r>
              <a:rPr lang="en-US" sz="2000" dirty="0"/>
              <a:t> </a:t>
            </a:r>
            <a:r>
              <a:rPr lang="en-US" sz="2000" dirty="0" err="1"/>
              <a:t>là</a:t>
            </a:r>
            <a:r>
              <a:rPr lang="en-US" sz="2000" dirty="0"/>
              <a:t> /i:/</a:t>
            </a:r>
          </a:p>
          <a:p>
            <a:r>
              <a:rPr lang="en-US" sz="2000" dirty="0"/>
              <a:t>              </a:t>
            </a:r>
            <a:r>
              <a:rPr lang="en-US" sz="2000" dirty="0" err="1"/>
              <a:t>Phương</a:t>
            </a:r>
            <a:r>
              <a:rPr lang="en-US" sz="2000" dirty="0"/>
              <a:t> </a:t>
            </a:r>
            <a:r>
              <a:rPr lang="en-US" sz="2000" dirty="0" err="1"/>
              <a:t>án</a:t>
            </a:r>
            <a:r>
              <a:rPr lang="en-US" sz="2000" dirty="0"/>
              <a:t> D – </a:t>
            </a:r>
            <a:r>
              <a:rPr lang="en-US" sz="2000" dirty="0" err="1"/>
              <a:t>phần</a:t>
            </a:r>
            <a:r>
              <a:rPr lang="en-US" sz="2000" dirty="0"/>
              <a:t> </a:t>
            </a:r>
            <a:r>
              <a:rPr lang="en-US" sz="2000" dirty="0" err="1"/>
              <a:t>gạch</a:t>
            </a:r>
            <a:r>
              <a:rPr lang="en-US" sz="2000" dirty="0"/>
              <a:t> </a:t>
            </a:r>
            <a:r>
              <a:rPr lang="en-US" sz="2000" dirty="0" err="1"/>
              <a:t>chân</a:t>
            </a:r>
            <a:r>
              <a:rPr lang="en-US" sz="2000" dirty="0"/>
              <a:t> </a:t>
            </a:r>
            <a:r>
              <a:rPr lang="en-US" sz="2000" dirty="0" err="1"/>
              <a:t>được</a:t>
            </a:r>
            <a:r>
              <a:rPr lang="en-US" sz="2000" dirty="0"/>
              <a:t> </a:t>
            </a:r>
            <a:r>
              <a:rPr lang="en-US" sz="2000" dirty="0" err="1"/>
              <a:t>phát</a:t>
            </a:r>
            <a:r>
              <a:rPr lang="en-US" sz="2000" dirty="0"/>
              <a:t> </a:t>
            </a:r>
            <a:r>
              <a:rPr lang="en-US" sz="2000" dirty="0" err="1"/>
              <a:t>âm</a:t>
            </a:r>
            <a:r>
              <a:rPr lang="en-US" sz="2000" dirty="0"/>
              <a:t> </a:t>
            </a:r>
            <a:r>
              <a:rPr lang="en-US" sz="2000" dirty="0" err="1"/>
              <a:t>là</a:t>
            </a:r>
            <a:r>
              <a:rPr lang="en-US" sz="2000" dirty="0"/>
              <a:t> /e/</a:t>
            </a:r>
          </a:p>
          <a:p>
            <a:endParaRPr lang="en-US" sz="2000" dirty="0"/>
          </a:p>
        </p:txBody>
      </p:sp>
      <p:sp>
        <p:nvSpPr>
          <p:cNvPr id="2" name="Oval 1"/>
          <p:cNvSpPr/>
          <p:nvPr/>
        </p:nvSpPr>
        <p:spPr>
          <a:xfrm>
            <a:off x="5334000" y="2286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7162800" y="36576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7609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anim calcmode="lin" valueType="num">
                                      <p:cBhvr additive="base">
                                        <p:cTn id="4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2" end="12"/>
                                            </p:txEl>
                                          </p:spTgt>
                                        </p:tgtEl>
                                        <p:attrNameLst>
                                          <p:attrName>style.visibility</p:attrName>
                                        </p:attrNameLst>
                                      </p:cBhvr>
                                      <p:to>
                                        <p:strVal val="visible"/>
                                      </p:to>
                                    </p:set>
                                    <p:anim calcmode="lin" valueType="num">
                                      <p:cBhvr additive="base">
                                        <p:cTn id="4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 calcmode="lin" valueType="num">
                                      <p:cBhvr additive="base">
                                        <p:cTn id="5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4" end="14"/>
                                            </p:txEl>
                                          </p:spTgt>
                                        </p:tgtEl>
                                        <p:attrNameLst>
                                          <p:attrName>style.visibility</p:attrName>
                                        </p:attrNameLst>
                                      </p:cBhvr>
                                      <p:to>
                                        <p:strVal val="visible"/>
                                      </p:to>
                                    </p:set>
                                    <p:anim calcmode="lin" valueType="num">
                                      <p:cBhvr additive="base">
                                        <p:cTn id="55"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gtEl>
                                        <p:attrNameLst>
                                          <p:attrName>style.visibility</p:attrName>
                                        </p:attrNameLst>
                                      </p:cBhvr>
                                      <p:to>
                                        <p:strVal val="visible"/>
                                      </p:to>
                                    </p:set>
                                    <p:anim calcmode="lin" valueType="num">
                                      <p:cBhvr additive="base">
                                        <p:cTn id="61" dur="500" fill="hold"/>
                                        <p:tgtEl>
                                          <p:spTgt spid="3"/>
                                        </p:tgtEl>
                                        <p:attrNameLst>
                                          <p:attrName>ppt_x</p:attrName>
                                        </p:attrNameLst>
                                      </p:cBhvr>
                                      <p:tavLst>
                                        <p:tav tm="0">
                                          <p:val>
                                            <p:strVal val="#ppt_x"/>
                                          </p:val>
                                        </p:tav>
                                        <p:tav tm="100000">
                                          <p:val>
                                            <p:strVal val="#ppt_x"/>
                                          </p:val>
                                        </p:tav>
                                      </p:tavLst>
                                    </p:anim>
                                    <p:anim calcmode="lin" valueType="num">
                                      <p:cBhvr additive="base">
                                        <p:cTn id="6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8915400" cy="4401205"/>
          </a:xfrm>
          <a:prstGeom prst="rect">
            <a:avLst/>
          </a:prstGeom>
          <a:noFill/>
        </p:spPr>
        <p:txBody>
          <a:bodyPr wrap="square" rtlCol="0">
            <a:spAutoFit/>
          </a:bodyPr>
          <a:lstStyle/>
          <a:p>
            <a:r>
              <a:rPr lang="en-US" sz="2000" b="1" dirty="0"/>
              <a:t>Question 22</a:t>
            </a:r>
            <a:r>
              <a:rPr lang="en-US" sz="2000" dirty="0"/>
              <a:t>. </a:t>
            </a:r>
            <a:r>
              <a:rPr lang="vi-VN" sz="2000" dirty="0"/>
              <a:t>Many Vietnamese teenagers used to</a:t>
            </a:r>
            <a:r>
              <a:rPr lang="vi-VN" sz="2000" b="1" dirty="0"/>
              <a:t> </a:t>
            </a:r>
            <a:r>
              <a:rPr lang="vi-VN" sz="2000" b="1" u="sng" dirty="0"/>
              <a:t>idolize</a:t>
            </a:r>
            <a:r>
              <a:rPr lang="vi-VN" sz="2000" b="1" dirty="0"/>
              <a:t> </a:t>
            </a:r>
            <a:r>
              <a:rPr lang="vi-VN" sz="2000" dirty="0"/>
              <a:t>Ngo Ba Kha because of his weird dances and negative speeches. </a:t>
            </a:r>
            <a:endParaRPr lang="en-US" sz="2000" dirty="0"/>
          </a:p>
          <a:p>
            <a:r>
              <a:rPr lang="vi-VN" sz="2000" b="1" dirty="0"/>
              <a:t>	A. </a:t>
            </a:r>
            <a:r>
              <a:rPr lang="vi-VN" sz="2000" dirty="0"/>
              <a:t>worship </a:t>
            </a:r>
            <a:r>
              <a:rPr lang="vi-VN" sz="2000" b="1" dirty="0"/>
              <a:t>	</a:t>
            </a:r>
            <a:r>
              <a:rPr lang="en-US" sz="2000" b="1" dirty="0"/>
              <a:t>     </a:t>
            </a:r>
            <a:r>
              <a:rPr lang="vi-VN" sz="2000" b="1" dirty="0"/>
              <a:t>B. </a:t>
            </a:r>
            <a:r>
              <a:rPr lang="vi-VN" sz="2000" dirty="0"/>
              <a:t>detest </a:t>
            </a:r>
            <a:r>
              <a:rPr lang="vi-VN" sz="2000" b="1" dirty="0"/>
              <a:t>	</a:t>
            </a:r>
            <a:r>
              <a:rPr lang="en-US" sz="2000" b="1" dirty="0"/>
              <a:t>       </a:t>
            </a:r>
            <a:r>
              <a:rPr lang="vi-VN" sz="2000" b="1" dirty="0"/>
              <a:t>C. </a:t>
            </a:r>
            <a:r>
              <a:rPr lang="vi-VN" sz="2000" dirty="0"/>
              <a:t>impress </a:t>
            </a:r>
            <a:r>
              <a:rPr lang="vi-VN" sz="2000" b="1" dirty="0"/>
              <a:t>	</a:t>
            </a:r>
            <a:r>
              <a:rPr lang="en-US" sz="2000" b="1" dirty="0"/>
              <a:t>            </a:t>
            </a:r>
            <a:r>
              <a:rPr lang="vi-VN" sz="2000" b="1" dirty="0"/>
              <a:t>D. </a:t>
            </a:r>
            <a:r>
              <a:rPr lang="vi-VN" sz="2000" dirty="0"/>
              <a:t>hate </a:t>
            </a:r>
            <a:endParaRPr lang="en-US" sz="2000" dirty="0"/>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Đồng</a:t>
            </a:r>
            <a:r>
              <a:rPr lang="en-US" sz="2000" dirty="0"/>
              <a:t> </a:t>
            </a:r>
            <a:r>
              <a:rPr lang="en-US" sz="2000" dirty="0" err="1"/>
              <a:t>nghĩa</a:t>
            </a:r>
            <a:r>
              <a:rPr lang="en-US" sz="2000" dirty="0"/>
              <a:t> (</a:t>
            </a:r>
            <a:r>
              <a:rPr lang="en-US" sz="2000" dirty="0" err="1"/>
              <a:t>từ</a:t>
            </a:r>
            <a:r>
              <a:rPr lang="en-US" sz="2000" dirty="0"/>
              <a:t> </a:t>
            </a:r>
            <a:r>
              <a:rPr lang="en-US" sz="2000" dirty="0" err="1"/>
              <a:t>đơn</a:t>
            </a:r>
            <a:r>
              <a:rPr lang="en-US" sz="2000" dirty="0"/>
              <a:t>)</a:t>
            </a:r>
          </a:p>
          <a:p>
            <a:r>
              <a:rPr lang="en-US" sz="2000" dirty="0" err="1"/>
              <a:t>Giải</a:t>
            </a:r>
            <a:r>
              <a:rPr lang="en-US" sz="2000" dirty="0"/>
              <a:t> </a:t>
            </a:r>
            <a:r>
              <a:rPr lang="en-US" sz="2000" dirty="0" err="1"/>
              <a:t>thích</a:t>
            </a:r>
            <a:r>
              <a:rPr lang="en-US" sz="2000" dirty="0"/>
              <a:t>:</a:t>
            </a:r>
          </a:p>
          <a:p>
            <a:r>
              <a:rPr lang="en-US" sz="2000" dirty="0"/>
              <a:t>Idolize( v) : </a:t>
            </a:r>
            <a:r>
              <a:rPr lang="en-US" sz="2000" dirty="0" err="1"/>
              <a:t>thần</a:t>
            </a:r>
            <a:r>
              <a:rPr lang="en-US" sz="2000" dirty="0"/>
              <a:t> </a:t>
            </a:r>
            <a:r>
              <a:rPr lang="en-US" sz="2000" dirty="0" err="1"/>
              <a:t>tượng</a:t>
            </a:r>
            <a:r>
              <a:rPr lang="en-US" sz="2000" dirty="0"/>
              <a:t> </a:t>
            </a:r>
            <a:r>
              <a:rPr lang="en-US" sz="2000" dirty="0" err="1"/>
              <a:t>hóa</a:t>
            </a:r>
            <a:r>
              <a:rPr lang="en-US" sz="2000" dirty="0"/>
              <a:t>, </a:t>
            </a:r>
            <a:r>
              <a:rPr lang="en-US" sz="2000" dirty="0" err="1"/>
              <a:t>tôn</a:t>
            </a:r>
            <a:r>
              <a:rPr lang="en-US" sz="2000" dirty="0"/>
              <a:t> </a:t>
            </a:r>
            <a:r>
              <a:rPr lang="en-US" sz="2000" dirty="0" err="1"/>
              <a:t>sùng</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vi-VN" sz="2000" b="1" dirty="0"/>
              <a:t>A. </a:t>
            </a:r>
            <a:r>
              <a:rPr lang="vi-VN" sz="2000" dirty="0"/>
              <a:t>worship </a:t>
            </a:r>
            <a:r>
              <a:rPr lang="en-US" sz="2000" dirty="0"/>
              <a:t>(v) </a:t>
            </a:r>
            <a:r>
              <a:rPr lang="en-US" sz="2000" dirty="0" err="1"/>
              <a:t>sùng</a:t>
            </a:r>
            <a:r>
              <a:rPr lang="en-US" sz="2000" dirty="0"/>
              <a:t> </a:t>
            </a:r>
            <a:r>
              <a:rPr lang="en-US" sz="2000" dirty="0" err="1"/>
              <a:t>bái</a:t>
            </a:r>
            <a:r>
              <a:rPr lang="en-US" sz="2000" dirty="0"/>
              <a:t>, </a:t>
            </a:r>
            <a:r>
              <a:rPr lang="en-US" sz="2000" dirty="0" err="1"/>
              <a:t>tôn</a:t>
            </a:r>
            <a:r>
              <a:rPr lang="en-US" sz="2000" dirty="0"/>
              <a:t> </a:t>
            </a:r>
            <a:r>
              <a:rPr lang="en-US" sz="2000" dirty="0" err="1"/>
              <a:t>sùng</a:t>
            </a:r>
            <a:r>
              <a:rPr lang="vi-VN" sz="2000" b="1" dirty="0"/>
              <a:t>	</a:t>
            </a:r>
            <a:r>
              <a:rPr lang="en-US" sz="2000" b="1" dirty="0"/>
              <a:t>            </a:t>
            </a:r>
            <a:r>
              <a:rPr lang="vi-VN" sz="2000" b="1" dirty="0"/>
              <a:t>B. </a:t>
            </a:r>
            <a:r>
              <a:rPr lang="vi-VN" sz="2000" dirty="0"/>
              <a:t>detest </a:t>
            </a:r>
            <a:r>
              <a:rPr lang="en-US" sz="2000" dirty="0"/>
              <a:t>(v) </a:t>
            </a:r>
            <a:r>
              <a:rPr lang="en-US" sz="2000" dirty="0" err="1"/>
              <a:t>ghét</a:t>
            </a:r>
            <a:r>
              <a:rPr lang="en-US" sz="2000" dirty="0"/>
              <a:t>, </a:t>
            </a:r>
            <a:r>
              <a:rPr lang="en-US" sz="2000" dirty="0" err="1"/>
              <a:t>không</a:t>
            </a:r>
            <a:r>
              <a:rPr lang="en-US" sz="2000" dirty="0"/>
              <a:t> </a:t>
            </a:r>
            <a:r>
              <a:rPr lang="en-US" sz="2000" dirty="0" err="1"/>
              <a:t>thích</a:t>
            </a:r>
            <a:r>
              <a:rPr lang="vi-VN" sz="2000" b="1" dirty="0"/>
              <a:t>	</a:t>
            </a:r>
            <a:r>
              <a:rPr lang="en-US" sz="2000" b="1" dirty="0"/>
              <a:t>       </a:t>
            </a:r>
            <a:endParaRPr lang="en-US" sz="2000" dirty="0"/>
          </a:p>
          <a:p>
            <a:r>
              <a:rPr lang="vi-VN" sz="2000" b="1" dirty="0"/>
              <a:t>C. </a:t>
            </a:r>
            <a:r>
              <a:rPr lang="en-US" sz="2000" dirty="0"/>
              <a:t>i</a:t>
            </a:r>
            <a:r>
              <a:rPr lang="vi-VN" sz="2000" dirty="0"/>
              <a:t>mpress</a:t>
            </a:r>
            <a:r>
              <a:rPr lang="en-US" sz="2000" dirty="0"/>
              <a:t>(v) </a:t>
            </a:r>
            <a:r>
              <a:rPr lang="en-US" sz="2000" dirty="0" err="1"/>
              <a:t>gây</a:t>
            </a:r>
            <a:r>
              <a:rPr lang="en-US" sz="2000" dirty="0"/>
              <a:t> </a:t>
            </a:r>
            <a:r>
              <a:rPr lang="en-US" sz="2000" dirty="0" err="1"/>
              <a:t>án</a:t>
            </a:r>
            <a:r>
              <a:rPr lang="en-US" sz="2000" dirty="0"/>
              <a:t> </a:t>
            </a:r>
            <a:r>
              <a:rPr lang="en-US" sz="2000" dirty="0" err="1"/>
              <a:t>tượng</a:t>
            </a:r>
            <a:r>
              <a:rPr lang="vi-VN" sz="2000" b="1" dirty="0"/>
              <a:t>	</a:t>
            </a:r>
            <a:r>
              <a:rPr lang="en-US" sz="2000" b="1" dirty="0"/>
              <a:t>            </a:t>
            </a:r>
            <a:r>
              <a:rPr lang="vi-VN" sz="2000" b="1" dirty="0"/>
              <a:t>D. </a:t>
            </a:r>
            <a:r>
              <a:rPr lang="vi-VN" sz="2000" dirty="0"/>
              <a:t>hate </a:t>
            </a:r>
            <a:r>
              <a:rPr lang="en-US" sz="2000" dirty="0"/>
              <a:t>(v) </a:t>
            </a:r>
            <a:r>
              <a:rPr lang="en-US" sz="2000" dirty="0" err="1"/>
              <a:t>ghét</a:t>
            </a:r>
            <a:endParaRPr lang="en-US" sz="2000" dirty="0"/>
          </a:p>
          <a:p>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A</a:t>
            </a:r>
          </a:p>
          <a:p>
            <a:r>
              <a:rPr lang="en-US" sz="2000" dirty="0"/>
              <a:t>	</a:t>
            </a:r>
            <a:r>
              <a:rPr lang="en-US" sz="2000" dirty="0" err="1"/>
              <a:t>Tạm</a:t>
            </a:r>
            <a:r>
              <a:rPr lang="en-US" sz="2000" dirty="0"/>
              <a:t> </a:t>
            </a:r>
            <a:r>
              <a:rPr lang="en-US" sz="2000" dirty="0" err="1"/>
              <a:t>dịch</a:t>
            </a:r>
            <a:r>
              <a:rPr lang="en-US" sz="2000" dirty="0"/>
              <a:t>: </a:t>
            </a:r>
            <a:r>
              <a:rPr lang="en-US" sz="2000" dirty="0" err="1"/>
              <a:t>Rất</a:t>
            </a:r>
            <a:r>
              <a:rPr lang="en-US" sz="2000" dirty="0"/>
              <a:t> </a:t>
            </a:r>
            <a:r>
              <a:rPr lang="en-US" sz="2000" dirty="0" err="1"/>
              <a:t>nhiều</a:t>
            </a:r>
            <a:r>
              <a:rPr lang="en-US" sz="2000" dirty="0"/>
              <a:t> </a:t>
            </a:r>
            <a:r>
              <a:rPr lang="en-US" sz="2000" dirty="0" err="1"/>
              <a:t>bạn</a:t>
            </a:r>
            <a:r>
              <a:rPr lang="en-US" sz="2000" dirty="0"/>
              <a:t> </a:t>
            </a:r>
            <a:r>
              <a:rPr lang="en-US" sz="2000" dirty="0" err="1"/>
              <a:t>trẻ</a:t>
            </a:r>
            <a:r>
              <a:rPr lang="en-US" sz="2000" dirty="0"/>
              <a:t> ở </a:t>
            </a:r>
            <a:r>
              <a:rPr lang="en-US" sz="2000" dirty="0" err="1"/>
              <a:t>Việt</a:t>
            </a:r>
            <a:r>
              <a:rPr lang="en-US" sz="2000" dirty="0"/>
              <a:t> Nam </a:t>
            </a:r>
            <a:r>
              <a:rPr lang="en-US" sz="2000" dirty="0" err="1"/>
              <a:t>đã</a:t>
            </a:r>
            <a:r>
              <a:rPr lang="en-US" sz="2000" dirty="0"/>
              <a:t> </a:t>
            </a:r>
            <a:r>
              <a:rPr lang="en-US" sz="2000" dirty="0" err="1"/>
              <a:t>từng</a:t>
            </a:r>
            <a:r>
              <a:rPr lang="en-US" sz="2000" dirty="0"/>
              <a:t> </a:t>
            </a:r>
            <a:r>
              <a:rPr lang="en-US" sz="2000" dirty="0" err="1"/>
              <a:t>tôn</a:t>
            </a:r>
            <a:r>
              <a:rPr lang="en-US" sz="2000" dirty="0"/>
              <a:t> </a:t>
            </a:r>
            <a:r>
              <a:rPr lang="en-US" sz="2000" dirty="0" err="1"/>
              <a:t>sùng</a:t>
            </a:r>
            <a:r>
              <a:rPr lang="en-US" sz="2000" dirty="0"/>
              <a:t> </a:t>
            </a:r>
            <a:r>
              <a:rPr lang="en-US" sz="2000" dirty="0" err="1"/>
              <a:t>Ngô</a:t>
            </a:r>
            <a:r>
              <a:rPr lang="en-US" sz="2000" dirty="0"/>
              <a:t> </a:t>
            </a:r>
            <a:r>
              <a:rPr lang="en-US" sz="2000" dirty="0" err="1"/>
              <a:t>Bá</a:t>
            </a:r>
            <a:r>
              <a:rPr lang="en-US" sz="2000" dirty="0"/>
              <a:t> </a:t>
            </a:r>
            <a:r>
              <a:rPr lang="en-US" sz="2000" dirty="0" err="1"/>
              <a:t>Khá</a:t>
            </a:r>
            <a:r>
              <a:rPr lang="en-US" sz="2000" dirty="0"/>
              <a:t> </a:t>
            </a:r>
            <a:r>
              <a:rPr lang="en-US" sz="2000" dirty="0" err="1"/>
              <a:t>bởi</a:t>
            </a:r>
            <a:r>
              <a:rPr lang="en-US" sz="2000" dirty="0"/>
              <a:t> </a:t>
            </a:r>
            <a:r>
              <a:rPr lang="en-US" sz="2000" dirty="0" err="1"/>
              <a:t>vì</a:t>
            </a:r>
            <a:r>
              <a:rPr lang="en-US" sz="2000" dirty="0"/>
              <a:t> </a:t>
            </a:r>
            <a:r>
              <a:rPr lang="en-US" sz="2000" dirty="0" err="1"/>
              <a:t>điệu</a:t>
            </a:r>
            <a:r>
              <a:rPr lang="en-US" sz="2000" dirty="0"/>
              <a:t> </a:t>
            </a:r>
            <a:r>
              <a:rPr lang="en-US" sz="2000" dirty="0" err="1"/>
              <a:t>nhảy</a:t>
            </a:r>
            <a:r>
              <a:rPr lang="en-US" sz="2000" dirty="0"/>
              <a:t> </a:t>
            </a:r>
            <a:r>
              <a:rPr lang="en-US" sz="2000" dirty="0" err="1"/>
              <a:t>kỳ</a:t>
            </a:r>
            <a:r>
              <a:rPr lang="en-US" sz="2000" dirty="0"/>
              <a:t> </a:t>
            </a:r>
            <a:r>
              <a:rPr lang="en-US" sz="2000" dirty="0" err="1"/>
              <a:t>quặc</a:t>
            </a:r>
            <a:r>
              <a:rPr lang="en-US" sz="2000" dirty="0"/>
              <a:t> </a:t>
            </a:r>
            <a:r>
              <a:rPr lang="en-US" sz="2000" dirty="0" err="1"/>
              <a:t>và</a:t>
            </a:r>
            <a:r>
              <a:rPr lang="en-US" sz="2000" dirty="0"/>
              <a:t> </a:t>
            </a:r>
            <a:r>
              <a:rPr lang="en-US" sz="2000" dirty="0" err="1"/>
              <a:t>những</a:t>
            </a:r>
            <a:r>
              <a:rPr lang="en-US" sz="2000" dirty="0"/>
              <a:t> </a:t>
            </a:r>
            <a:r>
              <a:rPr lang="en-US" sz="2000" dirty="0" err="1"/>
              <a:t>phát</a:t>
            </a:r>
            <a:r>
              <a:rPr lang="en-US" sz="2000" dirty="0"/>
              <a:t> </a:t>
            </a:r>
            <a:r>
              <a:rPr lang="en-US" sz="2000" dirty="0" err="1"/>
              <a:t>ngôn</a:t>
            </a:r>
            <a:r>
              <a:rPr lang="en-US" sz="2000" dirty="0"/>
              <a:t> </a:t>
            </a:r>
            <a:r>
              <a:rPr lang="en-US" sz="2000" dirty="0" err="1"/>
              <a:t>tiêu</a:t>
            </a:r>
            <a:r>
              <a:rPr lang="en-US" sz="2000" dirty="0"/>
              <a:t> </a:t>
            </a:r>
            <a:r>
              <a:rPr lang="en-US" sz="2000" dirty="0" err="1"/>
              <a:t>cực</a:t>
            </a:r>
            <a:r>
              <a:rPr lang="en-US" sz="2000" dirty="0"/>
              <a:t> </a:t>
            </a:r>
            <a:r>
              <a:rPr lang="en-US" sz="2000" dirty="0" err="1"/>
              <a:t>của</a:t>
            </a:r>
            <a:r>
              <a:rPr lang="en-US" sz="2000" dirty="0"/>
              <a:t> </a:t>
            </a:r>
            <a:r>
              <a:rPr lang="en-US" sz="2000" dirty="0" err="1"/>
              <a:t>anh</a:t>
            </a:r>
            <a:r>
              <a:rPr lang="en-US" sz="2000" dirty="0"/>
              <a:t> ta.</a:t>
            </a:r>
          </a:p>
          <a:p>
            <a:r>
              <a:rPr lang="en-US" sz="2000" dirty="0"/>
              <a:t> </a:t>
            </a:r>
          </a:p>
        </p:txBody>
      </p:sp>
      <p:sp>
        <p:nvSpPr>
          <p:cNvPr id="2" name="Oval 1"/>
          <p:cNvSpPr/>
          <p:nvPr/>
        </p:nvSpPr>
        <p:spPr>
          <a:xfrm>
            <a:off x="838200" y="838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4971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324535"/>
          </a:xfrm>
          <a:prstGeom prst="rect">
            <a:avLst/>
          </a:prstGeom>
          <a:noFill/>
        </p:spPr>
        <p:txBody>
          <a:bodyPr wrap="square" rtlCol="0">
            <a:spAutoFit/>
          </a:bodyPr>
          <a:lstStyle/>
          <a:p>
            <a:r>
              <a:rPr lang="en-US" sz="2000" b="1" dirty="0" smtClean="0"/>
              <a:t>Question 23</a:t>
            </a:r>
            <a:r>
              <a:rPr lang="en-US" sz="2000" dirty="0" smtClean="0"/>
              <a:t>. </a:t>
            </a:r>
            <a:r>
              <a:rPr lang="vi-VN" sz="2000" dirty="0" smtClean="0"/>
              <a:t>The </a:t>
            </a:r>
            <a:r>
              <a:rPr lang="vi-VN" sz="2000" b="1" u="sng" dirty="0" smtClean="0"/>
              <a:t>emblem</a:t>
            </a:r>
            <a:r>
              <a:rPr lang="vi-VN" sz="2000" dirty="0" smtClean="0"/>
              <a:t> of the Association of Southeast Asian Nations was designed basing on rice – the most important crop for the Southeast Asian people. </a:t>
            </a:r>
            <a:endParaRPr lang="en-US" sz="2000" dirty="0" smtClean="0"/>
          </a:p>
          <a:p>
            <a:r>
              <a:rPr lang="vi-VN" sz="2000" b="1" dirty="0" smtClean="0"/>
              <a:t>	A. </a:t>
            </a:r>
            <a:r>
              <a:rPr lang="vi-VN" sz="2000" dirty="0" smtClean="0"/>
              <a:t>banner  </a:t>
            </a:r>
            <a:r>
              <a:rPr lang="vi-VN" sz="2000" b="1" dirty="0" smtClean="0"/>
              <a:t>	</a:t>
            </a:r>
            <a:r>
              <a:rPr lang="en-US" sz="2000" b="1" dirty="0" smtClean="0"/>
              <a:t>      </a:t>
            </a:r>
            <a:r>
              <a:rPr lang="vi-VN" sz="2000" b="1" dirty="0" smtClean="0"/>
              <a:t>B. </a:t>
            </a:r>
            <a:r>
              <a:rPr lang="vi-VN" sz="2000" dirty="0" smtClean="0"/>
              <a:t>logo  </a:t>
            </a:r>
            <a:r>
              <a:rPr lang="vi-VN" sz="2000" b="1" dirty="0" smtClean="0"/>
              <a:t>	</a:t>
            </a:r>
            <a:r>
              <a:rPr lang="en-US" sz="2000" b="1" dirty="0" smtClean="0"/>
              <a:t>       </a:t>
            </a:r>
            <a:r>
              <a:rPr lang="vi-VN" sz="2000" b="1" dirty="0" smtClean="0"/>
              <a:t>C. </a:t>
            </a:r>
            <a:r>
              <a:rPr lang="vi-VN" sz="2000" dirty="0" smtClean="0"/>
              <a:t>motto  </a:t>
            </a:r>
            <a:r>
              <a:rPr lang="vi-VN" sz="2000" b="1" dirty="0" smtClean="0"/>
              <a:t>	</a:t>
            </a:r>
            <a:r>
              <a:rPr lang="en-US" sz="2000" b="1" dirty="0" smtClean="0"/>
              <a:t>            </a:t>
            </a:r>
            <a:r>
              <a:rPr lang="vi-VN" sz="2000" b="1" dirty="0" smtClean="0"/>
              <a:t>D. </a:t>
            </a:r>
            <a:r>
              <a:rPr lang="vi-VN" sz="2000" dirty="0" smtClean="0"/>
              <a:t>slogan </a:t>
            </a:r>
            <a:endParaRPr lang="en-US" sz="2000" dirty="0" smtClean="0"/>
          </a:p>
          <a:p>
            <a:endParaRPr lang="vi-VN" sz="2000" b="1" dirty="0" smtClean="0"/>
          </a:p>
          <a:p>
            <a:r>
              <a:rPr lang="en-US" sz="2000" dirty="0" err="1" smtClean="0"/>
              <a:t>Kiến</a:t>
            </a:r>
            <a:r>
              <a:rPr lang="en-US" sz="2000" dirty="0" smtClean="0"/>
              <a:t> </a:t>
            </a:r>
            <a:r>
              <a:rPr lang="en-US" sz="2000" dirty="0" err="1" smtClean="0"/>
              <a:t>thức</a:t>
            </a:r>
            <a:r>
              <a:rPr lang="en-US" sz="2000" dirty="0" smtClean="0"/>
              <a:t>: </a:t>
            </a:r>
            <a:r>
              <a:rPr lang="en-US" sz="2000" dirty="0" err="1" smtClean="0"/>
              <a:t>Đồng</a:t>
            </a:r>
            <a:r>
              <a:rPr lang="en-US" sz="2000" dirty="0" smtClean="0"/>
              <a:t> </a:t>
            </a:r>
            <a:r>
              <a:rPr lang="en-US" sz="2000" dirty="0" err="1" smtClean="0"/>
              <a:t>nghĩa</a:t>
            </a:r>
            <a:r>
              <a:rPr lang="en-US" sz="2000" dirty="0" smtClean="0"/>
              <a:t> (</a:t>
            </a:r>
            <a:r>
              <a:rPr lang="en-US" sz="2000" dirty="0" err="1" smtClean="0"/>
              <a:t>từ</a:t>
            </a:r>
            <a:r>
              <a:rPr lang="en-US" sz="2000" dirty="0" smtClean="0"/>
              <a:t> </a:t>
            </a:r>
            <a:r>
              <a:rPr lang="en-US" sz="2000" dirty="0" err="1" smtClean="0"/>
              <a:t>đơn</a:t>
            </a:r>
            <a:r>
              <a:rPr lang="en-US" sz="2000" dirty="0" smtClean="0"/>
              <a:t>)</a:t>
            </a:r>
          </a:p>
          <a:p>
            <a:r>
              <a:rPr lang="en-US" sz="2000" dirty="0" err="1" smtClean="0"/>
              <a:t>Giải</a:t>
            </a:r>
            <a:r>
              <a:rPr lang="en-US" sz="2000" dirty="0" smtClean="0"/>
              <a:t> </a:t>
            </a:r>
            <a:r>
              <a:rPr lang="en-US" sz="2000" dirty="0" err="1" smtClean="0"/>
              <a:t>thích</a:t>
            </a:r>
            <a:r>
              <a:rPr lang="en-US" sz="2000" dirty="0" smtClean="0"/>
              <a:t>:</a:t>
            </a:r>
          </a:p>
          <a:p>
            <a:r>
              <a:rPr lang="vi-VN" sz="2000" dirty="0" smtClean="0"/>
              <a:t>emblem (n): biểu tượng</a:t>
            </a:r>
            <a:endParaRPr lang="en-US" sz="2000" dirty="0" smtClean="0"/>
          </a:p>
          <a:p>
            <a:r>
              <a:rPr lang="en-US" sz="2000" dirty="0" err="1" smtClean="0"/>
              <a:t>Xét</a:t>
            </a:r>
            <a:r>
              <a:rPr lang="en-US" sz="2000" dirty="0" smtClean="0"/>
              <a:t> </a:t>
            </a:r>
            <a:r>
              <a:rPr lang="en-US" sz="2000" dirty="0" err="1" smtClean="0"/>
              <a:t>các</a:t>
            </a:r>
            <a:r>
              <a:rPr lang="en-US" sz="2000" dirty="0" smtClean="0"/>
              <a:t> </a:t>
            </a:r>
            <a:r>
              <a:rPr lang="en-US" sz="2000" dirty="0" err="1" smtClean="0"/>
              <a:t>đáp</a:t>
            </a:r>
            <a:r>
              <a:rPr lang="en-US" sz="2000" dirty="0" smtClean="0"/>
              <a:t> </a:t>
            </a:r>
            <a:r>
              <a:rPr lang="en-US" sz="2000" dirty="0" err="1" smtClean="0"/>
              <a:t>án</a:t>
            </a:r>
            <a:endParaRPr lang="en-US" sz="2000" dirty="0" smtClean="0"/>
          </a:p>
          <a:p>
            <a:r>
              <a:rPr lang="vi-VN" sz="2000" dirty="0" smtClean="0"/>
              <a:t>A. banner (n): biểu ngữ                      </a:t>
            </a:r>
            <a:r>
              <a:rPr lang="en-US" sz="2000" dirty="0" smtClean="0"/>
              <a:t>	</a:t>
            </a:r>
            <a:r>
              <a:rPr lang="vi-VN" sz="2000" dirty="0" smtClean="0"/>
              <a:t>B</a:t>
            </a:r>
            <a:r>
              <a:rPr lang="vi-VN" sz="2000" dirty="0" smtClean="0"/>
              <a:t>. logo (n): biểu tượng                                  </a:t>
            </a:r>
            <a:endParaRPr lang="en-US" sz="2000" dirty="0" smtClean="0"/>
          </a:p>
          <a:p>
            <a:r>
              <a:rPr lang="vi-VN" sz="2000" dirty="0" smtClean="0"/>
              <a:t>C. motto (n): châm ngôn        </a:t>
            </a:r>
            <a:r>
              <a:rPr lang="en-US" sz="2000" dirty="0" smtClean="0"/>
              <a:t>	</a:t>
            </a:r>
            <a:r>
              <a:rPr lang="vi-VN" sz="2000" dirty="0"/>
              <a:t>	</a:t>
            </a:r>
            <a:r>
              <a:rPr lang="vi-VN" sz="2000" dirty="0" smtClean="0"/>
              <a:t>D</a:t>
            </a:r>
            <a:r>
              <a:rPr lang="vi-VN" sz="2000" dirty="0" smtClean="0"/>
              <a:t>. slogan (n): khẩu hiệu</a:t>
            </a:r>
            <a:endParaRPr lang="en-US" sz="2000" dirty="0" smtClean="0"/>
          </a:p>
          <a:p>
            <a:r>
              <a:rPr lang="vi-VN" sz="2000" dirty="0" smtClean="0"/>
              <a:t>=&gt; emblem (n) = logo (n): biểu tượng</a:t>
            </a:r>
            <a:endParaRPr lang="en-US" sz="2000" dirty="0" smtClean="0"/>
          </a:p>
          <a:p>
            <a:r>
              <a:rPr lang="vi-VN" sz="2000" dirty="0" smtClean="0"/>
              <a:t>Tạm dịch: Biểu tượng của Hiệp hội các quốc gia Đông Nam Á được thiết kế dựa trên cây lúa - cây trồng quan trọng nhất đối với người dân Đông Nam Á.</a:t>
            </a:r>
            <a:endParaRPr lang="en-US" sz="2000" dirty="0" smtClean="0"/>
          </a:p>
          <a:p>
            <a:endParaRPr lang="en-US" sz="2000" dirty="0" smtClean="0"/>
          </a:p>
          <a:p>
            <a:endParaRPr lang="en-US" sz="2000" dirty="0"/>
          </a:p>
        </p:txBody>
      </p:sp>
      <p:sp>
        <p:nvSpPr>
          <p:cNvPr id="2" name="Oval 1"/>
          <p:cNvSpPr/>
          <p:nvPr/>
        </p:nvSpPr>
        <p:spPr>
          <a:xfrm>
            <a:off x="1066800" y="1295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683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5324535"/>
          </a:xfrm>
          <a:prstGeom prst="rect">
            <a:avLst/>
          </a:prstGeom>
          <a:noFill/>
        </p:spPr>
        <p:txBody>
          <a:bodyPr wrap="square" rtlCol="0">
            <a:spAutoFit/>
          </a:bodyPr>
          <a:lstStyle/>
          <a:p>
            <a:pPr fontAlgn="ctr"/>
            <a:r>
              <a:rPr lang="en-US" sz="2000" b="1" dirty="0"/>
              <a:t>Question 24</a:t>
            </a:r>
            <a:r>
              <a:rPr lang="en-US" sz="2000" dirty="0"/>
              <a:t> . We respectfully advise the Culture Secretary not to </a:t>
            </a:r>
            <a:r>
              <a:rPr lang="en-US" sz="2000" b="1" u="sng" dirty="0"/>
              <a:t>put her shirt on</a:t>
            </a:r>
            <a:r>
              <a:rPr lang="en-US" sz="2000" b="1" dirty="0"/>
              <a:t> </a:t>
            </a:r>
            <a:r>
              <a:rPr lang="en-US" sz="2000" dirty="0"/>
              <a:t>it.</a:t>
            </a:r>
          </a:p>
          <a:p>
            <a:pPr fontAlgn="ctr"/>
            <a:r>
              <a:rPr lang="en-US" sz="2000" dirty="0"/>
              <a:t>   </a:t>
            </a:r>
            <a:r>
              <a:rPr lang="en-US" sz="2000" b="1" dirty="0"/>
              <a:t>A. </a:t>
            </a:r>
            <a:r>
              <a:rPr lang="en-US" sz="2000" dirty="0"/>
              <a:t>be sure about</a:t>
            </a:r>
            <a:r>
              <a:rPr lang="en-US" sz="2000" b="1" dirty="0"/>
              <a:t>                    B. </a:t>
            </a:r>
            <a:r>
              <a:rPr lang="en-US" sz="2000" dirty="0"/>
              <a:t>be doubtful about</a:t>
            </a:r>
            <a:r>
              <a:rPr lang="en-US" sz="2000" b="1" dirty="0"/>
              <a:t>              C. </a:t>
            </a:r>
            <a:r>
              <a:rPr lang="en-US" sz="2000" dirty="0"/>
              <a:t>get rid of</a:t>
            </a:r>
            <a:r>
              <a:rPr lang="en-US" sz="2000" b="1" dirty="0"/>
              <a:t>                        D. </a:t>
            </a:r>
            <a:r>
              <a:rPr lang="en-US" sz="2000" dirty="0"/>
              <a:t>become interested in</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Trái</a:t>
            </a:r>
            <a:r>
              <a:rPr lang="en-US" sz="2000" dirty="0"/>
              <a:t> </a:t>
            </a:r>
            <a:r>
              <a:rPr lang="en-US" sz="2000" dirty="0" err="1"/>
              <a:t>nghĩa</a:t>
            </a:r>
            <a:r>
              <a:rPr lang="en-US" sz="2000" dirty="0"/>
              <a:t> (</a:t>
            </a:r>
            <a:r>
              <a:rPr lang="en-US" sz="2000" dirty="0" err="1"/>
              <a:t>cụm</a:t>
            </a:r>
            <a:r>
              <a:rPr lang="en-US" sz="2000" dirty="0"/>
              <a:t> </a:t>
            </a:r>
            <a:r>
              <a:rPr lang="en-US" sz="2000" dirty="0" err="1"/>
              <a:t>từ</a:t>
            </a:r>
            <a:r>
              <a:rPr lang="en-US" sz="2000" dirty="0"/>
              <a:t> </a:t>
            </a:r>
            <a:r>
              <a:rPr lang="en-US" sz="2000" dirty="0" err="1"/>
              <a:t>hoặc</a:t>
            </a:r>
            <a:r>
              <a:rPr lang="en-US" sz="2000" dirty="0"/>
              <a:t> </a:t>
            </a:r>
            <a:r>
              <a:rPr lang="en-US" sz="2000" dirty="0" err="1"/>
              <a:t>thành</a:t>
            </a:r>
            <a:r>
              <a:rPr lang="en-US" sz="2000" dirty="0"/>
              <a:t> </a:t>
            </a:r>
            <a:r>
              <a:rPr lang="en-US" sz="2000" dirty="0" err="1"/>
              <a:t>ngữ</a:t>
            </a:r>
            <a:r>
              <a:rPr lang="en-US" sz="2000" dirty="0"/>
              <a:t>)</a:t>
            </a:r>
          </a:p>
          <a:p>
            <a:r>
              <a:rPr lang="en-US" sz="2000" dirty="0" err="1"/>
              <a:t>Giải</a:t>
            </a:r>
            <a:r>
              <a:rPr lang="en-US" sz="2000" dirty="0"/>
              <a:t> </a:t>
            </a:r>
            <a:r>
              <a:rPr lang="en-US" sz="2000" dirty="0" err="1"/>
              <a:t>thích</a:t>
            </a:r>
            <a:r>
              <a:rPr lang="en-US" sz="2000" dirty="0"/>
              <a:t>:</a:t>
            </a:r>
          </a:p>
          <a:p>
            <a:r>
              <a:rPr lang="en-US" sz="2000" dirty="0"/>
              <a:t>Ta </a:t>
            </a:r>
            <a:r>
              <a:rPr lang="en-US" sz="2000" dirty="0" err="1"/>
              <a:t>có</a:t>
            </a:r>
            <a:r>
              <a:rPr lang="en-US" sz="2000" dirty="0"/>
              <a:t>: - </a:t>
            </a:r>
            <a:r>
              <a:rPr lang="en-US" sz="2000" b="1" u="sng" dirty="0"/>
              <a:t>put her shirt on</a:t>
            </a:r>
            <a:r>
              <a:rPr lang="en-US" sz="2000" dirty="0"/>
              <a:t>:  tin </a:t>
            </a:r>
            <a:r>
              <a:rPr lang="en-US" sz="2000" dirty="0" err="1"/>
              <a:t>tưởng</a:t>
            </a:r>
            <a:r>
              <a:rPr lang="en-US" sz="2000" dirty="0"/>
              <a:t>, </a:t>
            </a:r>
            <a:r>
              <a:rPr lang="en-US" sz="2000" dirty="0" err="1"/>
              <a:t>chăc</a:t>
            </a:r>
            <a:r>
              <a:rPr lang="en-US" sz="2000" dirty="0"/>
              <a:t> </a:t>
            </a:r>
            <a:r>
              <a:rPr lang="en-US" sz="2000" dirty="0" err="1"/>
              <a:t>chắn</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pPr fontAlgn="ctr"/>
            <a:r>
              <a:rPr lang="en-US" sz="2000" dirty="0"/>
              <a:t>We respectfully advise the Culture Secretary not to </a:t>
            </a:r>
            <a:r>
              <a:rPr lang="en-US" sz="2000" b="1" u="sng" dirty="0"/>
              <a:t>put her shirt on</a:t>
            </a:r>
            <a:r>
              <a:rPr lang="en-US" sz="2000" b="1" dirty="0"/>
              <a:t> </a:t>
            </a:r>
            <a:r>
              <a:rPr lang="en-US" sz="2000" dirty="0"/>
              <a:t>it.</a:t>
            </a:r>
          </a:p>
          <a:p>
            <a:pPr fontAlgn="ctr"/>
            <a:r>
              <a:rPr lang="en-US" sz="2000" dirty="0"/>
              <a:t>   </a:t>
            </a:r>
            <a:r>
              <a:rPr lang="en-US" sz="2000" b="1" dirty="0"/>
              <a:t>A. </a:t>
            </a:r>
            <a:r>
              <a:rPr lang="en-US" sz="2000" dirty="0"/>
              <a:t>be sure about: </a:t>
            </a:r>
            <a:r>
              <a:rPr lang="en-US" sz="2000" dirty="0" err="1"/>
              <a:t>chắc</a:t>
            </a:r>
            <a:r>
              <a:rPr lang="en-US" sz="2000" dirty="0"/>
              <a:t> </a:t>
            </a:r>
            <a:r>
              <a:rPr lang="en-US" sz="2000" dirty="0" err="1"/>
              <a:t>chắn</a:t>
            </a:r>
            <a:r>
              <a:rPr lang="en-US" sz="2000" dirty="0"/>
              <a:t> </a:t>
            </a:r>
            <a:r>
              <a:rPr lang="en-US" sz="2000" dirty="0" err="1"/>
              <a:t>về</a:t>
            </a:r>
            <a:r>
              <a:rPr lang="en-US" sz="2000" b="1" dirty="0"/>
              <a:t>                   	</a:t>
            </a:r>
            <a:r>
              <a:rPr lang="en-US" sz="2000" b="1" dirty="0" smtClean="0"/>
              <a:t>B</a:t>
            </a:r>
            <a:r>
              <a:rPr lang="en-US" sz="2000" b="1" dirty="0"/>
              <a:t>. </a:t>
            </a:r>
            <a:r>
              <a:rPr lang="en-US" sz="2000" dirty="0"/>
              <a:t>be doubtful about: </a:t>
            </a:r>
            <a:r>
              <a:rPr lang="en-US" sz="2000" dirty="0" err="1"/>
              <a:t>nghi</a:t>
            </a:r>
            <a:r>
              <a:rPr lang="en-US" sz="2000" dirty="0"/>
              <a:t> </a:t>
            </a:r>
            <a:r>
              <a:rPr lang="en-US" sz="2000" dirty="0" err="1"/>
              <a:t>ngờ</a:t>
            </a:r>
            <a:r>
              <a:rPr lang="en-US" sz="2000" dirty="0"/>
              <a:t> </a:t>
            </a:r>
            <a:r>
              <a:rPr lang="en-US" sz="2000" dirty="0" err="1"/>
              <a:t>về</a:t>
            </a:r>
            <a:r>
              <a:rPr lang="en-US" sz="2000" b="1" dirty="0"/>
              <a:t>            </a:t>
            </a:r>
            <a:endParaRPr lang="en-US" sz="2000" dirty="0"/>
          </a:p>
          <a:p>
            <a:pPr fontAlgn="ctr"/>
            <a:r>
              <a:rPr lang="en-US" sz="2000" b="1" dirty="0"/>
              <a:t>   C. </a:t>
            </a:r>
            <a:r>
              <a:rPr lang="en-US" sz="2000" dirty="0"/>
              <a:t>get rid of: </a:t>
            </a:r>
            <a:r>
              <a:rPr lang="en-US" sz="2000" dirty="0" err="1"/>
              <a:t>loại</a:t>
            </a:r>
            <a:r>
              <a:rPr lang="en-US" sz="2000" dirty="0"/>
              <a:t> </a:t>
            </a:r>
            <a:r>
              <a:rPr lang="en-US" sz="2000" dirty="0" err="1"/>
              <a:t>bỏ</a:t>
            </a:r>
            <a:r>
              <a:rPr lang="en-US" sz="2000" b="1" dirty="0"/>
              <a:t>                        	</a:t>
            </a:r>
            <a:r>
              <a:rPr lang="en-US" sz="2000" b="1" dirty="0" smtClean="0"/>
              <a:t>D</a:t>
            </a:r>
            <a:r>
              <a:rPr lang="en-US" sz="2000" b="1" dirty="0"/>
              <a:t>. </a:t>
            </a:r>
            <a:r>
              <a:rPr lang="en-US" sz="2000" dirty="0"/>
              <a:t>become interested in: </a:t>
            </a:r>
            <a:r>
              <a:rPr lang="en-US" sz="2000" dirty="0" err="1"/>
              <a:t>trở</a:t>
            </a:r>
            <a:r>
              <a:rPr lang="en-US" sz="2000" dirty="0"/>
              <a:t> </a:t>
            </a:r>
            <a:r>
              <a:rPr lang="en-US" sz="2000" dirty="0" err="1"/>
              <a:t>nên</a:t>
            </a:r>
            <a:r>
              <a:rPr lang="en-US" sz="2000" dirty="0"/>
              <a:t> </a:t>
            </a:r>
            <a:r>
              <a:rPr lang="en-US" sz="2000" dirty="0" err="1"/>
              <a:t>quan</a:t>
            </a:r>
            <a:r>
              <a:rPr lang="en-US" sz="2000" dirty="0"/>
              <a:t> </a:t>
            </a:r>
            <a:r>
              <a:rPr lang="en-US" sz="2000" dirty="0" err="1"/>
              <a:t>tâm</a:t>
            </a:r>
            <a:r>
              <a:rPr lang="en-US" sz="2000" dirty="0"/>
              <a:t> </a:t>
            </a:r>
            <a:r>
              <a:rPr lang="en-US" sz="2000" dirty="0" err="1"/>
              <a:t>tới</a:t>
            </a:r>
            <a:r>
              <a:rPr lang="en-US" sz="2000" dirty="0"/>
              <a:t>..</a:t>
            </a:r>
          </a:p>
          <a:p>
            <a:r>
              <a:rPr lang="en-US" sz="2000" dirty="0" err="1"/>
              <a:t>Vậy</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B</a:t>
            </a:r>
          </a:p>
          <a:p>
            <a:r>
              <a:rPr lang="en-US" sz="2000" dirty="0"/>
              <a:t>	put her shirt on</a:t>
            </a:r>
            <a:r>
              <a:rPr lang="en-US" sz="2000" b="1" dirty="0"/>
              <a:t> </a:t>
            </a:r>
            <a:r>
              <a:rPr lang="en-US" sz="2000" dirty="0"/>
              <a:t>&gt;&lt; be doubtful about</a:t>
            </a:r>
          </a:p>
          <a:p>
            <a:r>
              <a:rPr lang="en-US" sz="2000" dirty="0" err="1"/>
              <a:t>Tạm</a:t>
            </a:r>
            <a:r>
              <a:rPr lang="en-US" sz="2000" dirty="0"/>
              <a:t> </a:t>
            </a:r>
            <a:r>
              <a:rPr lang="en-US" sz="2000" dirty="0" err="1"/>
              <a:t>dịch</a:t>
            </a:r>
            <a:r>
              <a:rPr lang="en-US" sz="2000" dirty="0"/>
              <a:t>: </a:t>
            </a:r>
            <a:r>
              <a:rPr lang="en-US" sz="2000" dirty="0" err="1"/>
              <a:t>Chúng</a:t>
            </a:r>
            <a:r>
              <a:rPr lang="en-US" sz="2000" dirty="0"/>
              <a:t> </a:t>
            </a:r>
            <a:r>
              <a:rPr lang="en-US" sz="2000" dirty="0" err="1"/>
              <a:t>tôi</a:t>
            </a:r>
            <a:r>
              <a:rPr lang="en-US" sz="2000" dirty="0"/>
              <a:t> </a:t>
            </a:r>
            <a:r>
              <a:rPr lang="en-US" sz="2000" dirty="0" err="1"/>
              <a:t>thành</a:t>
            </a:r>
            <a:r>
              <a:rPr lang="en-US" sz="2000" dirty="0"/>
              <a:t> </a:t>
            </a:r>
            <a:r>
              <a:rPr lang="en-US" sz="2000" dirty="0" err="1"/>
              <a:t>thật</a:t>
            </a:r>
            <a:r>
              <a:rPr lang="en-US" sz="2000" dirty="0"/>
              <a:t> </a:t>
            </a:r>
            <a:r>
              <a:rPr lang="en-US" sz="2000" dirty="0" err="1"/>
              <a:t>khuyên</a:t>
            </a:r>
            <a:r>
              <a:rPr lang="en-US" sz="2000" dirty="0"/>
              <a:t> </a:t>
            </a:r>
            <a:r>
              <a:rPr lang="en-US" sz="2000" dirty="0" err="1"/>
              <a:t>Bộ</a:t>
            </a:r>
            <a:r>
              <a:rPr lang="en-US" sz="2000" dirty="0"/>
              <a:t> </a:t>
            </a:r>
            <a:r>
              <a:rPr lang="en-US" sz="2000" dirty="0" err="1"/>
              <a:t>Văn</a:t>
            </a:r>
            <a:r>
              <a:rPr lang="en-US" sz="2000" dirty="0"/>
              <a:t> </a:t>
            </a:r>
            <a:r>
              <a:rPr lang="en-US" sz="2000" dirty="0" err="1"/>
              <a:t>Hóa</a:t>
            </a:r>
            <a:r>
              <a:rPr lang="en-US" sz="2000" dirty="0"/>
              <a:t> </a:t>
            </a:r>
            <a:r>
              <a:rPr lang="en-US" sz="2000" dirty="0" err="1"/>
              <a:t>không</a:t>
            </a:r>
            <a:r>
              <a:rPr lang="en-US" sz="2000" dirty="0"/>
              <a:t> </a:t>
            </a:r>
            <a:r>
              <a:rPr lang="en-US" sz="2000" dirty="0" err="1"/>
              <a:t>nên</a:t>
            </a:r>
            <a:r>
              <a:rPr lang="en-US" sz="2000" dirty="0"/>
              <a:t> </a:t>
            </a:r>
            <a:r>
              <a:rPr lang="en-US" sz="2000" dirty="0" err="1"/>
              <a:t>chắc</a:t>
            </a:r>
            <a:r>
              <a:rPr lang="en-US" sz="2000" dirty="0"/>
              <a:t> </a:t>
            </a:r>
            <a:r>
              <a:rPr lang="en-US" sz="2000" dirty="0" err="1"/>
              <a:t>chắn</a:t>
            </a:r>
            <a:r>
              <a:rPr lang="en-US" sz="2000" dirty="0"/>
              <a:t> </a:t>
            </a:r>
            <a:r>
              <a:rPr lang="en-US" sz="2000" dirty="0" err="1"/>
              <a:t>về</a:t>
            </a:r>
            <a:r>
              <a:rPr lang="en-US" sz="2000" dirty="0"/>
              <a:t> </a:t>
            </a:r>
            <a:r>
              <a:rPr lang="en-US" sz="2000" dirty="0" err="1"/>
              <a:t>điều</a:t>
            </a:r>
            <a:r>
              <a:rPr lang="en-US" sz="2000" dirty="0"/>
              <a:t> </a:t>
            </a:r>
            <a:r>
              <a:rPr lang="en-US" sz="2000" dirty="0" err="1"/>
              <a:t>đó</a:t>
            </a:r>
            <a:r>
              <a:rPr lang="en-US" sz="2000" dirty="0"/>
              <a:t>.</a:t>
            </a:r>
          </a:p>
          <a:p>
            <a:endParaRPr lang="en-US" sz="2000" dirty="0"/>
          </a:p>
        </p:txBody>
      </p:sp>
      <p:sp>
        <p:nvSpPr>
          <p:cNvPr id="2" name="Oval 1"/>
          <p:cNvSpPr/>
          <p:nvPr/>
        </p:nvSpPr>
        <p:spPr>
          <a:xfrm>
            <a:off x="32004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228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632311"/>
          </a:xfrm>
          <a:prstGeom prst="rect">
            <a:avLst/>
          </a:prstGeom>
          <a:noFill/>
        </p:spPr>
        <p:txBody>
          <a:bodyPr wrap="square" rtlCol="0">
            <a:spAutoFit/>
          </a:bodyPr>
          <a:lstStyle/>
          <a:p>
            <a:r>
              <a:rPr lang="en-US" sz="2400" b="1" dirty="0"/>
              <a:t>Question 25</a:t>
            </a:r>
            <a:r>
              <a:rPr lang="en-US" sz="2400" dirty="0"/>
              <a:t>. In 2018 there was a </a:t>
            </a:r>
            <a:r>
              <a:rPr lang="en-US" sz="2400" b="1" u="sng" dirty="0"/>
              <a:t>craze</a:t>
            </a:r>
            <a:r>
              <a:rPr lang="en-US" sz="2400" b="1" dirty="0"/>
              <a:t> </a:t>
            </a:r>
            <a:r>
              <a:rPr lang="en-US" sz="2400" dirty="0"/>
              <a:t>for </a:t>
            </a:r>
            <a:r>
              <a:rPr lang="en-US" sz="2400" dirty="0" err="1"/>
              <a:t>Bitcoin</a:t>
            </a:r>
            <a:r>
              <a:rPr lang="en-US" sz="2400" dirty="0"/>
              <a:t> mining in Vietnam due to the belief that it would bring impressive profits.</a:t>
            </a:r>
          </a:p>
          <a:p>
            <a:r>
              <a:rPr lang="en-US" sz="2400" b="1" dirty="0"/>
              <a:t>     A. </a:t>
            </a:r>
            <a:r>
              <a:rPr lang="en-US" sz="2400" dirty="0"/>
              <a:t>inclination       </a:t>
            </a:r>
            <a:r>
              <a:rPr lang="en-US" sz="2400" dirty="0" smtClean="0"/>
              <a:t>         </a:t>
            </a:r>
            <a:r>
              <a:rPr lang="en-US" sz="2400" b="1" dirty="0"/>
              <a:t>B. </a:t>
            </a:r>
            <a:r>
              <a:rPr lang="en-US" sz="2400" dirty="0"/>
              <a:t>fever       </a:t>
            </a:r>
            <a:r>
              <a:rPr lang="en-US" sz="2400" dirty="0" smtClean="0"/>
              <a:t>  </a:t>
            </a:r>
            <a:r>
              <a:rPr lang="en-US" sz="2400" b="1" dirty="0"/>
              <a:t>C. </a:t>
            </a:r>
            <a:r>
              <a:rPr lang="en-US" sz="2400" dirty="0"/>
              <a:t>indifference</a:t>
            </a:r>
            <a:r>
              <a:rPr lang="en-US" sz="2400" b="1" dirty="0"/>
              <a:t>        </a:t>
            </a:r>
            <a:r>
              <a:rPr lang="en-US" sz="2400" b="1" dirty="0" smtClean="0"/>
              <a:t>   </a:t>
            </a:r>
            <a:r>
              <a:rPr lang="en-US" sz="2400" b="1" dirty="0"/>
              <a:t>D. </a:t>
            </a:r>
            <a:r>
              <a:rPr lang="en-US" sz="2400" dirty="0"/>
              <a:t>sorrow	               </a:t>
            </a:r>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 </a:t>
            </a:r>
          </a:p>
          <a:p>
            <a:r>
              <a:rPr lang="en-US" sz="2400" dirty="0"/>
              <a:t>Ta </a:t>
            </a:r>
            <a:r>
              <a:rPr lang="en-US" sz="2400" dirty="0" err="1"/>
              <a:t>có</a:t>
            </a:r>
            <a:r>
              <a:rPr lang="en-US" sz="2400" dirty="0"/>
              <a:t>:  craze (n): </a:t>
            </a:r>
            <a:r>
              <a:rPr lang="en-US" sz="2400" dirty="0" err="1"/>
              <a:t>sự</a:t>
            </a:r>
            <a:r>
              <a:rPr lang="en-US" sz="2400" dirty="0"/>
              <a:t> ham </a:t>
            </a:r>
            <a:r>
              <a:rPr lang="en-US" sz="2400" dirty="0" err="1"/>
              <a:t>mê</a:t>
            </a:r>
            <a:r>
              <a:rPr lang="en-US" sz="2400" dirty="0"/>
              <a:t>, say </a:t>
            </a:r>
            <a:r>
              <a:rPr lang="en-US" sz="2400" dirty="0" err="1"/>
              <a:t>mê</a:t>
            </a:r>
            <a:r>
              <a:rPr lang="en-US" sz="2400" dirty="0"/>
              <a:t>/ </a:t>
            </a:r>
            <a:r>
              <a:rPr lang="en-US" sz="2400" dirty="0" err="1"/>
              <a:t>mốt</a:t>
            </a:r>
            <a:r>
              <a:rPr lang="en-US" sz="2400" dirty="0"/>
              <a:t>/ </a:t>
            </a:r>
            <a:r>
              <a:rPr lang="en-US" sz="2400" dirty="0" err="1"/>
              <a:t>trào</a:t>
            </a:r>
            <a:r>
              <a:rPr lang="en-US" sz="2400" dirty="0"/>
              <a:t> </a:t>
            </a:r>
            <a:r>
              <a:rPr lang="en-US" sz="2400" dirty="0" err="1"/>
              <a:t>lưu</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b="1" dirty="0"/>
              <a:t>     A. </a:t>
            </a:r>
            <a:r>
              <a:rPr lang="en-US" sz="2400" dirty="0"/>
              <a:t>inclination (n) </a:t>
            </a:r>
            <a:r>
              <a:rPr lang="en-US" sz="2400" dirty="0" err="1"/>
              <a:t>sự</a:t>
            </a:r>
            <a:r>
              <a:rPr lang="en-US" sz="2400" dirty="0"/>
              <a:t> </a:t>
            </a:r>
            <a:r>
              <a:rPr lang="en-US" sz="2400" dirty="0" err="1"/>
              <a:t>dốc</a:t>
            </a:r>
            <a:r>
              <a:rPr lang="en-US" sz="2400" dirty="0"/>
              <a:t>, </a:t>
            </a:r>
            <a:r>
              <a:rPr lang="en-US" sz="2400" dirty="0" err="1"/>
              <a:t>nghiêng</a:t>
            </a:r>
            <a:r>
              <a:rPr lang="en-US" sz="2400" dirty="0"/>
              <a:t>                    </a:t>
            </a:r>
            <a:r>
              <a:rPr lang="en-US" sz="2400" dirty="0" smtClean="0"/>
              <a:t>   </a:t>
            </a:r>
            <a:r>
              <a:rPr lang="en-US" sz="2400" b="1" dirty="0"/>
              <a:t>B. </a:t>
            </a:r>
            <a:r>
              <a:rPr lang="en-US" sz="2400" dirty="0"/>
              <a:t>fever (n) </a:t>
            </a:r>
            <a:r>
              <a:rPr lang="en-US" sz="2400" dirty="0" err="1"/>
              <a:t>bệnh</a:t>
            </a:r>
            <a:r>
              <a:rPr lang="en-US" sz="2400" dirty="0"/>
              <a:t> </a:t>
            </a:r>
            <a:r>
              <a:rPr lang="en-US" sz="2400" dirty="0" err="1"/>
              <a:t>sốt</a:t>
            </a:r>
            <a:r>
              <a:rPr lang="en-US" sz="2400" dirty="0"/>
              <a:t>                             </a:t>
            </a:r>
          </a:p>
          <a:p>
            <a:r>
              <a:rPr lang="en-US" sz="2400" dirty="0"/>
              <a:t>     </a:t>
            </a:r>
            <a:r>
              <a:rPr lang="en-US" sz="2400" b="1" dirty="0"/>
              <a:t>C. </a:t>
            </a:r>
            <a:r>
              <a:rPr lang="en-US" sz="2400" dirty="0"/>
              <a:t>indifference (n) </a:t>
            </a:r>
            <a:r>
              <a:rPr lang="en-US" sz="2400" dirty="0" err="1"/>
              <a:t>sự</a:t>
            </a:r>
            <a:r>
              <a:rPr lang="en-US" sz="2400" dirty="0"/>
              <a:t> </a:t>
            </a:r>
            <a:r>
              <a:rPr lang="en-US" sz="2400" dirty="0" err="1"/>
              <a:t>thờ</a:t>
            </a:r>
            <a:r>
              <a:rPr lang="en-US" sz="2400" dirty="0"/>
              <a:t> ơ</a:t>
            </a:r>
            <a:r>
              <a:rPr lang="en-US" sz="2400" b="1" dirty="0"/>
              <a:t>                 </a:t>
            </a:r>
            <a:r>
              <a:rPr lang="en-US" sz="2400" b="1" dirty="0" smtClean="0"/>
              <a:t>D</a:t>
            </a:r>
            <a:r>
              <a:rPr lang="en-US" sz="2400" b="1" dirty="0"/>
              <a:t>. </a:t>
            </a:r>
            <a:r>
              <a:rPr lang="en-US" sz="2400" dirty="0"/>
              <a:t>sorrow(n) </a:t>
            </a:r>
            <a:r>
              <a:rPr lang="en-US" sz="2400" dirty="0" err="1"/>
              <a:t>nỗi</a:t>
            </a:r>
            <a:r>
              <a:rPr lang="en-US" sz="2400" dirty="0"/>
              <a:t> </a:t>
            </a:r>
            <a:r>
              <a:rPr lang="en-US" sz="2400" dirty="0" err="1"/>
              <a:t>buồn</a:t>
            </a:r>
            <a:r>
              <a:rPr lang="en-US" sz="2400" dirty="0"/>
              <a:t>	               </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a:t>Craze  &gt;&lt; </a:t>
            </a:r>
            <a:r>
              <a:rPr lang="en-US" sz="2400" dirty="0" err="1"/>
              <a:t>indefference</a:t>
            </a:r>
            <a:r>
              <a:rPr lang="vi-VN" sz="2400" dirty="0"/>
              <a:t>	</a:t>
            </a:r>
            <a:endParaRPr lang="en-US" sz="2400" dirty="0"/>
          </a:p>
          <a:p>
            <a:r>
              <a:rPr lang="en-US" sz="2400" dirty="0" err="1"/>
              <a:t>Tạm</a:t>
            </a:r>
            <a:r>
              <a:rPr lang="en-US" sz="2400" dirty="0"/>
              <a:t> </a:t>
            </a:r>
            <a:r>
              <a:rPr lang="en-US" sz="2400" dirty="0" err="1"/>
              <a:t>dịch</a:t>
            </a:r>
            <a:r>
              <a:rPr lang="en-US" sz="2400" dirty="0"/>
              <a:t>: </a:t>
            </a:r>
            <a:r>
              <a:rPr lang="en-US" sz="2400" dirty="0" err="1"/>
              <a:t>Vào</a:t>
            </a:r>
            <a:r>
              <a:rPr lang="en-US" sz="2400" dirty="0"/>
              <a:t> </a:t>
            </a:r>
            <a:r>
              <a:rPr lang="en-US" sz="2400" dirty="0" err="1"/>
              <a:t>năm</a:t>
            </a:r>
            <a:r>
              <a:rPr lang="en-US" sz="2400" dirty="0"/>
              <a:t> 2018,cps </a:t>
            </a:r>
            <a:r>
              <a:rPr lang="en-US" sz="2400" dirty="0" err="1"/>
              <a:t>một</a:t>
            </a:r>
            <a:r>
              <a:rPr lang="en-US" sz="2400" dirty="0"/>
              <a:t> </a:t>
            </a:r>
            <a:r>
              <a:rPr lang="en-US" sz="2400" dirty="0" err="1"/>
              <a:t>trào</a:t>
            </a:r>
            <a:r>
              <a:rPr lang="en-US" sz="2400" dirty="0"/>
              <a:t> </a:t>
            </a:r>
            <a:r>
              <a:rPr lang="en-US" sz="2400" dirty="0" err="1"/>
              <a:t>lưu</a:t>
            </a:r>
            <a:r>
              <a:rPr lang="en-US" sz="2400" dirty="0"/>
              <a:t> </a:t>
            </a:r>
            <a:r>
              <a:rPr lang="en-US" sz="2400" dirty="0" err="1"/>
              <a:t>đào</a:t>
            </a:r>
            <a:r>
              <a:rPr lang="en-US" sz="2400" dirty="0"/>
              <a:t> </a:t>
            </a:r>
            <a:r>
              <a:rPr lang="en-US" sz="2400" dirty="0" err="1"/>
              <a:t>tiền</a:t>
            </a:r>
            <a:r>
              <a:rPr lang="en-US" sz="2400" dirty="0"/>
              <a:t> </a:t>
            </a:r>
            <a:r>
              <a:rPr lang="en-US" sz="2400" dirty="0" err="1"/>
              <a:t>Bitcoin</a:t>
            </a:r>
            <a:r>
              <a:rPr lang="en-US" sz="2400" dirty="0"/>
              <a:t> ở </a:t>
            </a:r>
            <a:r>
              <a:rPr lang="en-US" sz="2400" dirty="0" err="1"/>
              <a:t>Việt</a:t>
            </a:r>
            <a:r>
              <a:rPr lang="en-US" sz="2400" dirty="0"/>
              <a:t> Nam do </a:t>
            </a:r>
            <a:r>
              <a:rPr lang="en-US" sz="2400" dirty="0" err="1"/>
              <a:t>niềm</a:t>
            </a:r>
            <a:r>
              <a:rPr lang="en-US" sz="2400" dirty="0"/>
              <a:t> tin </a:t>
            </a:r>
            <a:r>
              <a:rPr lang="en-US" sz="2400" dirty="0" err="1"/>
              <a:t>trằng</a:t>
            </a:r>
            <a:r>
              <a:rPr lang="en-US" sz="2400" dirty="0"/>
              <a:t> </a:t>
            </a:r>
            <a:r>
              <a:rPr lang="en-US" sz="2400" dirty="0" err="1"/>
              <a:t>nó</a:t>
            </a:r>
            <a:r>
              <a:rPr lang="en-US" sz="2400" dirty="0"/>
              <a:t> </a:t>
            </a:r>
            <a:r>
              <a:rPr lang="en-US" sz="2400" dirty="0" err="1"/>
              <a:t>có</a:t>
            </a:r>
            <a:r>
              <a:rPr lang="en-US" sz="2400" dirty="0"/>
              <a:t> </a:t>
            </a:r>
            <a:r>
              <a:rPr lang="en-US" sz="2400" dirty="0" err="1"/>
              <a:t>lẽ</a:t>
            </a:r>
            <a:r>
              <a:rPr lang="en-US" sz="2400" dirty="0"/>
              <a:t> </a:t>
            </a:r>
            <a:r>
              <a:rPr lang="en-US" sz="2400" dirty="0" err="1"/>
              <a:t>sẽ</a:t>
            </a:r>
            <a:r>
              <a:rPr lang="en-US" sz="2400" dirty="0"/>
              <a:t> </a:t>
            </a:r>
            <a:r>
              <a:rPr lang="en-US" sz="2400" dirty="0" err="1"/>
              <a:t>mang</a:t>
            </a:r>
            <a:r>
              <a:rPr lang="en-US" sz="2400" dirty="0"/>
              <a:t> </a:t>
            </a:r>
            <a:r>
              <a:rPr lang="en-US" sz="2400" dirty="0" err="1"/>
              <a:t>lại</a:t>
            </a:r>
            <a:r>
              <a:rPr lang="en-US" sz="2400" dirty="0"/>
              <a:t> </a:t>
            </a:r>
            <a:r>
              <a:rPr lang="en-US" sz="2400" dirty="0" err="1"/>
              <a:t>lợi</a:t>
            </a:r>
            <a:r>
              <a:rPr lang="en-US" sz="2400" dirty="0"/>
              <a:t> </a:t>
            </a:r>
            <a:r>
              <a:rPr lang="en-US" sz="2400" dirty="0" err="1"/>
              <a:t>nhuận</a:t>
            </a:r>
            <a:r>
              <a:rPr lang="en-US" sz="2400" dirty="0"/>
              <a:t> </a:t>
            </a:r>
            <a:r>
              <a:rPr lang="en-US" sz="2400" dirty="0" err="1"/>
              <a:t>rất</a:t>
            </a:r>
            <a:r>
              <a:rPr lang="en-US" sz="2400" dirty="0"/>
              <a:t> </a:t>
            </a:r>
            <a:r>
              <a:rPr lang="en-US" sz="2400" dirty="0" err="1"/>
              <a:t>ấn</a:t>
            </a:r>
            <a:r>
              <a:rPr lang="en-US" sz="2400" dirty="0"/>
              <a:t> </a:t>
            </a:r>
            <a:r>
              <a:rPr lang="en-US" sz="2400" dirty="0" err="1"/>
              <a:t>tượng</a:t>
            </a:r>
            <a:r>
              <a:rPr lang="en-US" sz="2400" dirty="0"/>
              <a:t> .</a:t>
            </a:r>
          </a:p>
          <a:p>
            <a:endParaRPr lang="en-US" sz="2400" dirty="0"/>
          </a:p>
        </p:txBody>
      </p:sp>
      <p:sp>
        <p:nvSpPr>
          <p:cNvPr id="2" name="Oval 1"/>
          <p:cNvSpPr/>
          <p:nvPr/>
        </p:nvSpPr>
        <p:spPr>
          <a:xfrm>
            <a:off x="3048000" y="1075386"/>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1123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8991600" cy="7017306"/>
          </a:xfrm>
          <a:prstGeom prst="rect">
            <a:avLst/>
          </a:prstGeom>
          <a:noFill/>
        </p:spPr>
        <p:txBody>
          <a:bodyPr wrap="square" rtlCol="0">
            <a:spAutoFit/>
          </a:bodyPr>
          <a:lstStyle/>
          <a:p>
            <a:r>
              <a:rPr lang="en-US" b="1" dirty="0"/>
              <a:t>Question 26</a:t>
            </a:r>
            <a:r>
              <a:rPr lang="en-US" dirty="0"/>
              <a:t>. </a:t>
            </a:r>
            <a:r>
              <a:rPr lang="vi-VN" dirty="0"/>
              <a:t>It is impossible for us to predict the ending of such a mind-blowing movie. </a:t>
            </a:r>
            <a:endParaRPr lang="en-US" dirty="0"/>
          </a:p>
          <a:p>
            <a:r>
              <a:rPr lang="vi-VN" b="1" dirty="0"/>
              <a:t>	A. </a:t>
            </a:r>
            <a:r>
              <a:rPr lang="vi-VN" dirty="0"/>
              <a:t>Rarely will the ending of such a mind-blowing movie be revealed.</a:t>
            </a:r>
            <a:endParaRPr lang="en-US" dirty="0"/>
          </a:p>
          <a:p>
            <a:r>
              <a:rPr lang="vi-VN" b="1" dirty="0"/>
              <a:t>	B. </a:t>
            </a:r>
            <a:r>
              <a:rPr lang="vi-VN" dirty="0"/>
              <a:t>Little can we say about how such a mind-blowing movie will end. </a:t>
            </a:r>
            <a:endParaRPr lang="en-US" dirty="0"/>
          </a:p>
          <a:p>
            <a:r>
              <a:rPr lang="vi-VN" b="1" dirty="0"/>
              <a:t>	C. </a:t>
            </a:r>
            <a:r>
              <a:rPr lang="vi-VN" dirty="0"/>
              <a:t>On no account will we tell you the result of such a mind-blowing movie. </a:t>
            </a:r>
            <a:endParaRPr lang="en-US" dirty="0"/>
          </a:p>
          <a:p>
            <a:r>
              <a:rPr lang="vi-VN" b="1" dirty="0"/>
              <a:t>	D. </a:t>
            </a:r>
            <a:r>
              <a:rPr lang="vi-VN" dirty="0"/>
              <a:t>On no condition can we understand the outcome of such a mind-blowing movie. </a:t>
            </a:r>
            <a:endParaRPr lang="en-US" dirty="0"/>
          </a:p>
          <a:p>
            <a:endParaRPr lang="vi-VN" b="1" dirty="0" smtClean="0"/>
          </a:p>
          <a:p>
            <a:r>
              <a:rPr lang="en-US" dirty="0" err="1" smtClean="0"/>
              <a:t>Kiến</a:t>
            </a:r>
            <a:r>
              <a:rPr lang="en-US" dirty="0" smtClean="0"/>
              <a:t> </a:t>
            </a:r>
            <a:r>
              <a:rPr lang="en-US" dirty="0" err="1"/>
              <a:t>thức</a:t>
            </a:r>
            <a:r>
              <a:rPr lang="en-US" dirty="0"/>
              <a:t>: </a:t>
            </a:r>
            <a:r>
              <a:rPr lang="en-US" dirty="0" err="1"/>
              <a:t>Kết</a:t>
            </a:r>
            <a:r>
              <a:rPr lang="en-US" dirty="0"/>
              <a:t> </a:t>
            </a:r>
            <a:r>
              <a:rPr lang="en-US" dirty="0" err="1"/>
              <a:t>hợp</a:t>
            </a:r>
            <a:r>
              <a:rPr lang="en-US" dirty="0"/>
              <a:t> </a:t>
            </a:r>
            <a:r>
              <a:rPr lang="en-US" dirty="0" err="1"/>
              <a:t>câu</a:t>
            </a:r>
            <a:r>
              <a:rPr lang="en-US" dirty="0"/>
              <a:t> – </a:t>
            </a:r>
            <a:r>
              <a:rPr lang="en-US" dirty="0" err="1"/>
              <a:t>đảo</a:t>
            </a:r>
            <a:r>
              <a:rPr lang="en-US" dirty="0"/>
              <a:t> </a:t>
            </a:r>
            <a:r>
              <a:rPr lang="en-US" dirty="0" err="1"/>
              <a:t>ngữ</a:t>
            </a:r>
            <a:endParaRPr lang="en-US" dirty="0"/>
          </a:p>
          <a:p>
            <a:r>
              <a:rPr lang="en-US" dirty="0" err="1"/>
              <a:t>Giải</a:t>
            </a:r>
            <a:r>
              <a:rPr lang="en-US" dirty="0"/>
              <a:t> </a:t>
            </a:r>
            <a:r>
              <a:rPr lang="en-US" dirty="0" err="1"/>
              <a:t>thích</a:t>
            </a:r>
            <a:r>
              <a:rPr lang="en-US" dirty="0"/>
              <a:t>: </a:t>
            </a:r>
          </a:p>
          <a:p>
            <a:r>
              <a:rPr lang="en-US" dirty="0" err="1"/>
              <a:t>Câu</a:t>
            </a:r>
            <a:r>
              <a:rPr lang="en-US" dirty="0"/>
              <a:t> </a:t>
            </a:r>
            <a:r>
              <a:rPr lang="en-US" dirty="0" err="1"/>
              <a:t>đề</a:t>
            </a:r>
            <a:r>
              <a:rPr lang="en-US" dirty="0"/>
              <a:t> </a:t>
            </a:r>
            <a:r>
              <a:rPr lang="en-US" dirty="0" err="1"/>
              <a:t>bài</a:t>
            </a:r>
            <a:r>
              <a:rPr lang="en-US" dirty="0"/>
              <a:t>: </a:t>
            </a:r>
            <a:r>
              <a:rPr lang="vi-VN" dirty="0"/>
              <a:t>Chúng ta không thể dự đoán được kết thúc của một bộ phim gây sốc như vậy.</a:t>
            </a:r>
            <a:endParaRPr lang="en-US" dirty="0"/>
          </a:p>
          <a:p>
            <a:r>
              <a:rPr lang="en-US" dirty="0" err="1"/>
              <a:t>Xét</a:t>
            </a:r>
            <a:r>
              <a:rPr lang="en-US" dirty="0"/>
              <a:t> </a:t>
            </a:r>
            <a:r>
              <a:rPr lang="en-US" dirty="0" err="1"/>
              <a:t>các</a:t>
            </a:r>
            <a:r>
              <a:rPr lang="en-US" dirty="0"/>
              <a:t> </a:t>
            </a:r>
            <a:r>
              <a:rPr lang="en-US" dirty="0" err="1"/>
              <a:t>đáp</a:t>
            </a:r>
            <a:r>
              <a:rPr lang="en-US" dirty="0"/>
              <a:t> </a:t>
            </a:r>
            <a:r>
              <a:rPr lang="en-US" dirty="0" err="1"/>
              <a:t>án</a:t>
            </a:r>
            <a:r>
              <a:rPr lang="en-US" dirty="0"/>
              <a:t>: </a:t>
            </a:r>
            <a:r>
              <a:rPr lang="vi-VN" dirty="0"/>
              <a:t>Little  + trợ V + S + V(chính): dường như không</a:t>
            </a:r>
            <a:endParaRPr lang="en-US" dirty="0"/>
          </a:p>
          <a:p>
            <a:r>
              <a:rPr lang="vi-VN" dirty="0"/>
              <a:t>On no account + V(trợ) + S + V: Không vì bất cứ lí do nào</a:t>
            </a:r>
            <a:endParaRPr lang="en-US" dirty="0"/>
          </a:p>
          <a:p>
            <a:r>
              <a:rPr lang="vi-VN" dirty="0"/>
              <a:t>On no condition + V(trợ) + S + V: tuyệt đối không</a:t>
            </a:r>
            <a:endParaRPr lang="en-US" dirty="0"/>
          </a:p>
          <a:p>
            <a:r>
              <a:rPr lang="vi-VN" dirty="0"/>
              <a:t>Tạm dịch: </a:t>
            </a:r>
            <a:endParaRPr lang="en-US" dirty="0"/>
          </a:p>
          <a:p>
            <a:r>
              <a:rPr lang="vi-VN" dirty="0"/>
              <a:t>A. Hiếm khi kết thúc của một bộ phim gây sốc như vậy sẽ được tiết lộ. =&gt; sai về nghĩa</a:t>
            </a:r>
            <a:endParaRPr lang="en-US" dirty="0"/>
          </a:p>
          <a:p>
            <a:r>
              <a:rPr lang="en-US" dirty="0"/>
              <a:t>B. </a:t>
            </a:r>
            <a:r>
              <a:rPr lang="vi-VN" dirty="0"/>
              <a:t>Chúng ta dường như không thể nói về việc một bộ phim gây sốc như vậy sẽ kết thúc như thế nào.</a:t>
            </a:r>
            <a:r>
              <a:rPr lang="en-US" dirty="0"/>
              <a:t>=&gt; </a:t>
            </a:r>
            <a:r>
              <a:rPr lang="en-US" dirty="0" err="1"/>
              <a:t>đúng</a:t>
            </a:r>
            <a:endParaRPr lang="en-US" dirty="0"/>
          </a:p>
          <a:p>
            <a:r>
              <a:rPr lang="vi-VN" dirty="0"/>
              <a:t>C. Chúng tôi không có lí do nào để nói với bạn về kết quả của một bộ phim gây sốc như vậy. =&gt; sai về nghĩa</a:t>
            </a:r>
            <a:endParaRPr lang="en-US" dirty="0"/>
          </a:p>
          <a:p>
            <a:r>
              <a:rPr lang="vi-VN" dirty="0"/>
              <a:t>D. Chúng tôi tuyệt đối không thể hiểu kết quả của một bộ phim gây sốc như vậy. =&gt; sai về nghĩa</a:t>
            </a:r>
            <a:endParaRPr lang="en-US" dirty="0"/>
          </a:p>
          <a:p>
            <a:endParaRPr lang="vi-VN" dirty="0" smtClean="0"/>
          </a:p>
          <a:p>
            <a:r>
              <a:rPr lang="en-US" dirty="0" smtClean="0"/>
              <a:t>B</a:t>
            </a:r>
            <a:endParaRPr lang="en-US" dirty="0"/>
          </a:p>
          <a:p>
            <a:endParaRPr lang="en-US" dirty="0"/>
          </a:p>
        </p:txBody>
      </p:sp>
      <p:sp>
        <p:nvSpPr>
          <p:cNvPr id="2" name="Oval 1"/>
          <p:cNvSpPr/>
          <p:nvPr/>
        </p:nvSpPr>
        <p:spPr>
          <a:xfrm>
            <a:off x="838200" y="9906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8525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additive="base">
                                        <p:cTn id="53" dur="500" fill="hold"/>
                                        <p:tgtEl>
                                          <p:spTgt spid="2"/>
                                        </p:tgtEl>
                                        <p:attrNameLst>
                                          <p:attrName>ppt_x</p:attrName>
                                        </p:attrNameLst>
                                      </p:cBhvr>
                                      <p:tavLst>
                                        <p:tav tm="0">
                                          <p:val>
                                            <p:strVal val="#ppt_x"/>
                                          </p:val>
                                        </p:tav>
                                        <p:tav tm="100000">
                                          <p:val>
                                            <p:strVal val="#ppt_x"/>
                                          </p:val>
                                        </p:tav>
                                      </p:tavLst>
                                    </p:anim>
                                    <p:anim calcmode="lin" valueType="num">
                                      <p:cBhvr additive="base">
                                        <p:cTn id="5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6555641"/>
          </a:xfrm>
          <a:prstGeom prst="rect">
            <a:avLst/>
          </a:prstGeom>
          <a:noFill/>
        </p:spPr>
        <p:txBody>
          <a:bodyPr wrap="square" rtlCol="0">
            <a:spAutoFit/>
          </a:bodyPr>
          <a:lstStyle/>
          <a:p>
            <a:pPr fontAlgn="ctr"/>
            <a:r>
              <a:rPr lang="en-US" sz="2000" b="1" dirty="0"/>
              <a:t>Question 27</a:t>
            </a:r>
            <a:r>
              <a:rPr lang="en-US" sz="2000" dirty="0"/>
              <a:t>. I didn’t go to Sam Son to watch the fireworks on 23</a:t>
            </a:r>
            <a:r>
              <a:rPr lang="en-US" sz="2000" baseline="30000" dirty="0"/>
              <a:t>rd</a:t>
            </a:r>
            <a:r>
              <a:rPr lang="en-US" sz="2000" dirty="0"/>
              <a:t> April. I regret that.</a:t>
            </a:r>
          </a:p>
          <a:p>
            <a:pPr fontAlgn="ctr"/>
            <a:r>
              <a:rPr lang="en-US" sz="2000" b="1" dirty="0"/>
              <a:t>     A. </a:t>
            </a:r>
            <a:r>
              <a:rPr lang="en-US" sz="2000" dirty="0"/>
              <a:t>If I went to Sam Son, I could watch the fireworks on 23</a:t>
            </a:r>
            <a:r>
              <a:rPr lang="en-US" sz="2000" baseline="30000" dirty="0"/>
              <a:t>rd</a:t>
            </a:r>
            <a:r>
              <a:rPr lang="en-US" sz="2000" dirty="0"/>
              <a:t> April.</a:t>
            </a:r>
          </a:p>
          <a:p>
            <a:pPr fontAlgn="ctr"/>
            <a:r>
              <a:rPr lang="en-US" sz="2000" b="1" dirty="0"/>
              <a:t>     B. </a:t>
            </a:r>
            <a:r>
              <a:rPr lang="en-US" sz="2000" dirty="0"/>
              <a:t>I wish I had gone to Sam Son to watch the fireworks on 23</a:t>
            </a:r>
            <a:r>
              <a:rPr lang="en-US" sz="2000" baseline="30000" dirty="0"/>
              <a:t>rd</a:t>
            </a:r>
            <a:r>
              <a:rPr lang="en-US" sz="2000" dirty="0"/>
              <a:t> April.</a:t>
            </a:r>
          </a:p>
          <a:p>
            <a:pPr fontAlgn="ctr"/>
            <a:r>
              <a:rPr lang="en-US" sz="2000" b="1" dirty="0"/>
              <a:t>     C. </a:t>
            </a:r>
            <a:r>
              <a:rPr lang="en-US" sz="2000" dirty="0"/>
              <a:t>I regret having gone to Sam So to watch the fireworks on 23</a:t>
            </a:r>
            <a:r>
              <a:rPr lang="en-US" sz="2000" baseline="30000" dirty="0"/>
              <a:t>rd</a:t>
            </a:r>
            <a:r>
              <a:rPr lang="en-US" sz="2000" dirty="0"/>
              <a:t> April.</a:t>
            </a:r>
          </a:p>
          <a:p>
            <a:pPr fontAlgn="ctr"/>
            <a:r>
              <a:rPr lang="en-US" sz="2000" b="1" dirty="0"/>
              <a:t>     D. </a:t>
            </a:r>
            <a:r>
              <a:rPr lang="en-US" sz="2000" dirty="0"/>
              <a:t>If only I didn’t go to Sam Son to watch the fireworks on 23</a:t>
            </a:r>
            <a:r>
              <a:rPr lang="en-US" sz="2000" baseline="30000" dirty="0"/>
              <a:t>rd</a:t>
            </a:r>
            <a:r>
              <a:rPr lang="en-US" sz="2000" dirty="0"/>
              <a:t> April.</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Kết</a:t>
            </a:r>
            <a:r>
              <a:rPr lang="en-US" sz="2000" dirty="0"/>
              <a:t> </a:t>
            </a:r>
            <a:r>
              <a:rPr lang="en-US" sz="2000" dirty="0" err="1"/>
              <a:t>hợp</a:t>
            </a:r>
            <a:r>
              <a:rPr lang="en-US" sz="2000" dirty="0"/>
              <a:t> </a:t>
            </a:r>
            <a:r>
              <a:rPr lang="en-US" sz="2000" dirty="0" err="1"/>
              <a:t>câu</a:t>
            </a:r>
            <a:r>
              <a:rPr lang="en-US" sz="2000" dirty="0"/>
              <a:t> – </a:t>
            </a:r>
            <a:r>
              <a:rPr lang="en-US" sz="2000" dirty="0" err="1"/>
              <a:t>câu</a:t>
            </a:r>
            <a:r>
              <a:rPr lang="en-US" sz="2000" dirty="0"/>
              <a:t> </a:t>
            </a:r>
            <a:r>
              <a:rPr lang="en-US" sz="2000" dirty="0" err="1"/>
              <a:t>điều</a:t>
            </a:r>
            <a:r>
              <a:rPr lang="en-US" sz="2000" dirty="0"/>
              <a:t> </a:t>
            </a:r>
            <a:r>
              <a:rPr lang="en-US" sz="2000" dirty="0" err="1"/>
              <a:t>ước</a:t>
            </a:r>
            <a:endParaRPr lang="en-US" sz="2000" dirty="0"/>
          </a:p>
          <a:p>
            <a:r>
              <a:rPr lang="en-US" sz="2000" dirty="0" err="1"/>
              <a:t>Giải</a:t>
            </a:r>
            <a:r>
              <a:rPr lang="en-US" sz="2000" dirty="0"/>
              <a:t> </a:t>
            </a:r>
            <a:r>
              <a:rPr lang="en-US" sz="2000" dirty="0" err="1"/>
              <a:t>thích</a:t>
            </a:r>
            <a:r>
              <a:rPr lang="en-US" sz="2000" dirty="0"/>
              <a:t>: </a:t>
            </a:r>
          </a:p>
          <a:p>
            <a:r>
              <a:rPr lang="en-US" sz="2000" dirty="0" err="1"/>
              <a:t>Câu</a:t>
            </a:r>
            <a:r>
              <a:rPr lang="en-US" sz="2000" dirty="0"/>
              <a:t> </a:t>
            </a:r>
            <a:r>
              <a:rPr lang="en-US" sz="2000" dirty="0" err="1"/>
              <a:t>đề</a:t>
            </a:r>
            <a:r>
              <a:rPr lang="en-US" sz="2000" dirty="0"/>
              <a:t> </a:t>
            </a:r>
            <a:r>
              <a:rPr lang="en-US" sz="2000" dirty="0" err="1"/>
              <a:t>bài</a:t>
            </a:r>
            <a:r>
              <a:rPr lang="en-US" sz="2000" dirty="0"/>
              <a:t>: </a:t>
            </a:r>
            <a:r>
              <a:rPr lang="en-US" sz="2000" dirty="0" err="1"/>
              <a:t>Tôi</a:t>
            </a:r>
            <a:r>
              <a:rPr lang="en-US" sz="2000" dirty="0"/>
              <a:t> </a:t>
            </a:r>
            <a:r>
              <a:rPr lang="en-US" sz="2000" dirty="0" err="1"/>
              <a:t>đã</a:t>
            </a:r>
            <a:r>
              <a:rPr lang="en-US" sz="2000" dirty="0"/>
              <a:t> </a:t>
            </a:r>
            <a:r>
              <a:rPr lang="en-US" sz="2000" dirty="0" err="1"/>
              <a:t>không</a:t>
            </a:r>
            <a:r>
              <a:rPr lang="en-US" sz="2000" dirty="0"/>
              <a:t> </a:t>
            </a:r>
            <a:r>
              <a:rPr lang="en-US" sz="2000" dirty="0" err="1"/>
              <a:t>đi</a:t>
            </a:r>
            <a:r>
              <a:rPr lang="en-US" sz="2000" dirty="0"/>
              <a:t> </a:t>
            </a:r>
            <a:r>
              <a:rPr lang="en-US" sz="2000" dirty="0" err="1"/>
              <a:t>Sầm</a:t>
            </a:r>
            <a:r>
              <a:rPr lang="en-US" sz="2000" dirty="0"/>
              <a:t> </a:t>
            </a:r>
            <a:r>
              <a:rPr lang="en-US" sz="2000" dirty="0" err="1"/>
              <a:t>Sơn</a:t>
            </a:r>
            <a:r>
              <a:rPr lang="en-US" sz="2000" dirty="0"/>
              <a:t> </a:t>
            </a:r>
            <a:r>
              <a:rPr lang="en-US" sz="2000" dirty="0" err="1"/>
              <a:t>để</a:t>
            </a:r>
            <a:r>
              <a:rPr lang="en-US" sz="2000" dirty="0"/>
              <a:t> </a:t>
            </a:r>
            <a:r>
              <a:rPr lang="en-US" sz="2000" dirty="0" err="1"/>
              <a:t>xem</a:t>
            </a:r>
            <a:r>
              <a:rPr lang="en-US" sz="2000" dirty="0"/>
              <a:t> </a:t>
            </a:r>
            <a:r>
              <a:rPr lang="en-US" sz="2000" dirty="0" err="1"/>
              <a:t>pháo</a:t>
            </a:r>
            <a:r>
              <a:rPr lang="en-US" sz="2000" dirty="0"/>
              <a:t> </a:t>
            </a:r>
            <a:r>
              <a:rPr lang="en-US" sz="2000" dirty="0" err="1"/>
              <a:t>hoa</a:t>
            </a:r>
            <a:r>
              <a:rPr lang="en-US" sz="2000" dirty="0"/>
              <a:t> </a:t>
            </a:r>
            <a:r>
              <a:rPr lang="en-US" sz="2000" dirty="0" err="1"/>
              <a:t>vào</a:t>
            </a:r>
            <a:r>
              <a:rPr lang="en-US" sz="2000" dirty="0"/>
              <a:t> </a:t>
            </a:r>
            <a:r>
              <a:rPr lang="en-US" sz="2000" dirty="0" err="1"/>
              <a:t>ngày</a:t>
            </a:r>
            <a:r>
              <a:rPr lang="en-US" sz="2000" dirty="0"/>
              <a:t> 23 </a:t>
            </a:r>
            <a:r>
              <a:rPr lang="en-US" sz="2000" dirty="0" err="1"/>
              <a:t>tháng</a:t>
            </a:r>
            <a:r>
              <a:rPr lang="en-US" sz="2000" dirty="0"/>
              <a:t> 4. </a:t>
            </a:r>
            <a:r>
              <a:rPr lang="en-US" sz="2000" dirty="0" err="1"/>
              <a:t>Tôi</a:t>
            </a:r>
            <a:r>
              <a:rPr lang="en-US" sz="2000" dirty="0"/>
              <a:t> </a:t>
            </a:r>
            <a:r>
              <a:rPr lang="en-US" sz="2000" dirty="0" err="1"/>
              <a:t>tiếc</a:t>
            </a:r>
            <a:r>
              <a:rPr lang="en-US" sz="2000" dirty="0"/>
              <a:t> </a:t>
            </a:r>
            <a:r>
              <a:rPr lang="en-US" sz="2000" dirty="0" err="1"/>
              <a:t>vì</a:t>
            </a:r>
            <a:r>
              <a:rPr lang="en-US" sz="2000" dirty="0"/>
              <a:t> </a:t>
            </a:r>
            <a:r>
              <a:rPr lang="en-US" sz="2000" dirty="0" err="1"/>
              <a:t>điều</a:t>
            </a:r>
            <a:r>
              <a:rPr lang="en-US" sz="2000" dirty="0"/>
              <a:t> </a:t>
            </a:r>
            <a:r>
              <a:rPr lang="en-US" sz="2000" dirty="0" err="1"/>
              <a:t>đó</a:t>
            </a:r>
            <a:r>
              <a:rPr lang="en-US" sz="2000" dirty="0"/>
              <a:t>.</a:t>
            </a:r>
          </a:p>
          <a:p>
            <a:r>
              <a:rPr lang="en-US" sz="2000" dirty="0"/>
              <a:t>Ta </a:t>
            </a:r>
            <a:r>
              <a:rPr lang="en-US" sz="2000" dirty="0" err="1"/>
              <a:t>thấy</a:t>
            </a:r>
            <a:r>
              <a:rPr lang="en-US" sz="2000" dirty="0"/>
              <a:t> </a:t>
            </a:r>
            <a:r>
              <a:rPr lang="en-US" sz="2000" dirty="0" err="1"/>
              <a:t>câu</a:t>
            </a:r>
            <a:r>
              <a:rPr lang="en-US" sz="2000" dirty="0"/>
              <a:t> </a:t>
            </a:r>
            <a:r>
              <a:rPr lang="en-US" sz="2000" dirty="0" err="1"/>
              <a:t>này</a:t>
            </a:r>
            <a:r>
              <a:rPr lang="en-US" sz="2000" dirty="0"/>
              <a:t> </a:t>
            </a:r>
            <a:r>
              <a:rPr lang="en-US" sz="2000" dirty="0" err="1"/>
              <a:t>diễn</a:t>
            </a:r>
            <a:r>
              <a:rPr lang="en-US" sz="2000" dirty="0"/>
              <a:t> </a:t>
            </a:r>
            <a:r>
              <a:rPr lang="en-US" sz="2000" dirty="0" err="1"/>
              <a:t>đạt</a:t>
            </a:r>
            <a:r>
              <a:rPr lang="en-US" sz="2000" dirty="0"/>
              <a:t> </a:t>
            </a:r>
            <a:r>
              <a:rPr lang="en-US" sz="2000" dirty="0" err="1"/>
              <a:t>hành</a:t>
            </a:r>
            <a:r>
              <a:rPr lang="en-US" sz="2000" dirty="0"/>
              <a:t> </a:t>
            </a:r>
            <a:r>
              <a:rPr lang="en-US" sz="2000" dirty="0" err="1"/>
              <a:t>động</a:t>
            </a:r>
            <a:r>
              <a:rPr lang="en-US" sz="2000" dirty="0"/>
              <a:t> </a:t>
            </a:r>
            <a:r>
              <a:rPr lang="en-US" sz="2000" dirty="0" err="1"/>
              <a:t>trong</a:t>
            </a:r>
            <a:r>
              <a:rPr lang="en-US" sz="2000" dirty="0"/>
              <a:t> </a:t>
            </a:r>
            <a:r>
              <a:rPr lang="en-US" sz="2000" dirty="0" err="1"/>
              <a:t>quá</a:t>
            </a:r>
            <a:r>
              <a:rPr lang="en-US" sz="2000" dirty="0"/>
              <a:t> </a:t>
            </a:r>
            <a:r>
              <a:rPr lang="en-US" sz="2000" dirty="0" err="1"/>
              <a:t>khứ</a:t>
            </a:r>
            <a:r>
              <a:rPr lang="en-US" sz="2000" dirty="0"/>
              <a:t>, </a:t>
            </a:r>
            <a:r>
              <a:rPr lang="en-US" sz="2000" dirty="0" err="1"/>
              <a:t>nên</a:t>
            </a:r>
            <a:r>
              <a:rPr lang="en-US" sz="2000" dirty="0"/>
              <a:t> </a:t>
            </a:r>
            <a:r>
              <a:rPr lang="en-US" sz="2000" dirty="0" err="1"/>
              <a:t>cần</a:t>
            </a:r>
            <a:r>
              <a:rPr lang="en-US" sz="2000" dirty="0"/>
              <a:t> </a:t>
            </a:r>
            <a:r>
              <a:rPr lang="en-US" sz="2000" dirty="0" err="1"/>
              <a:t>có</a:t>
            </a:r>
            <a:r>
              <a:rPr lang="en-US" sz="2000" dirty="0"/>
              <a:t> </a:t>
            </a:r>
            <a:r>
              <a:rPr lang="en-US" sz="2000" dirty="0" err="1"/>
              <a:t>đáp</a:t>
            </a:r>
            <a:r>
              <a:rPr lang="en-US" sz="2000" dirty="0"/>
              <a:t> </a:t>
            </a:r>
            <a:r>
              <a:rPr lang="en-US" sz="2000" dirty="0" err="1"/>
              <a:t>án</a:t>
            </a:r>
            <a:r>
              <a:rPr lang="en-US" sz="2000" dirty="0"/>
              <a:t> </a:t>
            </a:r>
            <a:r>
              <a:rPr lang="en-US" sz="2000" dirty="0" err="1"/>
              <a:t>diễn</a:t>
            </a:r>
            <a:r>
              <a:rPr lang="en-US" sz="2000" dirty="0"/>
              <a:t> </a:t>
            </a:r>
            <a:r>
              <a:rPr lang="en-US" sz="2000" dirty="0" err="1"/>
              <a:t>tả</a:t>
            </a:r>
            <a:r>
              <a:rPr lang="en-US" sz="2000" dirty="0"/>
              <a:t> </a:t>
            </a:r>
            <a:r>
              <a:rPr lang="en-US" sz="2000" dirty="0" err="1"/>
              <a:t>điều</a:t>
            </a:r>
            <a:r>
              <a:rPr lang="en-US" sz="2000" dirty="0"/>
              <a:t> </a:t>
            </a:r>
            <a:r>
              <a:rPr lang="en-US" sz="2000" dirty="0" err="1"/>
              <a:t>ước</a:t>
            </a:r>
            <a:r>
              <a:rPr lang="en-US" sz="2000" dirty="0"/>
              <a:t> ở </a:t>
            </a:r>
            <a:r>
              <a:rPr lang="en-US" sz="2000" dirty="0" err="1"/>
              <a:t>quá</a:t>
            </a:r>
            <a:r>
              <a:rPr lang="en-US" sz="2000" dirty="0"/>
              <a:t> </a:t>
            </a:r>
            <a:r>
              <a:rPr lang="en-US" sz="2000" dirty="0" err="1"/>
              <a:t>khứ</a:t>
            </a:r>
            <a:endParaRPr lang="en-US" sz="2000" dirty="0"/>
          </a:p>
          <a:p>
            <a:pPr fontAlgn="ctr"/>
            <a:r>
              <a:rPr lang="en-US" sz="2000" b="1" dirty="0"/>
              <a:t> </a:t>
            </a:r>
            <a:r>
              <a:rPr lang="en-US" sz="2000" b="1" dirty="0" err="1"/>
              <a:t>A.</a:t>
            </a:r>
            <a:r>
              <a:rPr lang="en-US" sz="2000" dirty="0" err="1"/>
              <a:t>Nếu</a:t>
            </a:r>
            <a:r>
              <a:rPr lang="en-US" sz="2000" dirty="0"/>
              <a:t> </a:t>
            </a:r>
            <a:r>
              <a:rPr lang="en-US" sz="2000" dirty="0" err="1"/>
              <a:t>tôi</a:t>
            </a:r>
            <a:r>
              <a:rPr lang="en-US" sz="2000" dirty="0"/>
              <a:t> </a:t>
            </a:r>
            <a:r>
              <a:rPr lang="en-US" sz="2000" dirty="0" err="1"/>
              <a:t>đi</a:t>
            </a:r>
            <a:r>
              <a:rPr lang="en-US" sz="2000" dirty="0"/>
              <a:t> </a:t>
            </a:r>
            <a:r>
              <a:rPr lang="en-US" sz="2000" dirty="0" err="1"/>
              <a:t>Sầm</a:t>
            </a:r>
            <a:r>
              <a:rPr lang="en-US" sz="2000" dirty="0"/>
              <a:t> </a:t>
            </a:r>
            <a:r>
              <a:rPr lang="en-US" sz="2000" dirty="0" err="1"/>
              <a:t>Sơn</a:t>
            </a:r>
            <a:r>
              <a:rPr lang="en-US" sz="2000" dirty="0"/>
              <a:t>, </a:t>
            </a:r>
            <a:r>
              <a:rPr lang="en-US" sz="2000" dirty="0" err="1"/>
              <a:t>tôi</a:t>
            </a:r>
            <a:r>
              <a:rPr lang="en-US" sz="2000" dirty="0"/>
              <a:t> </a:t>
            </a:r>
            <a:r>
              <a:rPr lang="en-US" sz="2000" dirty="0" err="1"/>
              <a:t>đã</a:t>
            </a:r>
            <a:r>
              <a:rPr lang="en-US" sz="2000" dirty="0"/>
              <a:t> </a:t>
            </a:r>
            <a:r>
              <a:rPr lang="en-US" sz="2000" dirty="0" err="1"/>
              <a:t>có</a:t>
            </a:r>
            <a:r>
              <a:rPr lang="en-US" sz="2000" dirty="0"/>
              <a:t> </a:t>
            </a:r>
            <a:r>
              <a:rPr lang="en-US" sz="2000" dirty="0" err="1"/>
              <a:t>thể</a:t>
            </a:r>
            <a:r>
              <a:rPr lang="en-US" sz="2000" dirty="0"/>
              <a:t> </a:t>
            </a:r>
            <a:r>
              <a:rPr lang="en-US" sz="2000" dirty="0" err="1"/>
              <a:t>xem</a:t>
            </a:r>
            <a:r>
              <a:rPr lang="en-US" sz="2000" dirty="0"/>
              <a:t> </a:t>
            </a:r>
            <a:r>
              <a:rPr lang="en-US" sz="2000" dirty="0" err="1"/>
              <a:t>pháo</a:t>
            </a:r>
            <a:r>
              <a:rPr lang="en-US" sz="2000" dirty="0"/>
              <a:t> </a:t>
            </a:r>
            <a:r>
              <a:rPr lang="en-US" sz="2000" dirty="0" err="1"/>
              <a:t>hoa</a:t>
            </a:r>
            <a:r>
              <a:rPr lang="en-US" sz="2000" dirty="0"/>
              <a:t> </a:t>
            </a:r>
            <a:r>
              <a:rPr lang="en-US" sz="2000" dirty="0" err="1"/>
              <a:t>vào</a:t>
            </a:r>
            <a:r>
              <a:rPr lang="en-US" sz="2000" dirty="0"/>
              <a:t> </a:t>
            </a:r>
            <a:r>
              <a:rPr lang="en-US" sz="2000" dirty="0" err="1"/>
              <a:t>ngày</a:t>
            </a:r>
            <a:r>
              <a:rPr lang="en-US" sz="2000" dirty="0"/>
              <a:t> 23 </a:t>
            </a:r>
            <a:r>
              <a:rPr lang="en-US" sz="2000" dirty="0" err="1"/>
              <a:t>tháng</a:t>
            </a:r>
            <a:r>
              <a:rPr lang="en-US" sz="2000" dirty="0"/>
              <a:t> 4.=&gt; </a:t>
            </a:r>
            <a:r>
              <a:rPr lang="en-US" sz="2000" dirty="0" err="1"/>
              <a:t>sai</a:t>
            </a:r>
            <a:r>
              <a:rPr lang="en-US" sz="2000" dirty="0"/>
              <a:t> </a:t>
            </a:r>
            <a:r>
              <a:rPr lang="en-US" sz="2000" dirty="0" err="1"/>
              <a:t>cấu</a:t>
            </a:r>
            <a:r>
              <a:rPr lang="en-US" sz="2000" dirty="0"/>
              <a:t> </a:t>
            </a:r>
            <a:r>
              <a:rPr lang="en-US" sz="2000" dirty="0" err="1"/>
              <a:t>trúc</a:t>
            </a:r>
            <a:r>
              <a:rPr lang="en-US" sz="2000" dirty="0"/>
              <a:t>( </a:t>
            </a:r>
            <a:r>
              <a:rPr lang="en-US" sz="2000" dirty="0" err="1"/>
              <a:t>iều</a:t>
            </a:r>
            <a:r>
              <a:rPr lang="en-US" sz="2000" dirty="0"/>
              <a:t> </a:t>
            </a:r>
            <a:r>
              <a:rPr lang="en-US" sz="2000" dirty="0" err="1"/>
              <a:t>kiện</a:t>
            </a:r>
            <a:r>
              <a:rPr lang="en-US" sz="2000" dirty="0"/>
              <a:t> </a:t>
            </a:r>
            <a:r>
              <a:rPr lang="en-US" sz="2000" dirty="0" err="1"/>
              <a:t>trái</a:t>
            </a:r>
            <a:r>
              <a:rPr lang="en-US" sz="2000" dirty="0"/>
              <a:t> </a:t>
            </a:r>
            <a:r>
              <a:rPr lang="en-US" sz="2000" dirty="0" err="1"/>
              <a:t>với</a:t>
            </a:r>
            <a:r>
              <a:rPr lang="en-US" sz="2000" dirty="0"/>
              <a:t> </a:t>
            </a:r>
            <a:r>
              <a:rPr lang="en-US" sz="2000" dirty="0" err="1"/>
              <a:t>hiện</a:t>
            </a:r>
            <a:r>
              <a:rPr lang="en-US" sz="2000" dirty="0"/>
              <a:t> </a:t>
            </a:r>
            <a:r>
              <a:rPr lang="en-US" sz="2000" dirty="0" err="1"/>
              <a:t>tại</a:t>
            </a:r>
            <a:r>
              <a:rPr lang="en-US" sz="2000" dirty="0"/>
              <a:t>)</a:t>
            </a:r>
          </a:p>
          <a:p>
            <a:pPr fontAlgn="ctr"/>
            <a:r>
              <a:rPr lang="en-US" sz="2000" b="1" dirty="0"/>
              <a:t> B. </a:t>
            </a:r>
            <a:r>
              <a:rPr lang="en-US" sz="2000" dirty="0" err="1"/>
              <a:t>Tôi</a:t>
            </a:r>
            <a:r>
              <a:rPr lang="en-US" sz="2000" dirty="0"/>
              <a:t> </a:t>
            </a:r>
            <a:r>
              <a:rPr lang="en-US" sz="2000" dirty="0" err="1"/>
              <a:t>ước</a:t>
            </a:r>
            <a:r>
              <a:rPr lang="en-US" sz="2000" dirty="0"/>
              <a:t> </a:t>
            </a:r>
            <a:r>
              <a:rPr lang="en-US" sz="2000" dirty="0" err="1"/>
              <a:t>tôi</a:t>
            </a:r>
            <a:r>
              <a:rPr lang="en-US" sz="2000" dirty="0"/>
              <a:t> </a:t>
            </a:r>
            <a:r>
              <a:rPr lang="en-US" sz="2000" dirty="0" err="1"/>
              <a:t>đã</a:t>
            </a:r>
            <a:r>
              <a:rPr lang="en-US" sz="2000" dirty="0"/>
              <a:t> </a:t>
            </a:r>
            <a:r>
              <a:rPr lang="en-US" sz="2000" dirty="0" err="1"/>
              <a:t>đi</a:t>
            </a:r>
            <a:r>
              <a:rPr lang="en-US" sz="2000" dirty="0"/>
              <a:t> </a:t>
            </a:r>
            <a:r>
              <a:rPr lang="en-US" sz="2000" dirty="0" err="1"/>
              <a:t>Sầm</a:t>
            </a:r>
            <a:r>
              <a:rPr lang="en-US" sz="2000" dirty="0"/>
              <a:t> </a:t>
            </a:r>
            <a:r>
              <a:rPr lang="en-US" sz="2000" dirty="0" err="1"/>
              <a:t>Sơn</a:t>
            </a:r>
            <a:r>
              <a:rPr lang="en-US" sz="2000" dirty="0"/>
              <a:t> </a:t>
            </a:r>
            <a:r>
              <a:rPr lang="en-US" sz="2000" dirty="0" err="1"/>
              <a:t>để</a:t>
            </a:r>
            <a:r>
              <a:rPr lang="en-US" sz="2000" dirty="0"/>
              <a:t> </a:t>
            </a:r>
            <a:r>
              <a:rPr lang="en-US" sz="2000" dirty="0" err="1"/>
              <a:t>xem</a:t>
            </a:r>
            <a:r>
              <a:rPr lang="en-US" sz="2000" dirty="0"/>
              <a:t> </a:t>
            </a:r>
            <a:r>
              <a:rPr lang="en-US" sz="2000" dirty="0" err="1"/>
              <a:t>pháo</a:t>
            </a:r>
            <a:r>
              <a:rPr lang="en-US" sz="2000" dirty="0"/>
              <a:t> </a:t>
            </a:r>
            <a:r>
              <a:rPr lang="en-US" sz="2000" dirty="0" err="1"/>
              <a:t>hoa</a:t>
            </a:r>
            <a:r>
              <a:rPr lang="en-US" sz="2000" dirty="0"/>
              <a:t> </a:t>
            </a:r>
            <a:r>
              <a:rPr lang="en-US" sz="2000" dirty="0" err="1"/>
              <a:t>vào</a:t>
            </a:r>
            <a:r>
              <a:rPr lang="en-US" sz="2000" dirty="0"/>
              <a:t> </a:t>
            </a:r>
            <a:r>
              <a:rPr lang="en-US" sz="2000" dirty="0" err="1"/>
              <a:t>ngày</a:t>
            </a:r>
            <a:r>
              <a:rPr lang="en-US" sz="2000" dirty="0"/>
              <a:t> 23 </a:t>
            </a:r>
            <a:r>
              <a:rPr lang="en-US" sz="2000" dirty="0" err="1"/>
              <a:t>tháng</a:t>
            </a:r>
            <a:r>
              <a:rPr lang="en-US" sz="2000" dirty="0"/>
              <a:t> 4. =&gt; </a:t>
            </a:r>
            <a:r>
              <a:rPr lang="en-US" sz="2000" dirty="0" err="1"/>
              <a:t>đúng</a:t>
            </a:r>
            <a:endParaRPr lang="en-US" sz="2000" dirty="0"/>
          </a:p>
          <a:p>
            <a:pPr fontAlgn="ctr"/>
            <a:r>
              <a:rPr lang="en-US" sz="2000" b="1" dirty="0"/>
              <a:t> C. </a:t>
            </a:r>
            <a:r>
              <a:rPr lang="en-US" sz="2000" dirty="0" err="1"/>
              <a:t>Tôi</a:t>
            </a:r>
            <a:r>
              <a:rPr lang="en-US" sz="2000" dirty="0"/>
              <a:t> </a:t>
            </a:r>
            <a:r>
              <a:rPr lang="en-US" sz="2000" dirty="0" err="1"/>
              <a:t>tiếc</a:t>
            </a:r>
            <a:r>
              <a:rPr lang="en-US" sz="2000" dirty="0"/>
              <a:t> </a:t>
            </a:r>
            <a:r>
              <a:rPr lang="en-US" sz="2000" dirty="0" err="1"/>
              <a:t>vì</a:t>
            </a:r>
            <a:r>
              <a:rPr lang="en-US" sz="2000" dirty="0"/>
              <a:t> </a:t>
            </a:r>
            <a:r>
              <a:rPr lang="en-US" sz="2000" dirty="0" err="1"/>
              <a:t>đã</a:t>
            </a:r>
            <a:r>
              <a:rPr lang="en-US" sz="2000" dirty="0"/>
              <a:t> </a:t>
            </a:r>
            <a:r>
              <a:rPr lang="en-US" sz="2000" dirty="0" err="1"/>
              <a:t>đi</a:t>
            </a:r>
            <a:r>
              <a:rPr lang="en-US" sz="2000" dirty="0"/>
              <a:t> </a:t>
            </a:r>
            <a:r>
              <a:rPr lang="en-US" sz="2000" dirty="0" err="1"/>
              <a:t>Sầm</a:t>
            </a:r>
            <a:r>
              <a:rPr lang="en-US" sz="2000" dirty="0"/>
              <a:t> </a:t>
            </a:r>
            <a:r>
              <a:rPr lang="en-US" sz="2000" dirty="0" err="1"/>
              <a:t>Sơn</a:t>
            </a:r>
            <a:r>
              <a:rPr lang="en-US" sz="2000" dirty="0"/>
              <a:t> </a:t>
            </a:r>
            <a:r>
              <a:rPr lang="en-US" sz="2000" dirty="0" err="1"/>
              <a:t>để</a:t>
            </a:r>
            <a:r>
              <a:rPr lang="en-US" sz="2000" dirty="0"/>
              <a:t> </a:t>
            </a:r>
            <a:r>
              <a:rPr lang="en-US" sz="2000" dirty="0" err="1"/>
              <a:t>xem</a:t>
            </a:r>
            <a:r>
              <a:rPr lang="en-US" sz="2000" dirty="0"/>
              <a:t> </a:t>
            </a:r>
            <a:r>
              <a:rPr lang="en-US" sz="2000" dirty="0" err="1"/>
              <a:t>pháo</a:t>
            </a:r>
            <a:r>
              <a:rPr lang="en-US" sz="2000" dirty="0"/>
              <a:t> </a:t>
            </a:r>
            <a:r>
              <a:rPr lang="en-US" sz="2000" dirty="0" err="1"/>
              <a:t>hoa</a:t>
            </a:r>
            <a:r>
              <a:rPr lang="en-US" sz="2000" dirty="0"/>
              <a:t> </a:t>
            </a:r>
            <a:r>
              <a:rPr lang="en-US" sz="2000" dirty="0" err="1"/>
              <a:t>vào</a:t>
            </a:r>
            <a:r>
              <a:rPr lang="en-US" sz="2000" dirty="0"/>
              <a:t> </a:t>
            </a:r>
            <a:r>
              <a:rPr lang="en-US" sz="2000" dirty="0" err="1"/>
              <a:t>ngày</a:t>
            </a:r>
            <a:r>
              <a:rPr lang="en-US" sz="2000" dirty="0"/>
              <a:t> 23 </a:t>
            </a:r>
            <a:r>
              <a:rPr lang="en-US" sz="2000" dirty="0" err="1"/>
              <a:t>tháng</a:t>
            </a:r>
            <a:r>
              <a:rPr lang="en-US" sz="2000" dirty="0"/>
              <a:t> 4=&gt; </a:t>
            </a:r>
            <a:r>
              <a:rPr lang="en-US" sz="2000" dirty="0" err="1"/>
              <a:t>sai</a:t>
            </a:r>
            <a:r>
              <a:rPr lang="en-US" sz="2000" dirty="0"/>
              <a:t> </a:t>
            </a:r>
            <a:r>
              <a:rPr lang="en-US" sz="2000" dirty="0" err="1"/>
              <a:t>nghĩa</a:t>
            </a:r>
            <a:endParaRPr lang="en-US" sz="2000" dirty="0"/>
          </a:p>
          <a:p>
            <a:pPr fontAlgn="ctr"/>
            <a:r>
              <a:rPr lang="en-US" sz="2000" b="1" dirty="0"/>
              <a:t> D. </a:t>
            </a:r>
            <a:r>
              <a:rPr lang="en-US" sz="2000" dirty="0" err="1"/>
              <a:t>Giá</a:t>
            </a:r>
            <a:r>
              <a:rPr lang="en-US" sz="2000" dirty="0"/>
              <a:t> </a:t>
            </a:r>
            <a:r>
              <a:rPr lang="en-US" sz="2000" dirty="0" err="1"/>
              <a:t>như</a:t>
            </a:r>
            <a:r>
              <a:rPr lang="en-US" sz="2000" dirty="0"/>
              <a:t> </a:t>
            </a:r>
            <a:r>
              <a:rPr lang="en-US" sz="2000" dirty="0" err="1"/>
              <a:t>tôi</a:t>
            </a:r>
            <a:r>
              <a:rPr lang="en-US" sz="2000" dirty="0"/>
              <a:t> </a:t>
            </a:r>
            <a:r>
              <a:rPr lang="en-US" sz="2000" dirty="0" err="1"/>
              <a:t>đã</a:t>
            </a:r>
            <a:r>
              <a:rPr lang="en-US" sz="2000" dirty="0"/>
              <a:t> </a:t>
            </a:r>
            <a:r>
              <a:rPr lang="en-US" sz="2000" dirty="0" err="1"/>
              <a:t>không</a:t>
            </a:r>
            <a:r>
              <a:rPr lang="en-US" sz="2000" dirty="0"/>
              <a:t> </a:t>
            </a:r>
            <a:r>
              <a:rPr lang="en-US" sz="2000" dirty="0" err="1"/>
              <a:t>đi</a:t>
            </a:r>
            <a:r>
              <a:rPr lang="en-US" sz="2000" dirty="0"/>
              <a:t> </a:t>
            </a:r>
            <a:r>
              <a:rPr lang="en-US" sz="2000" dirty="0" err="1"/>
              <a:t>Sầm</a:t>
            </a:r>
            <a:r>
              <a:rPr lang="en-US" sz="2000" dirty="0"/>
              <a:t> </a:t>
            </a:r>
            <a:r>
              <a:rPr lang="en-US" sz="2000" dirty="0" err="1"/>
              <a:t>Sơn</a:t>
            </a:r>
            <a:r>
              <a:rPr lang="en-US" sz="2000" dirty="0"/>
              <a:t> </a:t>
            </a:r>
            <a:r>
              <a:rPr lang="en-US" sz="2000" dirty="0" err="1"/>
              <a:t>để</a:t>
            </a:r>
            <a:r>
              <a:rPr lang="en-US" sz="2000" dirty="0"/>
              <a:t> </a:t>
            </a:r>
            <a:r>
              <a:rPr lang="en-US" sz="2000" dirty="0" err="1"/>
              <a:t>xem</a:t>
            </a:r>
            <a:r>
              <a:rPr lang="en-US" sz="2000" dirty="0"/>
              <a:t> </a:t>
            </a:r>
            <a:r>
              <a:rPr lang="en-US" sz="2000" dirty="0" err="1"/>
              <a:t>pháo</a:t>
            </a:r>
            <a:r>
              <a:rPr lang="en-US" sz="2000" dirty="0"/>
              <a:t> </a:t>
            </a:r>
            <a:r>
              <a:rPr lang="en-US" sz="2000" dirty="0" err="1"/>
              <a:t>hoa</a:t>
            </a:r>
            <a:r>
              <a:rPr lang="en-US" sz="2000" dirty="0"/>
              <a:t> </a:t>
            </a:r>
            <a:r>
              <a:rPr lang="en-US" sz="2000" dirty="0" err="1"/>
              <a:t>vào</a:t>
            </a:r>
            <a:r>
              <a:rPr lang="en-US" sz="2000" dirty="0"/>
              <a:t> </a:t>
            </a:r>
            <a:r>
              <a:rPr lang="en-US" sz="2000" dirty="0" err="1"/>
              <a:t>ngày</a:t>
            </a:r>
            <a:r>
              <a:rPr lang="en-US" sz="2000" dirty="0"/>
              <a:t> 23 </a:t>
            </a:r>
            <a:r>
              <a:rPr lang="en-US" sz="2000" dirty="0" err="1"/>
              <a:t>tháng</a:t>
            </a:r>
            <a:r>
              <a:rPr lang="en-US" sz="2000" dirty="0"/>
              <a:t> 4=&gt; </a:t>
            </a:r>
            <a:r>
              <a:rPr lang="en-US" sz="2000" dirty="0" err="1"/>
              <a:t>sai</a:t>
            </a:r>
            <a:r>
              <a:rPr lang="en-US" sz="2000" dirty="0"/>
              <a:t> </a:t>
            </a:r>
            <a:r>
              <a:rPr lang="en-US" sz="2000" dirty="0" err="1"/>
              <a:t>nghĩa</a:t>
            </a:r>
            <a:endParaRPr lang="en-US" sz="2000" dirty="0"/>
          </a:p>
          <a:p>
            <a:pPr fontAlgn="ctr"/>
            <a:r>
              <a:rPr lang="en-US" sz="2000" dirty="0" err="1" smtClean="0"/>
              <a:t>Vậy</a:t>
            </a:r>
            <a:endParaRPr lang="vi-VN" sz="2000" dirty="0" smtClean="0"/>
          </a:p>
          <a:p>
            <a:endParaRPr lang="en-US" sz="2000" dirty="0"/>
          </a:p>
        </p:txBody>
      </p:sp>
      <p:sp>
        <p:nvSpPr>
          <p:cNvPr id="2" name="Oval 1"/>
          <p:cNvSpPr/>
          <p:nvPr/>
        </p:nvSpPr>
        <p:spPr>
          <a:xfrm>
            <a:off x="3810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677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863417"/>
          </a:xfrm>
          <a:prstGeom prst="rect">
            <a:avLst/>
          </a:prstGeom>
          <a:noFill/>
        </p:spPr>
        <p:txBody>
          <a:bodyPr wrap="square" rtlCol="0">
            <a:spAutoFit/>
          </a:bodyPr>
          <a:lstStyle/>
          <a:p>
            <a:r>
              <a:rPr lang="en-GB" sz="2000" b="1" dirty="0"/>
              <a:t>Question 28. </a:t>
            </a:r>
            <a:r>
              <a:rPr lang="en-US" sz="2000" dirty="0"/>
              <a:t>A new school </a:t>
            </a:r>
            <a:r>
              <a:rPr lang="en-US" sz="2000" u="sng" dirty="0"/>
              <a:t>with</a:t>
            </a:r>
            <a:r>
              <a:rPr lang="en-US" sz="2000" dirty="0"/>
              <a:t>  </a:t>
            </a:r>
            <a:r>
              <a:rPr lang="en-US" sz="2000" u="sng" dirty="0"/>
              <a:t>more than</a:t>
            </a:r>
            <a:r>
              <a:rPr lang="en-US" sz="2000" dirty="0"/>
              <a:t> 50 classrooms  </a:t>
            </a:r>
            <a:r>
              <a:rPr lang="en-US" sz="2000" u="sng" dirty="0"/>
              <a:t>has been built</a:t>
            </a:r>
            <a:r>
              <a:rPr lang="en-US" sz="2000" dirty="0"/>
              <a:t> in our  </a:t>
            </a:r>
            <a:r>
              <a:rPr lang="en-US" sz="2000" u="sng" dirty="0"/>
              <a:t>local area </a:t>
            </a:r>
            <a:r>
              <a:rPr lang="en-US" sz="2000" dirty="0"/>
              <a:t>last month.</a:t>
            </a:r>
          </a:p>
          <a:p>
            <a:r>
              <a:rPr lang="en-US" sz="2000" b="1" dirty="0"/>
              <a:t>	A. </a:t>
            </a:r>
            <a:r>
              <a:rPr lang="en-US" sz="2000" dirty="0"/>
              <a:t>with	    </a:t>
            </a:r>
            <a:r>
              <a:rPr lang="en-US" sz="2000" b="1" dirty="0"/>
              <a:t>B.</a:t>
            </a:r>
            <a:r>
              <a:rPr lang="en-US" sz="2000" dirty="0"/>
              <a:t> more than	</a:t>
            </a:r>
            <a:r>
              <a:rPr lang="en-US" sz="2000" b="1" dirty="0"/>
              <a:t>C.</a:t>
            </a:r>
            <a:r>
              <a:rPr lang="en-US" sz="2000" dirty="0"/>
              <a:t> has just been	</a:t>
            </a:r>
            <a:r>
              <a:rPr lang="en-US" sz="2000" b="1" dirty="0"/>
              <a:t>D.</a:t>
            </a:r>
            <a:r>
              <a:rPr lang="en-US" sz="2000" dirty="0"/>
              <a:t> local area</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Lỗi</a:t>
            </a:r>
            <a:r>
              <a:rPr lang="en-US" sz="2000" dirty="0"/>
              <a:t> </a:t>
            </a:r>
            <a:r>
              <a:rPr lang="en-US" sz="2000" dirty="0" err="1"/>
              <a:t>sai</a:t>
            </a:r>
            <a:r>
              <a:rPr lang="en-US" sz="2000" dirty="0"/>
              <a:t> – </a:t>
            </a:r>
            <a:r>
              <a:rPr lang="en-US" sz="2000" dirty="0" err="1"/>
              <a:t>Thì</a:t>
            </a:r>
            <a:r>
              <a:rPr lang="en-US" sz="2000" dirty="0"/>
              <a:t> </a:t>
            </a:r>
            <a:r>
              <a:rPr lang="en-US" sz="2000" dirty="0" err="1"/>
              <a:t>của</a:t>
            </a:r>
            <a:r>
              <a:rPr lang="en-US" sz="2000" dirty="0"/>
              <a:t> </a:t>
            </a:r>
            <a:r>
              <a:rPr lang="en-US" sz="2000" dirty="0" err="1"/>
              <a:t>động</a:t>
            </a:r>
            <a:r>
              <a:rPr lang="en-US" sz="2000" dirty="0"/>
              <a:t> </a:t>
            </a:r>
            <a:r>
              <a:rPr lang="en-US" sz="2000" dirty="0" err="1"/>
              <a:t>từ</a:t>
            </a:r>
            <a:r>
              <a:rPr lang="en-US" sz="2000" dirty="0"/>
              <a:t> </a:t>
            </a:r>
          </a:p>
          <a:p>
            <a:r>
              <a:rPr lang="en-US" sz="2000" dirty="0" err="1"/>
              <a:t>Giải</a:t>
            </a:r>
            <a:r>
              <a:rPr lang="en-US" sz="2000" dirty="0"/>
              <a:t> </a:t>
            </a:r>
            <a:r>
              <a:rPr lang="en-US" sz="2000" dirty="0" err="1"/>
              <a:t>thích</a:t>
            </a:r>
            <a:r>
              <a:rPr lang="en-US" sz="2000" dirty="0"/>
              <a:t>: </a:t>
            </a:r>
          </a:p>
          <a:p>
            <a:r>
              <a:rPr lang="en-US" sz="2000" dirty="0"/>
              <a:t>Ta </a:t>
            </a:r>
            <a:r>
              <a:rPr lang="en-US" sz="2000" dirty="0" err="1"/>
              <a:t>thấy</a:t>
            </a:r>
            <a:r>
              <a:rPr lang="en-US" sz="2000" dirty="0"/>
              <a:t>  </a:t>
            </a:r>
            <a:r>
              <a:rPr lang="en-US" sz="2000" dirty="0" err="1"/>
              <a:t>thời</a:t>
            </a:r>
            <a:r>
              <a:rPr lang="en-US" sz="2000" dirty="0"/>
              <a:t> </a:t>
            </a:r>
            <a:r>
              <a:rPr lang="en-US" sz="2000" dirty="0" err="1"/>
              <a:t>gian</a:t>
            </a:r>
            <a:r>
              <a:rPr lang="en-US" sz="2000" dirty="0"/>
              <a:t>: last month  </a:t>
            </a:r>
            <a:r>
              <a:rPr lang="en-US" sz="2000" dirty="0" err="1"/>
              <a:t>nên</a:t>
            </a:r>
            <a:r>
              <a:rPr lang="en-US" sz="2000" dirty="0"/>
              <a:t> </a:t>
            </a:r>
            <a:r>
              <a:rPr lang="en-US" sz="2000" dirty="0" err="1"/>
              <a:t>động</a:t>
            </a:r>
            <a:r>
              <a:rPr lang="en-US" sz="2000" dirty="0"/>
              <a:t> </a:t>
            </a:r>
            <a:r>
              <a:rPr lang="en-US" sz="2000" dirty="0" err="1"/>
              <a:t>từ</a:t>
            </a:r>
            <a:r>
              <a:rPr lang="en-US" sz="2000" dirty="0"/>
              <a:t> </a:t>
            </a:r>
            <a:r>
              <a:rPr lang="en-US" sz="2000" dirty="0" err="1"/>
              <a:t>phải</a:t>
            </a:r>
            <a:r>
              <a:rPr lang="en-US" sz="2000" dirty="0"/>
              <a:t> chia ở </a:t>
            </a:r>
            <a:r>
              <a:rPr lang="en-US" sz="2000" dirty="0" err="1"/>
              <a:t>thì</a:t>
            </a:r>
            <a:r>
              <a:rPr lang="en-US" sz="2000" dirty="0"/>
              <a:t> </a:t>
            </a:r>
            <a:r>
              <a:rPr lang="en-US" sz="2000" dirty="0" err="1"/>
              <a:t>quá</a:t>
            </a:r>
            <a:r>
              <a:rPr lang="en-US" sz="2000" dirty="0"/>
              <a:t> </a:t>
            </a:r>
            <a:r>
              <a:rPr lang="en-US" sz="2000" dirty="0" err="1"/>
              <a:t>khứ</a:t>
            </a:r>
            <a:r>
              <a:rPr lang="en-US" sz="2000" dirty="0"/>
              <a:t>.</a:t>
            </a:r>
          </a:p>
          <a:p>
            <a:r>
              <a:rPr lang="en-US" sz="2000" dirty="0" err="1"/>
              <a:t>Sửa</a:t>
            </a:r>
            <a:r>
              <a:rPr lang="en-US" sz="2000" dirty="0"/>
              <a:t> </a:t>
            </a:r>
            <a:r>
              <a:rPr lang="en-US" sz="2000" dirty="0" err="1"/>
              <a:t>lỗi</a:t>
            </a:r>
            <a:r>
              <a:rPr lang="en-US" sz="2000" dirty="0"/>
              <a:t>: has just been → was</a:t>
            </a:r>
          </a:p>
          <a:p>
            <a:r>
              <a:rPr lang="en-US" sz="2000" dirty="0" err="1"/>
              <a:t>Tạm</a:t>
            </a:r>
            <a:r>
              <a:rPr lang="en-US" sz="2000" dirty="0"/>
              <a:t> </a:t>
            </a:r>
            <a:r>
              <a:rPr lang="en-US" sz="2000" dirty="0" err="1"/>
              <a:t>dịch</a:t>
            </a:r>
            <a:r>
              <a:rPr lang="en-US" sz="2000" dirty="0"/>
              <a:t>: </a:t>
            </a:r>
            <a:r>
              <a:rPr lang="en-US" sz="2000" dirty="0" err="1"/>
              <a:t>Một</a:t>
            </a:r>
            <a:r>
              <a:rPr lang="en-US" sz="2000" dirty="0"/>
              <a:t> </a:t>
            </a:r>
            <a:r>
              <a:rPr lang="en-US" sz="2000" dirty="0" err="1"/>
              <a:t>ngôi</a:t>
            </a:r>
            <a:r>
              <a:rPr lang="en-US" sz="2000" dirty="0"/>
              <a:t> </a:t>
            </a:r>
            <a:r>
              <a:rPr lang="en-US" sz="2000" dirty="0" err="1"/>
              <a:t>trường</a:t>
            </a:r>
            <a:r>
              <a:rPr lang="en-US" sz="2000" dirty="0"/>
              <a:t> </a:t>
            </a:r>
            <a:r>
              <a:rPr lang="en-US" sz="2000" dirty="0" err="1"/>
              <a:t>mới</a:t>
            </a:r>
            <a:r>
              <a:rPr lang="en-US" sz="2000" dirty="0"/>
              <a:t> </a:t>
            </a:r>
            <a:r>
              <a:rPr lang="en-US" sz="2000" dirty="0" err="1"/>
              <a:t>cùng</a:t>
            </a:r>
            <a:r>
              <a:rPr lang="en-US" sz="2000" dirty="0"/>
              <a:t> </a:t>
            </a:r>
            <a:r>
              <a:rPr lang="en-US" sz="2000" dirty="0" err="1"/>
              <a:t>hơn</a:t>
            </a:r>
            <a:r>
              <a:rPr lang="en-US" sz="2000" dirty="0"/>
              <a:t> 500 </a:t>
            </a:r>
            <a:r>
              <a:rPr lang="en-US" sz="2000" dirty="0" err="1"/>
              <a:t>phòng</a:t>
            </a:r>
            <a:r>
              <a:rPr lang="en-US" sz="2000" dirty="0"/>
              <a:t> </a:t>
            </a:r>
            <a:r>
              <a:rPr lang="en-US" sz="2000" dirty="0" err="1"/>
              <a:t>học</a:t>
            </a:r>
            <a:r>
              <a:rPr lang="en-US" sz="2000" dirty="0"/>
              <a:t> </a:t>
            </a:r>
            <a:r>
              <a:rPr lang="en-US" sz="2000" dirty="0" err="1"/>
              <a:t>đã</a:t>
            </a:r>
            <a:r>
              <a:rPr lang="en-US" sz="2000" dirty="0"/>
              <a:t> </a:t>
            </a:r>
            <a:r>
              <a:rPr lang="en-US" sz="2000" dirty="0" err="1"/>
              <a:t>được</a:t>
            </a:r>
            <a:r>
              <a:rPr lang="en-US" sz="2000" dirty="0"/>
              <a:t> </a:t>
            </a:r>
            <a:r>
              <a:rPr lang="en-US" sz="2000" dirty="0" err="1"/>
              <a:t>xây</a:t>
            </a:r>
            <a:r>
              <a:rPr lang="en-US" sz="2000" dirty="0"/>
              <a:t> </a:t>
            </a:r>
            <a:r>
              <a:rPr lang="en-US" sz="2000" dirty="0" err="1"/>
              <a:t>dựng</a:t>
            </a:r>
            <a:r>
              <a:rPr lang="en-US" sz="2000" dirty="0"/>
              <a:t> </a:t>
            </a:r>
            <a:r>
              <a:rPr lang="en-US" sz="2000" dirty="0" err="1"/>
              <a:t>tại</a:t>
            </a:r>
            <a:r>
              <a:rPr lang="en-US" sz="2000" dirty="0"/>
              <a:t> </a:t>
            </a:r>
            <a:r>
              <a:rPr lang="en-US" sz="2000" dirty="0" err="1"/>
              <a:t>địa</a:t>
            </a:r>
            <a:r>
              <a:rPr lang="en-US" sz="2000" dirty="0"/>
              <a:t> </a:t>
            </a:r>
            <a:r>
              <a:rPr lang="en-US" sz="2000" dirty="0" err="1"/>
              <a:t>phương</a:t>
            </a:r>
            <a:r>
              <a:rPr lang="en-US" sz="2000" dirty="0"/>
              <a:t> </a:t>
            </a:r>
            <a:r>
              <a:rPr lang="en-US" sz="2000" dirty="0" err="1"/>
              <a:t>của</a:t>
            </a:r>
            <a:r>
              <a:rPr lang="en-US" sz="2000" dirty="0"/>
              <a:t> </a:t>
            </a:r>
            <a:r>
              <a:rPr lang="en-US" sz="2000" dirty="0" err="1"/>
              <a:t>chúng</a:t>
            </a:r>
            <a:r>
              <a:rPr lang="en-US" sz="2000" dirty="0"/>
              <a:t> ta </a:t>
            </a:r>
            <a:r>
              <a:rPr lang="en-US" sz="2000" dirty="0" err="1"/>
              <a:t>tháng</a:t>
            </a:r>
            <a:r>
              <a:rPr lang="en-US" sz="2000" dirty="0"/>
              <a:t> </a:t>
            </a:r>
            <a:r>
              <a:rPr lang="en-US" sz="2000" dirty="0" err="1"/>
              <a:t>trước</a:t>
            </a:r>
            <a:r>
              <a:rPr lang="en-US" sz="2000" dirty="0"/>
              <a:t> .</a:t>
            </a:r>
          </a:p>
          <a:p>
            <a:r>
              <a:rPr lang="en-GB" sz="2000" b="1" dirty="0"/>
              <a:t>Question 29.</a:t>
            </a:r>
            <a:r>
              <a:rPr lang="en-GB" sz="2000" dirty="0"/>
              <a:t> </a:t>
            </a:r>
            <a:r>
              <a:rPr lang="en-US" sz="2000" u="sng" dirty="0"/>
              <a:t>Some</a:t>
            </a:r>
            <a:r>
              <a:rPr lang="en-US" sz="2000" dirty="0"/>
              <a:t> snakes have hollow teeth </a:t>
            </a:r>
            <a:r>
              <a:rPr lang="en-US" sz="2000" u="sng" dirty="0"/>
              <a:t>called</a:t>
            </a:r>
            <a:r>
              <a:rPr lang="en-US" sz="2000" dirty="0"/>
              <a:t> fans that they </a:t>
            </a:r>
            <a:r>
              <a:rPr lang="en-US" sz="2000" u="sng" dirty="0"/>
              <a:t>use</a:t>
            </a:r>
            <a:r>
              <a:rPr lang="en-US" sz="2000" dirty="0"/>
              <a:t> to poison </a:t>
            </a:r>
            <a:r>
              <a:rPr lang="en-US" sz="2000" u="sng" dirty="0"/>
              <a:t>its</a:t>
            </a:r>
            <a:r>
              <a:rPr lang="en-US" sz="2000" dirty="0"/>
              <a:t> victims. </a:t>
            </a:r>
          </a:p>
          <a:p>
            <a:r>
              <a:rPr lang="en-US" sz="2000" b="1" dirty="0"/>
              <a:t>     A.</a:t>
            </a:r>
            <a:r>
              <a:rPr lang="en-US" sz="2000" dirty="0"/>
              <a:t> Some                                 </a:t>
            </a:r>
            <a:r>
              <a:rPr lang="en-US" sz="2000" b="1" dirty="0"/>
              <a:t>B.</a:t>
            </a:r>
            <a:r>
              <a:rPr lang="en-US" sz="2000" dirty="0"/>
              <a:t> called 	             </a:t>
            </a:r>
            <a:r>
              <a:rPr lang="en-US" sz="2000" b="1" dirty="0"/>
              <a:t>C.</a:t>
            </a:r>
            <a:r>
              <a:rPr lang="en-US" sz="2000" dirty="0"/>
              <a:t> use 	              </a:t>
            </a:r>
            <a:r>
              <a:rPr lang="en-US" sz="2000" b="1" dirty="0"/>
              <a:t>D.</a:t>
            </a:r>
            <a:r>
              <a:rPr lang="en-US" sz="2000" dirty="0"/>
              <a:t> its</a:t>
            </a:r>
            <a:endParaRPr lang="en-US" sz="2000" dirty="0" smtClean="0">
              <a:effectLst/>
            </a:endParaRP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Lỗi</a:t>
            </a:r>
            <a:r>
              <a:rPr lang="en-US" sz="2000" dirty="0"/>
              <a:t> </a:t>
            </a:r>
            <a:r>
              <a:rPr lang="en-US" sz="2000" dirty="0" err="1"/>
              <a:t>sai</a:t>
            </a:r>
            <a:r>
              <a:rPr lang="en-US" sz="2000" dirty="0"/>
              <a:t> – </a:t>
            </a:r>
            <a:r>
              <a:rPr lang="en-US" sz="2000" dirty="0" err="1"/>
              <a:t>Đại</a:t>
            </a:r>
            <a:r>
              <a:rPr lang="en-US" sz="2000" dirty="0"/>
              <a:t> </a:t>
            </a:r>
            <a:r>
              <a:rPr lang="en-US" sz="2000" dirty="0" err="1"/>
              <a:t>từ</a:t>
            </a:r>
            <a:r>
              <a:rPr lang="en-US" sz="2000" dirty="0"/>
              <a:t> </a:t>
            </a:r>
            <a:r>
              <a:rPr lang="en-US" sz="2000" dirty="0" err="1"/>
              <a:t>nhân</a:t>
            </a:r>
            <a:r>
              <a:rPr lang="en-US" sz="2000" dirty="0"/>
              <a:t> </a:t>
            </a:r>
            <a:r>
              <a:rPr lang="en-US" sz="2000" dirty="0" err="1"/>
              <a:t>xưng</a:t>
            </a:r>
            <a:r>
              <a:rPr lang="en-US" sz="2000" dirty="0"/>
              <a:t>/ </a:t>
            </a:r>
            <a:r>
              <a:rPr lang="en-US" sz="2000" dirty="0" err="1"/>
              <a:t>tính</a:t>
            </a:r>
            <a:r>
              <a:rPr lang="en-US" sz="2000" dirty="0"/>
              <a:t> </a:t>
            </a:r>
            <a:r>
              <a:rPr lang="en-US" sz="2000" dirty="0" err="1"/>
              <a:t>từ</a:t>
            </a:r>
            <a:r>
              <a:rPr lang="en-US" sz="2000" dirty="0"/>
              <a:t> </a:t>
            </a:r>
            <a:r>
              <a:rPr lang="en-US" sz="2000" dirty="0" err="1"/>
              <a:t>sở</a:t>
            </a:r>
            <a:r>
              <a:rPr lang="en-US" sz="2000" dirty="0"/>
              <a:t> </a:t>
            </a:r>
            <a:r>
              <a:rPr lang="en-US" sz="2000" dirty="0" err="1"/>
              <a:t>hữu</a:t>
            </a:r>
            <a:endParaRPr lang="en-US" sz="2000" dirty="0"/>
          </a:p>
          <a:p>
            <a:r>
              <a:rPr lang="en-US" sz="2000" dirty="0" err="1"/>
              <a:t>Giải</a:t>
            </a:r>
            <a:r>
              <a:rPr lang="en-US" sz="2000" dirty="0"/>
              <a:t> </a:t>
            </a:r>
            <a:r>
              <a:rPr lang="en-US" sz="2000" dirty="0" err="1"/>
              <a:t>thích</a:t>
            </a:r>
            <a:r>
              <a:rPr lang="en-US" sz="2000" dirty="0"/>
              <a:t>: </a:t>
            </a:r>
          </a:p>
          <a:p>
            <a:r>
              <a:rPr lang="en-US" sz="2000" dirty="0"/>
              <a:t>Ta </a:t>
            </a:r>
            <a:r>
              <a:rPr lang="en-US" sz="2000" dirty="0" err="1"/>
              <a:t>thấy</a:t>
            </a:r>
            <a:r>
              <a:rPr lang="en-US" sz="2000" dirty="0"/>
              <a:t> snakes </a:t>
            </a:r>
            <a:r>
              <a:rPr lang="en-US" sz="2000" dirty="0" err="1"/>
              <a:t>là</a:t>
            </a:r>
            <a:r>
              <a:rPr lang="en-US" sz="2000" dirty="0"/>
              <a:t> </a:t>
            </a:r>
            <a:r>
              <a:rPr lang="en-US" sz="2000" dirty="0" err="1"/>
              <a:t>danh</a:t>
            </a:r>
            <a:r>
              <a:rPr lang="en-US" sz="2000" dirty="0"/>
              <a:t> </a:t>
            </a:r>
            <a:r>
              <a:rPr lang="en-US" sz="2000" dirty="0" err="1"/>
              <a:t>từ</a:t>
            </a:r>
            <a:r>
              <a:rPr lang="en-US" sz="2000" dirty="0"/>
              <a:t> </a:t>
            </a:r>
            <a:r>
              <a:rPr lang="en-US" sz="2000" dirty="0" err="1"/>
              <a:t>số</a:t>
            </a:r>
            <a:r>
              <a:rPr lang="en-US" sz="2000" dirty="0"/>
              <a:t> </a:t>
            </a:r>
            <a:r>
              <a:rPr lang="en-US" sz="2000" dirty="0" err="1"/>
              <a:t>nhiều</a:t>
            </a:r>
            <a:r>
              <a:rPr lang="en-US" sz="2000" dirty="0"/>
              <a:t> </a:t>
            </a:r>
            <a:r>
              <a:rPr lang="en-US" sz="2000" dirty="0" err="1"/>
              <a:t>nên</a:t>
            </a:r>
            <a:r>
              <a:rPr lang="en-US" sz="2000" dirty="0"/>
              <a:t> </a:t>
            </a:r>
            <a:r>
              <a:rPr lang="en-US" sz="2000" dirty="0" err="1"/>
              <a:t>tính</a:t>
            </a:r>
            <a:r>
              <a:rPr lang="en-US" sz="2000" dirty="0"/>
              <a:t> </a:t>
            </a:r>
            <a:r>
              <a:rPr lang="en-US" sz="2000" dirty="0" err="1"/>
              <a:t>từ</a:t>
            </a:r>
            <a:r>
              <a:rPr lang="en-US" sz="2000" dirty="0"/>
              <a:t> </a:t>
            </a:r>
            <a:r>
              <a:rPr lang="en-US" sz="2000" dirty="0" err="1"/>
              <a:t>sở</a:t>
            </a:r>
            <a:r>
              <a:rPr lang="en-US" sz="2000" dirty="0"/>
              <a:t> </a:t>
            </a:r>
            <a:r>
              <a:rPr lang="en-US" sz="2000" dirty="0" err="1"/>
              <a:t>hữu</a:t>
            </a:r>
            <a:r>
              <a:rPr lang="en-US" sz="2000" dirty="0"/>
              <a:t> </a:t>
            </a:r>
            <a:r>
              <a:rPr lang="en-US" sz="2000" dirty="0" err="1"/>
              <a:t>của</a:t>
            </a:r>
            <a:r>
              <a:rPr lang="en-US" sz="2000" dirty="0"/>
              <a:t> </a:t>
            </a:r>
            <a:r>
              <a:rPr lang="en-US" sz="2000" dirty="0" err="1"/>
              <a:t>nó</a:t>
            </a:r>
            <a:r>
              <a:rPr lang="en-US" sz="2000" dirty="0"/>
              <a:t> </a:t>
            </a:r>
            <a:r>
              <a:rPr lang="en-US" sz="2000" dirty="0" err="1"/>
              <a:t>là</a:t>
            </a:r>
            <a:r>
              <a:rPr lang="en-US" sz="2000" dirty="0"/>
              <a:t>: their</a:t>
            </a:r>
          </a:p>
          <a:p>
            <a:r>
              <a:rPr lang="en-US" sz="2000" dirty="0" err="1"/>
              <a:t>Vậy</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D</a:t>
            </a:r>
          </a:p>
          <a:p>
            <a:r>
              <a:rPr lang="en-US" sz="2000" dirty="0" err="1"/>
              <a:t>Sửa</a:t>
            </a:r>
            <a:r>
              <a:rPr lang="en-US" sz="2000" dirty="0"/>
              <a:t> </a:t>
            </a:r>
            <a:r>
              <a:rPr lang="en-US" sz="2000" dirty="0" err="1"/>
              <a:t>lỗi</a:t>
            </a:r>
            <a:r>
              <a:rPr lang="en-US" sz="2000" dirty="0"/>
              <a:t>: its → their</a:t>
            </a:r>
          </a:p>
          <a:p>
            <a:r>
              <a:rPr lang="en-US" sz="2000" dirty="0" err="1"/>
              <a:t>Tạm</a:t>
            </a:r>
            <a:r>
              <a:rPr lang="en-US" sz="2000" dirty="0"/>
              <a:t> </a:t>
            </a:r>
            <a:r>
              <a:rPr lang="en-US" sz="2000" dirty="0" err="1"/>
              <a:t>dịch</a:t>
            </a:r>
            <a:r>
              <a:rPr lang="en-US" sz="2000" dirty="0"/>
              <a:t>:  </a:t>
            </a:r>
            <a:r>
              <a:rPr lang="en-US" sz="2000" dirty="0" err="1"/>
              <a:t>Một</a:t>
            </a:r>
            <a:r>
              <a:rPr lang="en-US" sz="2000" dirty="0"/>
              <a:t> </a:t>
            </a:r>
            <a:r>
              <a:rPr lang="en-US" sz="2000" dirty="0" err="1"/>
              <a:t>số</a:t>
            </a:r>
            <a:r>
              <a:rPr lang="en-US" sz="2000" dirty="0"/>
              <a:t> </a:t>
            </a:r>
            <a:r>
              <a:rPr lang="en-US" sz="2000" dirty="0" err="1"/>
              <a:t>loài</a:t>
            </a:r>
            <a:r>
              <a:rPr lang="en-US" sz="2000" dirty="0"/>
              <a:t> </a:t>
            </a:r>
            <a:r>
              <a:rPr lang="en-US" sz="2000" dirty="0" err="1"/>
              <a:t>rắn</a:t>
            </a:r>
            <a:r>
              <a:rPr lang="en-US" sz="2000" dirty="0"/>
              <a:t> </a:t>
            </a:r>
            <a:r>
              <a:rPr lang="en-US" sz="2000" dirty="0" err="1"/>
              <a:t>có</a:t>
            </a:r>
            <a:r>
              <a:rPr lang="en-US" sz="2000" dirty="0"/>
              <a:t> </a:t>
            </a:r>
            <a:r>
              <a:rPr lang="en-US" sz="2000" dirty="0" err="1"/>
              <a:t>hàm</a:t>
            </a:r>
            <a:r>
              <a:rPr lang="en-US" sz="2000" dirty="0"/>
              <a:t> </a:t>
            </a:r>
            <a:r>
              <a:rPr lang="en-US" sz="2000" dirty="0" err="1"/>
              <a:t>răng</a:t>
            </a:r>
            <a:r>
              <a:rPr lang="en-US" sz="2000" dirty="0"/>
              <a:t> </a:t>
            </a:r>
            <a:r>
              <a:rPr lang="en-US" sz="2000" dirty="0" err="1"/>
              <a:t>rỗng</a:t>
            </a:r>
            <a:r>
              <a:rPr lang="en-US" sz="2000" dirty="0"/>
              <a:t> </a:t>
            </a:r>
            <a:r>
              <a:rPr lang="en-US" sz="2000" dirty="0" err="1"/>
              <a:t>được</a:t>
            </a:r>
            <a:r>
              <a:rPr lang="en-US" sz="2000" dirty="0"/>
              <a:t> </a:t>
            </a:r>
            <a:r>
              <a:rPr lang="en-US" sz="2000" dirty="0" err="1"/>
              <a:t>gọi</a:t>
            </a:r>
            <a:r>
              <a:rPr lang="en-US" sz="2000" dirty="0"/>
              <a:t> </a:t>
            </a:r>
            <a:r>
              <a:rPr lang="en-US" sz="2000" dirty="0" err="1"/>
              <a:t>là</a:t>
            </a:r>
            <a:r>
              <a:rPr lang="en-US" sz="2000" dirty="0"/>
              <a:t> </a:t>
            </a:r>
            <a:r>
              <a:rPr lang="en-US" sz="2000" dirty="0" err="1"/>
              <a:t>quạt</a:t>
            </a:r>
            <a:r>
              <a:rPr lang="en-US" sz="2000" dirty="0"/>
              <a:t> </a:t>
            </a:r>
            <a:r>
              <a:rPr lang="en-US" sz="2000" dirty="0" err="1"/>
              <a:t>mà</a:t>
            </a:r>
            <a:r>
              <a:rPr lang="en-US" sz="2000" dirty="0"/>
              <a:t> </a:t>
            </a:r>
            <a:r>
              <a:rPr lang="en-US" sz="2000" dirty="0" err="1"/>
              <a:t>chúng</a:t>
            </a:r>
            <a:r>
              <a:rPr lang="en-US" sz="2000" dirty="0"/>
              <a:t> </a:t>
            </a:r>
            <a:r>
              <a:rPr lang="en-US" sz="2000" dirty="0" err="1"/>
              <a:t>dùng</a:t>
            </a:r>
            <a:r>
              <a:rPr lang="en-US" sz="2000" dirty="0"/>
              <a:t> </a:t>
            </a:r>
            <a:r>
              <a:rPr lang="en-US" sz="2000" dirty="0" err="1"/>
              <a:t>để</a:t>
            </a:r>
            <a:r>
              <a:rPr lang="en-US" sz="2000" dirty="0"/>
              <a:t> </a:t>
            </a:r>
            <a:r>
              <a:rPr lang="en-US" sz="2000" dirty="0" err="1"/>
              <a:t>đầu</a:t>
            </a:r>
            <a:r>
              <a:rPr lang="en-US" sz="2000" dirty="0"/>
              <a:t> </a:t>
            </a:r>
            <a:r>
              <a:rPr lang="en-US" sz="2000" dirty="0" err="1"/>
              <a:t>độc</a:t>
            </a:r>
            <a:r>
              <a:rPr lang="en-US" sz="2000" dirty="0"/>
              <a:t> </a:t>
            </a:r>
            <a:r>
              <a:rPr lang="en-US" sz="2000" dirty="0" err="1"/>
              <a:t>nạn</a:t>
            </a:r>
            <a:r>
              <a:rPr lang="en-US" sz="2000" dirty="0"/>
              <a:t> </a:t>
            </a:r>
            <a:r>
              <a:rPr lang="en-US" sz="2000" dirty="0" err="1"/>
              <a:t>nhân</a:t>
            </a:r>
            <a:r>
              <a:rPr lang="en-US" sz="2000" dirty="0"/>
              <a:t>.</a:t>
            </a:r>
          </a:p>
          <a:p>
            <a:endParaRPr lang="en-US" sz="2000" dirty="0"/>
          </a:p>
        </p:txBody>
      </p:sp>
      <p:sp>
        <p:nvSpPr>
          <p:cNvPr id="2" name="Oval 1"/>
          <p:cNvSpPr/>
          <p:nvPr/>
        </p:nvSpPr>
        <p:spPr>
          <a:xfrm>
            <a:off x="38862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304800" y="3962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5435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Effect transition="in" filter="fade">
                                      <p:cBhvr>
                                        <p:cTn id="35" dur="1000"/>
                                        <p:tgtEl>
                                          <p:spTgt spid="4">
                                            <p:txEl>
                                              <p:pRg st="11" end="11"/>
                                            </p:txEl>
                                          </p:spTgt>
                                        </p:tgtEl>
                                      </p:cBhvr>
                                    </p:animEffect>
                                    <p:anim calcmode="lin" valueType="num">
                                      <p:cBhvr>
                                        <p:cTn id="36"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1000"/>
                                        <p:tgtEl>
                                          <p:spTgt spid="4">
                                            <p:txEl>
                                              <p:pRg st="12" end="12"/>
                                            </p:txEl>
                                          </p:spTgt>
                                        </p:tgtEl>
                                      </p:cBhvr>
                                    </p:animEffect>
                                    <p:anim calcmode="lin" valueType="num">
                                      <p:cBhvr>
                                        <p:cTn id="41"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4">
                                            <p:txEl>
                                              <p:pRg st="13" end="13"/>
                                            </p:txEl>
                                          </p:spTgt>
                                        </p:tgtEl>
                                        <p:attrNameLst>
                                          <p:attrName>style.visibility</p:attrName>
                                        </p:attrNameLst>
                                      </p:cBhvr>
                                      <p:to>
                                        <p:strVal val="visible"/>
                                      </p:to>
                                    </p:set>
                                    <p:animEffect transition="in" filter="fade">
                                      <p:cBhvr>
                                        <p:cTn id="45" dur="1000"/>
                                        <p:tgtEl>
                                          <p:spTgt spid="4">
                                            <p:txEl>
                                              <p:pRg st="13" end="13"/>
                                            </p:txEl>
                                          </p:spTgt>
                                        </p:tgtEl>
                                      </p:cBhvr>
                                    </p:animEffect>
                                    <p:anim calcmode="lin" valueType="num">
                                      <p:cBhvr>
                                        <p:cTn id="46"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4">
                                            <p:txEl>
                                              <p:pRg st="14" end="14"/>
                                            </p:txEl>
                                          </p:spTgt>
                                        </p:tgtEl>
                                        <p:attrNameLst>
                                          <p:attrName>style.visibility</p:attrName>
                                        </p:attrNameLst>
                                      </p:cBhvr>
                                      <p:to>
                                        <p:strVal val="visible"/>
                                      </p:to>
                                    </p:set>
                                    <p:animEffect transition="in" filter="fade">
                                      <p:cBhvr>
                                        <p:cTn id="50" dur="1000"/>
                                        <p:tgtEl>
                                          <p:spTgt spid="4">
                                            <p:txEl>
                                              <p:pRg st="14" end="14"/>
                                            </p:txEl>
                                          </p:spTgt>
                                        </p:tgtEl>
                                      </p:cBhvr>
                                    </p:animEffect>
                                    <p:anim calcmode="lin" valueType="num">
                                      <p:cBhvr>
                                        <p:cTn id="51"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14" end="14"/>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4">
                                            <p:txEl>
                                              <p:pRg st="15" end="15"/>
                                            </p:txEl>
                                          </p:spTgt>
                                        </p:tgtEl>
                                        <p:attrNameLst>
                                          <p:attrName>style.visibility</p:attrName>
                                        </p:attrNameLst>
                                      </p:cBhvr>
                                      <p:to>
                                        <p:strVal val="visible"/>
                                      </p:to>
                                    </p:set>
                                    <p:animEffect transition="in" filter="fade">
                                      <p:cBhvr>
                                        <p:cTn id="55" dur="1000"/>
                                        <p:tgtEl>
                                          <p:spTgt spid="4">
                                            <p:txEl>
                                              <p:pRg st="15" end="15"/>
                                            </p:txEl>
                                          </p:spTgt>
                                        </p:tgtEl>
                                      </p:cBhvr>
                                    </p:animEffect>
                                    <p:anim calcmode="lin" valueType="num">
                                      <p:cBhvr>
                                        <p:cTn id="56"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15" end="15"/>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
                                            <p:txEl>
                                              <p:pRg st="16" end="16"/>
                                            </p:txEl>
                                          </p:spTgt>
                                        </p:tgtEl>
                                        <p:attrNameLst>
                                          <p:attrName>style.visibility</p:attrName>
                                        </p:attrNameLst>
                                      </p:cBhvr>
                                      <p:to>
                                        <p:strVal val="visible"/>
                                      </p:to>
                                    </p:set>
                                    <p:animEffect transition="in" filter="fade">
                                      <p:cBhvr>
                                        <p:cTn id="60" dur="1000"/>
                                        <p:tgtEl>
                                          <p:spTgt spid="4">
                                            <p:txEl>
                                              <p:pRg st="16" end="16"/>
                                            </p:txEl>
                                          </p:spTgt>
                                        </p:tgtEl>
                                      </p:cBhvr>
                                    </p:animEffect>
                                    <p:anim calcmode="lin" valueType="num">
                                      <p:cBhvr>
                                        <p:cTn id="61" dur="1000" fill="hold"/>
                                        <p:tgtEl>
                                          <p:spTgt spid="4">
                                            <p:txEl>
                                              <p:pRg st="16" end="16"/>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additive="base">
                                        <p:cTn id="67" dur="500" fill="hold"/>
                                        <p:tgtEl>
                                          <p:spTgt spid="3"/>
                                        </p:tgtEl>
                                        <p:attrNameLst>
                                          <p:attrName>ppt_x</p:attrName>
                                        </p:attrNameLst>
                                      </p:cBhvr>
                                      <p:tavLst>
                                        <p:tav tm="0">
                                          <p:val>
                                            <p:strVal val="#ppt_x"/>
                                          </p:val>
                                        </p:tav>
                                        <p:tav tm="100000">
                                          <p:val>
                                            <p:strVal val="#ppt_x"/>
                                          </p:val>
                                        </p:tav>
                                      </p:tavLst>
                                    </p:anim>
                                    <p:anim calcmode="lin" valueType="num">
                                      <p:cBhvr additive="base">
                                        <p:cTn id="6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991600" cy="5324535"/>
          </a:xfrm>
          <a:prstGeom prst="rect">
            <a:avLst/>
          </a:prstGeom>
          <a:noFill/>
        </p:spPr>
        <p:txBody>
          <a:bodyPr wrap="square" rtlCol="0">
            <a:spAutoFit/>
          </a:bodyPr>
          <a:lstStyle/>
          <a:p>
            <a:r>
              <a:rPr lang="en-US" sz="2000" b="1" dirty="0"/>
              <a:t>Question 3</a:t>
            </a:r>
            <a:r>
              <a:rPr lang="en-US" sz="2000" dirty="0"/>
              <a:t>. </a:t>
            </a:r>
            <a:r>
              <a:rPr lang="vi-VN" sz="2000" dirty="0"/>
              <a:t>They _________ sacrifices so that their only child could have a good education. </a:t>
            </a:r>
            <a:endParaRPr lang="en-US" sz="2000" dirty="0"/>
          </a:p>
          <a:p>
            <a:r>
              <a:rPr lang="vi-VN" sz="2000" b="1" dirty="0"/>
              <a:t>	A. </a:t>
            </a:r>
            <a:r>
              <a:rPr lang="vi-VN" sz="2000" dirty="0"/>
              <a:t>did   </a:t>
            </a:r>
            <a:r>
              <a:rPr lang="vi-VN" sz="2000" b="1" dirty="0"/>
              <a:t>	</a:t>
            </a:r>
            <a:r>
              <a:rPr lang="en-US" sz="2000" b="1" dirty="0"/>
              <a:t>  B</a:t>
            </a:r>
            <a:r>
              <a:rPr lang="vi-VN" sz="2000" b="1" dirty="0"/>
              <a:t>. </a:t>
            </a:r>
            <a:r>
              <a:rPr lang="vi-VN" sz="2000" dirty="0"/>
              <a:t>made  </a:t>
            </a:r>
            <a:r>
              <a:rPr lang="en-US" sz="2000" dirty="0"/>
              <a:t>                         </a:t>
            </a:r>
            <a:r>
              <a:rPr lang="en-US" sz="2000" b="1" dirty="0"/>
              <a:t>C</a:t>
            </a:r>
            <a:r>
              <a:rPr lang="vi-VN" sz="2000" b="1" dirty="0"/>
              <a:t>. </a:t>
            </a:r>
            <a:r>
              <a:rPr lang="vi-VN" sz="2000" dirty="0"/>
              <a:t>provided  </a:t>
            </a:r>
            <a:r>
              <a:rPr lang="vi-VN" sz="2000" b="1" dirty="0"/>
              <a:t>		</a:t>
            </a:r>
            <a:r>
              <a:rPr lang="en-US" sz="2000" b="1" dirty="0"/>
              <a:t>             </a:t>
            </a:r>
            <a:r>
              <a:rPr lang="vi-VN" sz="2000" b="1" dirty="0"/>
              <a:t>D. </a:t>
            </a:r>
            <a:r>
              <a:rPr lang="vi-VN" sz="2000" dirty="0"/>
              <a:t>lent </a:t>
            </a:r>
            <a:endParaRPr lang="en-US" sz="2000" dirty="0"/>
          </a:p>
          <a:p>
            <a:endParaRPr lang="vi-VN" sz="2000" b="1" dirty="0" smtClean="0"/>
          </a:p>
          <a:p>
            <a:r>
              <a:rPr lang="en-US" sz="2000" dirty="0" err="1" smtClean="0"/>
              <a:t>Kiến</a:t>
            </a:r>
            <a:r>
              <a:rPr lang="en-US" sz="2000" dirty="0" smtClean="0"/>
              <a:t> </a:t>
            </a:r>
            <a:r>
              <a:rPr lang="en-US" sz="2000" dirty="0" err="1"/>
              <a:t>thức</a:t>
            </a:r>
            <a:r>
              <a:rPr lang="en-US" sz="2000" dirty="0"/>
              <a:t>: collocations</a:t>
            </a:r>
          </a:p>
          <a:p>
            <a:r>
              <a:rPr lang="en-US" sz="2000" dirty="0" err="1"/>
              <a:t>Giải</a:t>
            </a:r>
            <a:r>
              <a:rPr lang="en-US" sz="2000" dirty="0"/>
              <a:t> </a:t>
            </a:r>
            <a:r>
              <a:rPr lang="en-US" sz="2000" dirty="0" err="1"/>
              <a:t>thích</a:t>
            </a:r>
            <a:r>
              <a:rPr lang="en-US" sz="2000" dirty="0"/>
              <a:t>: ta </a:t>
            </a:r>
            <a:r>
              <a:rPr lang="en-US" sz="2000" dirty="0" err="1"/>
              <a:t>có</a:t>
            </a:r>
            <a:r>
              <a:rPr lang="en-US" sz="2000" dirty="0"/>
              <a:t> </a:t>
            </a:r>
            <a:r>
              <a:rPr lang="en-US" sz="2000" dirty="0" err="1"/>
              <a:t>cụm</a:t>
            </a:r>
            <a:r>
              <a:rPr lang="en-US" sz="2000" dirty="0"/>
              <a:t> </a:t>
            </a:r>
            <a:r>
              <a:rPr lang="en-US" sz="2000" dirty="0" err="1"/>
              <a:t>từ</a:t>
            </a:r>
            <a:r>
              <a:rPr lang="en-US" sz="2000" dirty="0"/>
              <a:t> : make sacrifices: </a:t>
            </a:r>
            <a:r>
              <a:rPr lang="en-US" sz="2000" dirty="0" err="1"/>
              <a:t>hy</a:t>
            </a:r>
            <a:r>
              <a:rPr lang="en-US" sz="2000" dirty="0"/>
              <a:t> </a:t>
            </a:r>
            <a:r>
              <a:rPr lang="en-US" sz="2000" dirty="0" err="1"/>
              <a:t>sinh</a:t>
            </a:r>
            <a:endParaRPr lang="en-US" sz="2000" dirty="0"/>
          </a:p>
          <a:p>
            <a:r>
              <a:rPr lang="en-US" sz="2000" dirty="0" err="1"/>
              <a:t>Vậy</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B</a:t>
            </a:r>
          </a:p>
          <a:p>
            <a:r>
              <a:rPr lang="en-US" sz="2000" dirty="0" err="1"/>
              <a:t>Tạm</a:t>
            </a:r>
            <a:r>
              <a:rPr lang="en-US" sz="2000" dirty="0"/>
              <a:t> </a:t>
            </a:r>
            <a:r>
              <a:rPr lang="en-US" sz="2000" dirty="0" err="1"/>
              <a:t>dịch</a:t>
            </a:r>
            <a:r>
              <a:rPr lang="en-US" sz="2000" dirty="0"/>
              <a:t>: </a:t>
            </a:r>
            <a:r>
              <a:rPr lang="en-US" sz="2000" dirty="0" err="1"/>
              <a:t>Họ</a:t>
            </a:r>
            <a:r>
              <a:rPr lang="en-US" sz="2000" dirty="0"/>
              <a:t> </a:t>
            </a:r>
            <a:r>
              <a:rPr lang="en-US" sz="2000" dirty="0" err="1"/>
              <a:t>hy</a:t>
            </a:r>
            <a:r>
              <a:rPr lang="en-US" sz="2000" dirty="0"/>
              <a:t> </a:t>
            </a:r>
            <a:r>
              <a:rPr lang="en-US" sz="2000" dirty="0" err="1"/>
              <a:t>sinh</a:t>
            </a:r>
            <a:r>
              <a:rPr lang="en-US" sz="2000" dirty="0"/>
              <a:t> </a:t>
            </a:r>
            <a:r>
              <a:rPr lang="en-US" sz="2000" dirty="0" err="1"/>
              <a:t>nhiều</a:t>
            </a:r>
            <a:r>
              <a:rPr lang="en-US" sz="2000" dirty="0"/>
              <a:t> </a:t>
            </a:r>
            <a:r>
              <a:rPr lang="en-US" sz="2000" dirty="0" err="1"/>
              <a:t>để</a:t>
            </a:r>
            <a:r>
              <a:rPr lang="en-US" sz="2000" dirty="0"/>
              <a:t> </a:t>
            </a:r>
            <a:r>
              <a:rPr lang="en-US" sz="2000" dirty="0" err="1"/>
              <a:t>đứa</a:t>
            </a:r>
            <a:r>
              <a:rPr lang="en-US" sz="2000" dirty="0"/>
              <a:t> con </a:t>
            </a:r>
            <a:r>
              <a:rPr lang="en-US" sz="2000" dirty="0" err="1"/>
              <a:t>duy</a:t>
            </a:r>
            <a:r>
              <a:rPr lang="en-US" sz="2000" dirty="0"/>
              <a:t> </a:t>
            </a:r>
            <a:r>
              <a:rPr lang="en-US" sz="2000" dirty="0" err="1"/>
              <a:t>nhất</a:t>
            </a:r>
            <a:r>
              <a:rPr lang="en-US" sz="2000" dirty="0"/>
              <a:t> </a:t>
            </a:r>
            <a:r>
              <a:rPr lang="en-US" sz="2000" dirty="0" err="1"/>
              <a:t>của</a:t>
            </a:r>
            <a:r>
              <a:rPr lang="en-US" sz="2000" dirty="0"/>
              <a:t> </a:t>
            </a:r>
            <a:r>
              <a:rPr lang="en-US" sz="2000" dirty="0" err="1"/>
              <a:t>họ</a:t>
            </a:r>
            <a:r>
              <a:rPr lang="en-US" sz="2000" dirty="0"/>
              <a:t> </a:t>
            </a:r>
            <a:r>
              <a:rPr lang="en-US" sz="2000" dirty="0" err="1"/>
              <a:t>có</a:t>
            </a:r>
            <a:r>
              <a:rPr lang="en-US" sz="2000" dirty="0"/>
              <a:t> </a:t>
            </a:r>
            <a:r>
              <a:rPr lang="en-US" sz="2000" dirty="0" err="1"/>
              <a:t>thể</a:t>
            </a:r>
            <a:r>
              <a:rPr lang="en-US" sz="2000" dirty="0"/>
              <a:t> </a:t>
            </a:r>
            <a:r>
              <a:rPr lang="en-US" sz="2000" dirty="0" err="1"/>
              <a:t>có</a:t>
            </a:r>
            <a:r>
              <a:rPr lang="en-US" sz="2000" dirty="0"/>
              <a:t> </a:t>
            </a:r>
            <a:r>
              <a:rPr lang="en-US" sz="2000" dirty="0" err="1"/>
              <a:t>một</a:t>
            </a:r>
            <a:r>
              <a:rPr lang="en-US" sz="2000" dirty="0"/>
              <a:t> </a:t>
            </a:r>
            <a:r>
              <a:rPr lang="en-US" sz="2000" dirty="0" err="1"/>
              <a:t>nền</a:t>
            </a:r>
            <a:r>
              <a:rPr lang="en-US" sz="2000" dirty="0"/>
              <a:t> </a:t>
            </a:r>
            <a:r>
              <a:rPr lang="en-US" sz="2000" dirty="0" err="1"/>
              <a:t>giáo</a:t>
            </a:r>
            <a:r>
              <a:rPr lang="en-US" sz="2000" dirty="0"/>
              <a:t> </a:t>
            </a:r>
            <a:r>
              <a:rPr lang="en-US" sz="2000" dirty="0" err="1"/>
              <a:t>dục</a:t>
            </a:r>
            <a:r>
              <a:rPr lang="en-US" sz="2000" dirty="0"/>
              <a:t> </a:t>
            </a:r>
            <a:r>
              <a:rPr lang="en-US" sz="2000" dirty="0" err="1"/>
              <a:t>tốt</a:t>
            </a:r>
            <a:r>
              <a:rPr lang="en-US" sz="2000" dirty="0"/>
              <a:t>.</a:t>
            </a:r>
          </a:p>
          <a:p>
            <a:r>
              <a:rPr lang="en-US" sz="2000" b="1" dirty="0"/>
              <a:t>Question 4</a:t>
            </a:r>
            <a:r>
              <a:rPr lang="en-US" sz="2000" dirty="0"/>
              <a:t>. This year’s high school graduation exam is set to take </a:t>
            </a:r>
            <a:r>
              <a:rPr lang="en-US" sz="2000" dirty="0" err="1"/>
              <a:t>place_______July</a:t>
            </a:r>
            <a:r>
              <a:rPr lang="en-US" sz="2000" dirty="0"/>
              <a:t> 6, 7 and 8.</a:t>
            </a:r>
          </a:p>
          <a:p>
            <a:r>
              <a:rPr lang="en-US" sz="2000" dirty="0"/>
              <a:t>	</a:t>
            </a:r>
            <a:r>
              <a:rPr lang="en-US" sz="2000" b="1" dirty="0"/>
              <a:t>A</a:t>
            </a:r>
            <a:r>
              <a:rPr lang="en-US" sz="2000" dirty="0"/>
              <a:t>. in          	</a:t>
            </a:r>
            <a:r>
              <a:rPr lang="en-US" sz="2000" b="1" dirty="0"/>
              <a:t>B</a:t>
            </a:r>
            <a:r>
              <a:rPr lang="en-US" sz="2000" dirty="0"/>
              <a:t>. on          	</a:t>
            </a:r>
            <a:r>
              <a:rPr lang="en-US" sz="2000" b="1" dirty="0"/>
              <a:t>C</a:t>
            </a:r>
            <a:r>
              <a:rPr lang="en-US" sz="2000" dirty="0"/>
              <a:t>. at          	        </a:t>
            </a:r>
            <a:r>
              <a:rPr lang="en-US" sz="2000" b="1" dirty="0"/>
              <a:t>D</a:t>
            </a:r>
            <a:r>
              <a:rPr lang="en-US" sz="2000" dirty="0"/>
              <a:t>. for</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Giới</a:t>
            </a:r>
            <a:r>
              <a:rPr lang="en-US" sz="2000" dirty="0"/>
              <a:t> </a:t>
            </a:r>
            <a:r>
              <a:rPr lang="en-US" sz="2000" dirty="0" err="1"/>
              <a:t>từ</a:t>
            </a:r>
            <a:endParaRPr lang="en-US" sz="2000" dirty="0"/>
          </a:p>
          <a:p>
            <a:r>
              <a:rPr lang="en-US" sz="2000" dirty="0" err="1"/>
              <a:t>Giải</a:t>
            </a:r>
            <a:r>
              <a:rPr lang="en-US" sz="2000" dirty="0"/>
              <a:t> </a:t>
            </a:r>
            <a:r>
              <a:rPr lang="en-US" sz="2000" dirty="0" err="1"/>
              <a:t>thích</a:t>
            </a:r>
            <a:r>
              <a:rPr lang="en-US" sz="2000" dirty="0"/>
              <a:t>: </a:t>
            </a:r>
            <a:r>
              <a:rPr lang="en-US" sz="2000" dirty="0" err="1"/>
              <a:t>sau</a:t>
            </a:r>
            <a:r>
              <a:rPr lang="en-US" sz="2000" dirty="0"/>
              <a:t> </a:t>
            </a:r>
            <a:r>
              <a:rPr lang="en-US" sz="2000" dirty="0" err="1"/>
              <a:t>chỗ</a:t>
            </a:r>
            <a:r>
              <a:rPr lang="en-US" sz="2000" dirty="0"/>
              <a:t> </a:t>
            </a:r>
            <a:r>
              <a:rPr lang="en-US" sz="2000" dirty="0" err="1"/>
              <a:t>trống</a:t>
            </a:r>
            <a:r>
              <a:rPr lang="en-US" sz="2000" dirty="0"/>
              <a:t> </a:t>
            </a:r>
            <a:r>
              <a:rPr lang="en-US" sz="2000" dirty="0" err="1"/>
              <a:t>là</a:t>
            </a:r>
            <a:r>
              <a:rPr lang="en-US" sz="2000" dirty="0"/>
              <a:t> </a:t>
            </a:r>
            <a:r>
              <a:rPr lang="en-US" sz="2000" dirty="0" err="1"/>
              <a:t>tháng</a:t>
            </a:r>
            <a:r>
              <a:rPr lang="en-US" sz="2000" dirty="0"/>
              <a:t>, </a:t>
            </a:r>
            <a:r>
              <a:rPr lang="en-US" sz="2000" dirty="0" err="1"/>
              <a:t>ngày</a:t>
            </a:r>
            <a:r>
              <a:rPr lang="en-US" sz="2000" dirty="0"/>
              <a:t> . Ta </a:t>
            </a:r>
            <a:r>
              <a:rPr lang="en-US" sz="2000" dirty="0" err="1"/>
              <a:t>có</a:t>
            </a:r>
            <a:r>
              <a:rPr lang="en-US" sz="2000" dirty="0"/>
              <a:t> </a:t>
            </a:r>
            <a:r>
              <a:rPr lang="en-US" sz="2000" dirty="0" err="1"/>
              <a:t>cấu</a:t>
            </a:r>
            <a:r>
              <a:rPr lang="en-US" sz="2000" dirty="0"/>
              <a:t> </a:t>
            </a:r>
            <a:r>
              <a:rPr lang="en-US" sz="2000" dirty="0" err="1"/>
              <a:t>trúc</a:t>
            </a:r>
            <a:r>
              <a:rPr lang="en-US" sz="2000" dirty="0"/>
              <a:t>: on + month date.. </a:t>
            </a:r>
          </a:p>
          <a:p>
            <a:r>
              <a:rPr lang="en-US" sz="2000" dirty="0" err="1"/>
              <a:t>Tạm</a:t>
            </a:r>
            <a:r>
              <a:rPr lang="en-US" sz="2000" dirty="0"/>
              <a:t> </a:t>
            </a:r>
            <a:r>
              <a:rPr lang="en-US" sz="2000" dirty="0" err="1"/>
              <a:t>dịch</a:t>
            </a:r>
            <a:r>
              <a:rPr lang="en-US" sz="2000" dirty="0"/>
              <a:t>: </a:t>
            </a:r>
            <a:r>
              <a:rPr lang="en-US" sz="2000" dirty="0" err="1"/>
              <a:t>Kỳ</a:t>
            </a:r>
            <a:r>
              <a:rPr lang="en-US" sz="2000" dirty="0"/>
              <a:t> </a:t>
            </a:r>
            <a:r>
              <a:rPr lang="en-US" sz="2000" dirty="0" err="1"/>
              <a:t>thi</a:t>
            </a:r>
            <a:r>
              <a:rPr lang="en-US" sz="2000" dirty="0"/>
              <a:t> </a:t>
            </a:r>
            <a:r>
              <a:rPr lang="en-US" sz="2000" dirty="0" err="1"/>
              <a:t>tốt</a:t>
            </a:r>
            <a:r>
              <a:rPr lang="en-US" sz="2000" dirty="0"/>
              <a:t> </a:t>
            </a:r>
            <a:r>
              <a:rPr lang="en-US" sz="2000" dirty="0" err="1"/>
              <a:t>nghiệp</a:t>
            </a:r>
            <a:r>
              <a:rPr lang="en-US" sz="2000" dirty="0"/>
              <a:t> THPT </a:t>
            </a:r>
            <a:r>
              <a:rPr lang="en-US" sz="2000" dirty="0" err="1"/>
              <a:t>năm</a:t>
            </a:r>
            <a:r>
              <a:rPr lang="en-US" sz="2000" dirty="0"/>
              <a:t> nay </a:t>
            </a:r>
            <a:r>
              <a:rPr lang="en-US" sz="2000" dirty="0" err="1"/>
              <a:t>sẽ</a:t>
            </a:r>
            <a:r>
              <a:rPr lang="en-US" sz="2000" dirty="0"/>
              <a:t> </a:t>
            </a:r>
            <a:r>
              <a:rPr lang="en-US" sz="2000" dirty="0" err="1"/>
              <a:t>diễn</a:t>
            </a:r>
            <a:r>
              <a:rPr lang="en-US" sz="2000" dirty="0"/>
              <a:t> </a:t>
            </a:r>
            <a:r>
              <a:rPr lang="en-US" sz="2000" dirty="0" err="1"/>
              <a:t>ra</a:t>
            </a:r>
            <a:r>
              <a:rPr lang="en-US" sz="2000" dirty="0"/>
              <a:t> </a:t>
            </a:r>
            <a:r>
              <a:rPr lang="en-US" sz="2000" dirty="0" err="1"/>
              <a:t>vào</a:t>
            </a:r>
            <a:r>
              <a:rPr lang="en-US" sz="2000" dirty="0"/>
              <a:t> </a:t>
            </a:r>
            <a:r>
              <a:rPr lang="en-US" sz="2000" dirty="0" err="1"/>
              <a:t>ngày</a:t>
            </a:r>
            <a:r>
              <a:rPr lang="en-US" sz="2000" dirty="0"/>
              <a:t> 6,7,và 8 </a:t>
            </a:r>
            <a:r>
              <a:rPr lang="en-US" sz="2000" dirty="0" err="1"/>
              <a:t>tháng</a:t>
            </a:r>
            <a:r>
              <a:rPr lang="en-US" sz="2000" dirty="0"/>
              <a:t> 7.</a:t>
            </a:r>
          </a:p>
          <a:p>
            <a:endParaRPr lang="en-US" sz="2000" dirty="0"/>
          </a:p>
        </p:txBody>
      </p:sp>
      <p:sp>
        <p:nvSpPr>
          <p:cNvPr id="2" name="Oval 1"/>
          <p:cNvSpPr/>
          <p:nvPr/>
        </p:nvSpPr>
        <p:spPr>
          <a:xfrm>
            <a:off x="2133600" y="9906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819400" y="3810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1092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8991600" cy="4154984"/>
          </a:xfrm>
          <a:prstGeom prst="rect">
            <a:avLst/>
          </a:prstGeom>
          <a:noFill/>
        </p:spPr>
        <p:txBody>
          <a:bodyPr wrap="square" rtlCol="0">
            <a:spAutoFit/>
          </a:bodyPr>
          <a:lstStyle/>
          <a:p>
            <a:r>
              <a:rPr lang="en-US" sz="2400" b="1" dirty="0"/>
              <a:t>Question 30</a:t>
            </a:r>
            <a:r>
              <a:rPr lang="en-US" sz="2400" dirty="0"/>
              <a:t>. I </a:t>
            </a:r>
            <a:r>
              <a:rPr lang="en-US" sz="2400" u="sng" dirty="0"/>
              <a:t>wouldn’t like</a:t>
            </a:r>
            <a:r>
              <a:rPr lang="en-US" sz="2400" dirty="0"/>
              <a:t> to </a:t>
            </a:r>
            <a:r>
              <a:rPr lang="en-US" sz="2400" u="sng" dirty="0"/>
              <a:t>transact</a:t>
            </a:r>
            <a:r>
              <a:rPr lang="en-US" sz="2400" dirty="0"/>
              <a:t> business </a:t>
            </a:r>
            <a:r>
              <a:rPr lang="en-US" sz="2400" u="sng" dirty="0"/>
              <a:t>with</a:t>
            </a:r>
            <a:r>
              <a:rPr lang="en-US" sz="2400" dirty="0"/>
              <a:t> such an </a:t>
            </a:r>
            <a:r>
              <a:rPr lang="en-US" sz="2400" u="sng" dirty="0"/>
              <a:t>insoluble</a:t>
            </a:r>
            <a:r>
              <a:rPr lang="en-US" sz="2400" dirty="0"/>
              <a:t> company.</a:t>
            </a:r>
          </a:p>
          <a:p>
            <a:r>
              <a:rPr lang="en-GB" sz="2400" b="1" dirty="0"/>
              <a:t>     A.</a:t>
            </a:r>
            <a:r>
              <a:rPr lang="en-GB" sz="2400" dirty="0"/>
              <a:t> wouldn’t like</a:t>
            </a:r>
            <a:r>
              <a:rPr lang="en-GB" sz="2400" b="1" dirty="0"/>
              <a:t>	      </a:t>
            </a:r>
            <a:r>
              <a:rPr lang="en-GB" sz="2400" b="1" dirty="0" smtClean="0"/>
              <a:t>B</a:t>
            </a:r>
            <a:r>
              <a:rPr lang="en-GB" sz="2400" b="1" dirty="0"/>
              <a:t>.</a:t>
            </a:r>
            <a:r>
              <a:rPr lang="en-GB" sz="2400" dirty="0"/>
              <a:t> transact</a:t>
            </a:r>
            <a:r>
              <a:rPr lang="en-GB" sz="2400" b="1" dirty="0"/>
              <a:t>	           </a:t>
            </a:r>
            <a:r>
              <a:rPr lang="en-GB" sz="2400" b="1" dirty="0" smtClean="0"/>
              <a:t>C</a:t>
            </a:r>
            <a:r>
              <a:rPr lang="en-GB" sz="2400" b="1" dirty="0"/>
              <a:t>.</a:t>
            </a:r>
            <a:r>
              <a:rPr lang="en-GB" sz="2400" dirty="0"/>
              <a:t> with</a:t>
            </a:r>
            <a:r>
              <a:rPr lang="en-GB" sz="2400" b="1" dirty="0"/>
              <a:t>	        </a:t>
            </a:r>
            <a:r>
              <a:rPr lang="en-GB" sz="2400" b="1" dirty="0" smtClean="0"/>
              <a:t> </a:t>
            </a:r>
            <a:r>
              <a:rPr lang="en-GB" sz="2400" b="1" dirty="0"/>
              <a:t>D.</a:t>
            </a:r>
            <a:r>
              <a:rPr lang="en-GB" sz="2400" dirty="0"/>
              <a:t> insoluble  </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Lỗi</a:t>
            </a:r>
            <a:r>
              <a:rPr lang="en-US" sz="2400" dirty="0"/>
              <a:t> </a:t>
            </a:r>
            <a:r>
              <a:rPr lang="en-US" sz="2400" dirty="0" err="1"/>
              <a:t>sai</a:t>
            </a:r>
            <a:r>
              <a:rPr lang="en-US" sz="2400" dirty="0"/>
              <a:t> –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  insoluble (a) = </a:t>
            </a:r>
            <a:r>
              <a:rPr lang="en-US" sz="2400" dirty="0" err="1"/>
              <a:t>không</a:t>
            </a:r>
            <a:r>
              <a:rPr lang="en-US" sz="2400" dirty="0"/>
              <a:t> </a:t>
            </a:r>
            <a:r>
              <a:rPr lang="en-US" sz="2400" dirty="0" err="1"/>
              <a:t>hòa</a:t>
            </a:r>
            <a:r>
              <a:rPr lang="en-US" sz="2400" dirty="0"/>
              <a:t> tan </a:t>
            </a:r>
            <a:r>
              <a:rPr lang="en-US" sz="2400" dirty="0" err="1"/>
              <a:t>được</a:t>
            </a:r>
            <a:r>
              <a:rPr lang="en-US" sz="2400" dirty="0"/>
              <a:t> ; </a:t>
            </a:r>
          </a:p>
          <a:p>
            <a:r>
              <a:rPr lang="en-US" sz="2400" dirty="0"/>
              <a:t>	              </a:t>
            </a:r>
            <a:r>
              <a:rPr lang="en-GB" sz="2400" dirty="0"/>
              <a:t>insolvent</a:t>
            </a:r>
            <a:r>
              <a:rPr lang="en-US" sz="2400" dirty="0"/>
              <a:t> (a) = </a:t>
            </a:r>
            <a:r>
              <a:rPr lang="en-US" sz="2400" dirty="0" err="1"/>
              <a:t>vỡ</a:t>
            </a:r>
            <a:r>
              <a:rPr lang="en-US" sz="2400" dirty="0"/>
              <a:t> </a:t>
            </a:r>
            <a:r>
              <a:rPr lang="en-US" sz="2400" dirty="0" err="1"/>
              <a:t>nợ</a:t>
            </a:r>
            <a:r>
              <a:rPr lang="en-US" sz="2400" dirty="0"/>
              <a:t>, </a:t>
            </a:r>
            <a:r>
              <a:rPr lang="en-US" sz="2400" dirty="0" err="1"/>
              <a:t>không</a:t>
            </a:r>
            <a:r>
              <a:rPr lang="en-US" sz="2400" dirty="0"/>
              <a:t> </a:t>
            </a:r>
            <a:r>
              <a:rPr lang="en-US" sz="2400" dirty="0" err="1"/>
              <a:t>trả</a:t>
            </a:r>
            <a:r>
              <a:rPr lang="en-US" sz="2400" dirty="0"/>
              <a:t> </a:t>
            </a:r>
            <a:r>
              <a:rPr lang="en-US" sz="2400" dirty="0" err="1"/>
              <a:t>được</a:t>
            </a:r>
            <a:r>
              <a:rPr lang="en-US" sz="2400" dirty="0"/>
              <a:t> </a:t>
            </a:r>
            <a:r>
              <a:rPr lang="en-US" sz="2400" dirty="0" err="1"/>
              <a:t>nợ</a:t>
            </a:r>
            <a:endParaRPr lang="en-US" sz="2400" dirty="0"/>
          </a:p>
          <a:p>
            <a:r>
              <a:rPr lang="en-US" sz="2400" dirty="0" err="1"/>
              <a:t>Sửa</a:t>
            </a:r>
            <a:r>
              <a:rPr lang="en-US" sz="2400" dirty="0"/>
              <a:t> </a:t>
            </a:r>
            <a:r>
              <a:rPr lang="en-US" sz="2400" dirty="0" err="1"/>
              <a:t>lỗi</a:t>
            </a:r>
            <a:r>
              <a:rPr lang="en-US" sz="2400" dirty="0"/>
              <a:t>: insoluble →</a:t>
            </a:r>
            <a:r>
              <a:rPr lang="en-GB" sz="2400" dirty="0"/>
              <a:t> insolvent</a:t>
            </a:r>
            <a:endParaRPr lang="en-US" sz="2400" dirty="0"/>
          </a:p>
          <a:p>
            <a:r>
              <a:rPr lang="en-US" sz="2400" dirty="0" err="1"/>
              <a:t>Tạm</a:t>
            </a:r>
            <a:r>
              <a:rPr lang="en-US" sz="2400" dirty="0"/>
              <a:t> </a:t>
            </a:r>
            <a:r>
              <a:rPr lang="en-US" sz="2400" dirty="0" err="1"/>
              <a:t>dịch</a:t>
            </a:r>
            <a:r>
              <a:rPr lang="en-US" sz="2400" dirty="0"/>
              <a:t>: </a:t>
            </a:r>
            <a:r>
              <a:rPr lang="en-US" sz="2400" dirty="0" err="1"/>
              <a:t>Tôi</a:t>
            </a:r>
            <a:r>
              <a:rPr lang="en-US" sz="2400" dirty="0"/>
              <a:t> </a:t>
            </a:r>
            <a:r>
              <a:rPr lang="en-US" sz="2400" dirty="0" err="1"/>
              <a:t>không</a:t>
            </a:r>
            <a:r>
              <a:rPr lang="en-US" sz="2400" dirty="0"/>
              <a:t> </a:t>
            </a:r>
            <a:r>
              <a:rPr lang="en-US" sz="2400" dirty="0" err="1"/>
              <a:t>muốn</a:t>
            </a:r>
            <a:r>
              <a:rPr lang="en-US" sz="2400" dirty="0"/>
              <a:t> </a:t>
            </a:r>
            <a:r>
              <a:rPr lang="en-US" sz="2400" dirty="0" err="1"/>
              <a:t>làm</a:t>
            </a:r>
            <a:r>
              <a:rPr lang="en-US" sz="2400" dirty="0"/>
              <a:t> </a:t>
            </a:r>
            <a:r>
              <a:rPr lang="en-US" sz="2400" dirty="0" err="1"/>
              <a:t>ăn</a:t>
            </a:r>
            <a:r>
              <a:rPr lang="en-US" sz="2400" dirty="0"/>
              <a:t> </a:t>
            </a:r>
            <a:r>
              <a:rPr lang="en-US" sz="2400" dirty="0" err="1"/>
              <a:t>kinh</a:t>
            </a:r>
            <a:r>
              <a:rPr lang="en-US" sz="2400" dirty="0"/>
              <a:t> </a:t>
            </a:r>
            <a:r>
              <a:rPr lang="en-US" sz="2400" dirty="0" err="1"/>
              <a:t>doanh</a:t>
            </a:r>
            <a:r>
              <a:rPr lang="en-US" sz="2400" dirty="0"/>
              <a:t> ( </a:t>
            </a:r>
            <a:r>
              <a:rPr lang="en-US" sz="2400" dirty="0" err="1"/>
              <a:t>giao</a:t>
            </a:r>
            <a:r>
              <a:rPr lang="en-US" sz="2400" dirty="0"/>
              <a:t> </a:t>
            </a:r>
            <a:r>
              <a:rPr lang="en-US" sz="2400" dirty="0" err="1"/>
              <a:t>dịch</a:t>
            </a:r>
            <a:r>
              <a:rPr lang="en-US" sz="2400" dirty="0"/>
              <a:t>) </a:t>
            </a:r>
            <a:r>
              <a:rPr lang="en-US" sz="2400" dirty="0" err="1"/>
              <a:t>với</a:t>
            </a:r>
            <a:r>
              <a:rPr lang="en-US" sz="2400" dirty="0"/>
              <a:t> </a:t>
            </a:r>
            <a:r>
              <a:rPr lang="en-US" sz="2400" dirty="0" err="1"/>
              <a:t>công</a:t>
            </a:r>
            <a:r>
              <a:rPr lang="en-US" sz="2400" dirty="0"/>
              <a:t> </a:t>
            </a:r>
            <a:r>
              <a:rPr lang="en-US" sz="2400" dirty="0" err="1"/>
              <a:t>ty</a:t>
            </a:r>
            <a:r>
              <a:rPr lang="en-US" sz="2400" dirty="0"/>
              <a:t> </a:t>
            </a:r>
            <a:r>
              <a:rPr lang="en-US" sz="2400" dirty="0" err="1"/>
              <a:t>vỡ</a:t>
            </a:r>
            <a:r>
              <a:rPr lang="en-US" sz="2400" dirty="0"/>
              <a:t> </a:t>
            </a:r>
            <a:r>
              <a:rPr lang="en-US" sz="2400" dirty="0" err="1"/>
              <a:t>nợ</a:t>
            </a:r>
            <a:r>
              <a:rPr lang="en-US" sz="2400" dirty="0"/>
              <a:t> </a:t>
            </a:r>
            <a:r>
              <a:rPr lang="en-US" sz="2400" dirty="0" err="1"/>
              <a:t>như</a:t>
            </a:r>
            <a:r>
              <a:rPr lang="en-US" sz="2400" dirty="0"/>
              <a:t> </a:t>
            </a:r>
            <a:r>
              <a:rPr lang="en-US" sz="2400" dirty="0" err="1"/>
              <a:t>thế</a:t>
            </a:r>
            <a:r>
              <a:rPr lang="en-US" sz="2400" dirty="0"/>
              <a:t>.</a:t>
            </a:r>
          </a:p>
          <a:p>
            <a:endParaRPr lang="en-US" sz="2400" dirty="0"/>
          </a:p>
        </p:txBody>
      </p:sp>
      <p:sp>
        <p:nvSpPr>
          <p:cNvPr id="2" name="Oval 1"/>
          <p:cNvSpPr/>
          <p:nvPr/>
        </p:nvSpPr>
        <p:spPr>
          <a:xfrm>
            <a:off x="3200400" y="990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695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5324535"/>
          </a:xfrm>
          <a:prstGeom prst="rect">
            <a:avLst/>
          </a:prstGeom>
          <a:noFill/>
        </p:spPr>
        <p:txBody>
          <a:bodyPr wrap="square" rtlCol="0">
            <a:spAutoFit/>
          </a:bodyPr>
          <a:lstStyle/>
          <a:p>
            <a:r>
              <a:rPr lang="en-US" sz="2000" b="1" dirty="0"/>
              <a:t>Question 31</a:t>
            </a:r>
            <a:r>
              <a:rPr lang="en-US" sz="2000" dirty="0"/>
              <a:t>. It was unnecessary for Tim to take more clothes on a two-day trip.</a:t>
            </a:r>
          </a:p>
          <a:p>
            <a:r>
              <a:rPr lang="en-US" sz="2000" b="1" dirty="0"/>
              <a:t>     A</a:t>
            </a:r>
            <a:r>
              <a:rPr lang="vi-VN" sz="2000" b="1" dirty="0"/>
              <a:t>.</a:t>
            </a:r>
            <a:r>
              <a:rPr lang="vi-VN" sz="2000" dirty="0"/>
              <a:t> </a:t>
            </a:r>
            <a:r>
              <a:rPr lang="en-US" sz="2000" dirty="0"/>
              <a:t>Tim needn't have taken so many clothes on a two-day trip.</a:t>
            </a:r>
          </a:p>
          <a:p>
            <a:r>
              <a:rPr lang="en-US" sz="2000" b="1" dirty="0"/>
              <a:t>     B</a:t>
            </a:r>
            <a:r>
              <a:rPr lang="vi-VN" sz="2000" b="1" dirty="0"/>
              <a:t>.</a:t>
            </a:r>
            <a:r>
              <a:rPr lang="vi-VN" sz="2000" dirty="0"/>
              <a:t> </a:t>
            </a:r>
            <a:r>
              <a:rPr lang="en-US" sz="2000" dirty="0"/>
              <a:t>Tim mustn't have taken so many clothes on a two-day trip.</a:t>
            </a:r>
            <a:r>
              <a:rPr lang="vi-VN" sz="2000" dirty="0"/>
              <a:t>	</a:t>
            </a:r>
            <a:endParaRPr lang="en-US" sz="2000" dirty="0"/>
          </a:p>
          <a:p>
            <a:r>
              <a:rPr lang="en-US" sz="2000" b="1" dirty="0"/>
              <a:t>     C</a:t>
            </a:r>
            <a:r>
              <a:rPr lang="vi-VN" sz="2000" b="1" dirty="0"/>
              <a:t>.</a:t>
            </a:r>
            <a:r>
              <a:rPr lang="vi-VN" sz="2000" dirty="0"/>
              <a:t> </a:t>
            </a:r>
            <a:r>
              <a:rPr lang="en-US" sz="2000" dirty="0"/>
              <a:t>Tim could have taken so many clothes on a two-day trip.</a:t>
            </a:r>
          </a:p>
          <a:p>
            <a:r>
              <a:rPr lang="en-US" sz="2000" b="1" dirty="0"/>
              <a:t>  </a:t>
            </a:r>
            <a:r>
              <a:rPr lang="en-US" sz="2000" dirty="0"/>
              <a:t> </a:t>
            </a:r>
            <a:r>
              <a:rPr lang="en-US" sz="2000" b="1" dirty="0"/>
              <a:t>  </a:t>
            </a:r>
            <a:r>
              <a:rPr lang="vi-VN" sz="2000" b="1" dirty="0"/>
              <a:t>D.</a:t>
            </a:r>
            <a:r>
              <a:rPr lang="vi-VN" sz="2000" dirty="0"/>
              <a:t> </a:t>
            </a:r>
            <a:r>
              <a:rPr lang="en-US" sz="2000" dirty="0"/>
              <a:t>Tim can't have taken so many clothes on a two-day trip.</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Câu</a:t>
            </a:r>
            <a:r>
              <a:rPr lang="en-US" sz="2000" dirty="0"/>
              <a:t> </a:t>
            </a:r>
            <a:r>
              <a:rPr lang="en-US" sz="2000" dirty="0" err="1"/>
              <a:t>đồng</a:t>
            </a:r>
            <a:r>
              <a:rPr lang="en-US" sz="2000" dirty="0"/>
              <a:t> </a:t>
            </a:r>
            <a:r>
              <a:rPr lang="en-US" sz="2000" dirty="0" err="1"/>
              <a:t>nghĩa</a:t>
            </a:r>
            <a:r>
              <a:rPr lang="en-US" sz="2000" dirty="0"/>
              <a:t> – </a:t>
            </a:r>
            <a:r>
              <a:rPr lang="en-US" sz="2000" dirty="0" err="1"/>
              <a:t>Động</a:t>
            </a:r>
            <a:r>
              <a:rPr lang="en-US" sz="2000" dirty="0"/>
              <a:t> </a:t>
            </a:r>
            <a:r>
              <a:rPr lang="en-US" sz="2000" dirty="0" err="1"/>
              <a:t>từ</a:t>
            </a:r>
            <a:r>
              <a:rPr lang="en-US" sz="2000" dirty="0"/>
              <a:t> </a:t>
            </a:r>
            <a:r>
              <a:rPr lang="en-US" sz="2000" dirty="0" err="1"/>
              <a:t>khuyết</a:t>
            </a:r>
            <a:r>
              <a:rPr lang="en-US" sz="2000" dirty="0"/>
              <a:t> </a:t>
            </a:r>
            <a:r>
              <a:rPr lang="en-US" sz="2000" dirty="0" err="1"/>
              <a:t>thiếu</a:t>
            </a:r>
            <a:endParaRPr lang="en-US" sz="2000" dirty="0"/>
          </a:p>
          <a:p>
            <a:r>
              <a:rPr lang="en-US" sz="2000" dirty="0" err="1"/>
              <a:t>Giải</a:t>
            </a:r>
            <a:r>
              <a:rPr lang="en-US" sz="2000" dirty="0"/>
              <a:t> </a:t>
            </a:r>
            <a:r>
              <a:rPr lang="en-US" sz="2000" dirty="0" err="1"/>
              <a:t>thích</a:t>
            </a:r>
            <a:r>
              <a:rPr lang="en-US" sz="2000" dirty="0"/>
              <a:t>: </a:t>
            </a:r>
          </a:p>
          <a:p>
            <a:r>
              <a:rPr lang="en-US" sz="2000" dirty="0" err="1"/>
              <a:t>Sử</a:t>
            </a:r>
            <a:r>
              <a:rPr lang="en-US" sz="2000" dirty="0"/>
              <a:t> </a:t>
            </a:r>
            <a:r>
              <a:rPr lang="en-US" sz="2000" dirty="0" err="1"/>
              <a:t>dụng</a:t>
            </a:r>
            <a:r>
              <a:rPr lang="en-US" sz="2000" dirty="0"/>
              <a:t> </a:t>
            </a:r>
            <a:r>
              <a:rPr lang="en-US" sz="2000" dirty="0" err="1"/>
              <a:t>cấu</a:t>
            </a:r>
            <a:r>
              <a:rPr lang="en-US" sz="2000" dirty="0"/>
              <a:t> </a:t>
            </a:r>
            <a:r>
              <a:rPr lang="en-US" sz="2000" dirty="0" err="1"/>
              <a:t>trúc</a:t>
            </a:r>
            <a:r>
              <a:rPr lang="en-US" sz="2000" dirty="0"/>
              <a:t> “</a:t>
            </a:r>
            <a:r>
              <a:rPr lang="en-US" sz="2000" dirty="0" err="1"/>
              <a:t>động</a:t>
            </a:r>
            <a:r>
              <a:rPr lang="en-US" sz="2000" dirty="0"/>
              <a:t> </a:t>
            </a:r>
            <a:r>
              <a:rPr lang="en-US" sz="2000" dirty="0" err="1"/>
              <a:t>từ</a:t>
            </a:r>
            <a:r>
              <a:rPr lang="en-US" sz="2000" dirty="0"/>
              <a:t> </a:t>
            </a:r>
            <a:r>
              <a:rPr lang="en-US" sz="2000" dirty="0" err="1"/>
              <a:t>khuyết</a:t>
            </a:r>
            <a:r>
              <a:rPr lang="en-US" sz="2000" dirty="0"/>
              <a:t> </a:t>
            </a:r>
            <a:r>
              <a:rPr lang="en-US" sz="2000" dirty="0" err="1"/>
              <a:t>thiếu</a:t>
            </a:r>
            <a:r>
              <a:rPr lang="en-US" sz="2000" dirty="0"/>
              <a:t> + (not) + have + Vp2” </a:t>
            </a:r>
            <a:r>
              <a:rPr lang="en-US" sz="2000" dirty="0" err="1"/>
              <a:t>để</a:t>
            </a:r>
            <a:r>
              <a:rPr lang="en-US" sz="2000" dirty="0"/>
              <a:t> </a:t>
            </a:r>
            <a:r>
              <a:rPr lang="en-US" sz="2000" dirty="0" err="1"/>
              <a:t>đưa</a:t>
            </a:r>
            <a:r>
              <a:rPr lang="en-US" sz="2000" dirty="0"/>
              <a:t> </a:t>
            </a:r>
            <a:r>
              <a:rPr lang="en-US" sz="2000" dirty="0" err="1"/>
              <a:t>ra</a:t>
            </a:r>
            <a:r>
              <a:rPr lang="en-US" sz="2000" dirty="0"/>
              <a:t> </a:t>
            </a:r>
            <a:r>
              <a:rPr lang="en-US" sz="2000" dirty="0" err="1"/>
              <a:t>dự</a:t>
            </a:r>
            <a:r>
              <a:rPr lang="en-US" sz="2000" dirty="0"/>
              <a:t> </a:t>
            </a:r>
            <a:r>
              <a:rPr lang="en-US" sz="2000" dirty="0" err="1"/>
              <a:t>đoán</a:t>
            </a:r>
            <a:r>
              <a:rPr lang="en-US" sz="2000" dirty="0"/>
              <a:t>, </a:t>
            </a:r>
            <a:r>
              <a:rPr lang="en-US" sz="2000" dirty="0" err="1"/>
              <a:t>lời</a:t>
            </a:r>
            <a:r>
              <a:rPr lang="en-US" sz="2000" dirty="0"/>
              <a:t> </a:t>
            </a:r>
            <a:r>
              <a:rPr lang="en-US" sz="2000" dirty="0" err="1"/>
              <a:t>khuyên</a:t>
            </a:r>
            <a:r>
              <a:rPr lang="en-US" sz="2000" dirty="0"/>
              <a:t>, </a:t>
            </a:r>
            <a:r>
              <a:rPr lang="en-US" sz="2000" dirty="0" err="1"/>
              <a:t>sự</a:t>
            </a:r>
            <a:r>
              <a:rPr lang="en-US" sz="2000" dirty="0"/>
              <a:t> </a:t>
            </a:r>
            <a:r>
              <a:rPr lang="en-US" sz="2000" dirty="0" err="1"/>
              <a:t>không</a:t>
            </a:r>
            <a:r>
              <a:rPr lang="en-US" sz="2000" dirty="0"/>
              <a:t> </a:t>
            </a:r>
            <a:r>
              <a:rPr lang="en-US" sz="2000" dirty="0" err="1"/>
              <a:t>cần</a:t>
            </a:r>
            <a:r>
              <a:rPr lang="en-US" sz="2000" dirty="0"/>
              <a:t> </a:t>
            </a:r>
            <a:r>
              <a:rPr lang="en-US" sz="2000" dirty="0" err="1"/>
              <a:t>thiết</a:t>
            </a:r>
            <a:r>
              <a:rPr lang="en-US" sz="2000" dirty="0"/>
              <a:t>… </a:t>
            </a:r>
            <a:r>
              <a:rPr lang="en-US" sz="2000" dirty="0" err="1"/>
              <a:t>cho</a:t>
            </a:r>
            <a:r>
              <a:rPr lang="en-US" sz="2000" dirty="0"/>
              <a:t> </a:t>
            </a:r>
            <a:r>
              <a:rPr lang="en-US" sz="2000" dirty="0" err="1"/>
              <a:t>các</a:t>
            </a:r>
            <a:r>
              <a:rPr lang="en-US" sz="2000" dirty="0"/>
              <a:t> </a:t>
            </a:r>
            <a:r>
              <a:rPr lang="en-US" sz="2000" dirty="0" err="1"/>
              <a:t>hành</a:t>
            </a:r>
            <a:r>
              <a:rPr lang="en-US" sz="2000" dirty="0"/>
              <a:t> </a:t>
            </a:r>
            <a:r>
              <a:rPr lang="en-US" sz="2000" dirty="0" err="1"/>
              <a:t>động</a:t>
            </a:r>
            <a:r>
              <a:rPr lang="en-US" sz="2000" dirty="0"/>
              <a:t> </a:t>
            </a:r>
            <a:r>
              <a:rPr lang="en-US" sz="2000" dirty="0" err="1"/>
              <a:t>trong</a:t>
            </a:r>
            <a:r>
              <a:rPr lang="en-US" sz="2000" dirty="0"/>
              <a:t> </a:t>
            </a:r>
            <a:r>
              <a:rPr lang="en-US" sz="2000" dirty="0" err="1"/>
              <a:t>quá</a:t>
            </a:r>
            <a:r>
              <a:rPr lang="en-US" sz="2000" dirty="0"/>
              <a:t> </a:t>
            </a:r>
            <a:r>
              <a:rPr lang="en-US" sz="2000" dirty="0" err="1"/>
              <a:t>khứ</a:t>
            </a:r>
            <a:r>
              <a:rPr lang="en-US" sz="2000" dirty="0"/>
              <a:t>.</a:t>
            </a:r>
          </a:p>
          <a:p>
            <a:r>
              <a:rPr lang="en-US" sz="2000" dirty="0" err="1"/>
              <a:t>Câu</a:t>
            </a:r>
            <a:r>
              <a:rPr lang="en-US" sz="2000" dirty="0"/>
              <a:t> </a:t>
            </a:r>
            <a:r>
              <a:rPr lang="en-US" sz="2000" dirty="0" err="1"/>
              <a:t>đề</a:t>
            </a:r>
            <a:r>
              <a:rPr lang="en-US" sz="2000" dirty="0"/>
              <a:t> </a:t>
            </a:r>
            <a:r>
              <a:rPr lang="en-US" sz="2000" dirty="0" err="1"/>
              <a:t>bài</a:t>
            </a:r>
            <a:r>
              <a:rPr lang="en-US" sz="2000" dirty="0"/>
              <a:t>: </a:t>
            </a:r>
            <a:r>
              <a:rPr lang="en-US" sz="2000" dirty="0" err="1"/>
              <a:t>Không</a:t>
            </a:r>
            <a:r>
              <a:rPr lang="en-US" sz="2000" dirty="0"/>
              <a:t> </a:t>
            </a:r>
            <a:r>
              <a:rPr lang="en-US" sz="2000" dirty="0" err="1"/>
              <a:t>cần</a:t>
            </a:r>
            <a:r>
              <a:rPr lang="en-US" sz="2000" dirty="0"/>
              <a:t> </a:t>
            </a:r>
            <a:r>
              <a:rPr lang="en-US" sz="2000" dirty="0" err="1"/>
              <a:t>thiết</a:t>
            </a:r>
            <a:r>
              <a:rPr lang="en-US" sz="2000" dirty="0"/>
              <a:t> </a:t>
            </a:r>
            <a:r>
              <a:rPr lang="en-US" sz="2000" dirty="0" err="1"/>
              <a:t>để</a:t>
            </a:r>
            <a:r>
              <a:rPr lang="en-US" sz="2000" dirty="0"/>
              <a:t> Tim </a:t>
            </a:r>
            <a:r>
              <a:rPr lang="en-US" sz="2000" dirty="0" err="1"/>
              <a:t>mang</a:t>
            </a:r>
            <a:r>
              <a:rPr lang="en-US" sz="2000" dirty="0"/>
              <a:t> </a:t>
            </a:r>
            <a:r>
              <a:rPr lang="en-US" sz="2000" dirty="0" err="1"/>
              <a:t>nhiều</a:t>
            </a:r>
            <a:r>
              <a:rPr lang="en-US" sz="2000" dirty="0"/>
              <a:t> </a:t>
            </a:r>
            <a:r>
              <a:rPr lang="en-US" sz="2000" dirty="0" err="1"/>
              <a:t>quần</a:t>
            </a:r>
            <a:r>
              <a:rPr lang="en-US" sz="2000" dirty="0"/>
              <a:t> </a:t>
            </a:r>
            <a:r>
              <a:rPr lang="en-US" sz="2000" dirty="0" err="1"/>
              <a:t>áo</a:t>
            </a:r>
            <a:r>
              <a:rPr lang="en-US" sz="2000" dirty="0"/>
              <a:t> </a:t>
            </a:r>
            <a:r>
              <a:rPr lang="en-US" sz="2000" dirty="0" err="1"/>
              <a:t>cho</a:t>
            </a:r>
            <a:r>
              <a:rPr lang="en-US" sz="2000" dirty="0"/>
              <a:t> </a:t>
            </a:r>
            <a:r>
              <a:rPr lang="en-US" sz="2000" dirty="0" err="1"/>
              <a:t>chuyến</a:t>
            </a:r>
            <a:r>
              <a:rPr lang="en-US" sz="2000" dirty="0"/>
              <a:t> </a:t>
            </a:r>
            <a:r>
              <a:rPr lang="en-US" sz="2000" dirty="0" err="1"/>
              <a:t>đi</a:t>
            </a:r>
            <a:r>
              <a:rPr lang="en-US" sz="2000" dirty="0"/>
              <a:t> 2 </a:t>
            </a:r>
            <a:r>
              <a:rPr lang="en-US" sz="2000" dirty="0" err="1"/>
              <a:t>ngày</a:t>
            </a:r>
            <a:r>
              <a:rPr lang="en-US" sz="2000" dirty="0"/>
              <a:t>.</a:t>
            </a:r>
          </a:p>
          <a:p>
            <a:r>
              <a:rPr lang="en-US" sz="2000" dirty="0" err="1"/>
              <a:t>Các</a:t>
            </a:r>
            <a:r>
              <a:rPr lang="en-US" sz="2000" dirty="0"/>
              <a:t> </a:t>
            </a:r>
            <a:r>
              <a:rPr lang="en-US" sz="2000" dirty="0" err="1"/>
              <a:t>phương</a:t>
            </a:r>
            <a:r>
              <a:rPr lang="en-US" sz="2000" dirty="0"/>
              <a:t> </a:t>
            </a:r>
            <a:r>
              <a:rPr lang="en-US" sz="2000" dirty="0" err="1"/>
              <a:t>án</a:t>
            </a:r>
            <a:r>
              <a:rPr lang="en-US" sz="2000" dirty="0"/>
              <a:t>:</a:t>
            </a:r>
          </a:p>
          <a:p>
            <a:r>
              <a:rPr lang="en-US" sz="2000" b="1" dirty="0"/>
              <a:t>     A</a:t>
            </a:r>
            <a:r>
              <a:rPr lang="vi-VN" sz="2000" b="1" dirty="0"/>
              <a:t>.</a:t>
            </a:r>
            <a:r>
              <a:rPr lang="vi-VN" sz="2000" dirty="0"/>
              <a:t> </a:t>
            </a:r>
            <a:r>
              <a:rPr lang="en-US" sz="2000" dirty="0"/>
              <a:t>Tim </a:t>
            </a:r>
            <a:r>
              <a:rPr lang="en-US" sz="2000" dirty="0" err="1"/>
              <a:t>lẽ</a:t>
            </a:r>
            <a:r>
              <a:rPr lang="en-US" sz="2000" dirty="0"/>
              <a:t> </a:t>
            </a:r>
            <a:r>
              <a:rPr lang="en-US" sz="2000" dirty="0" err="1"/>
              <a:t>ra</a:t>
            </a:r>
            <a:r>
              <a:rPr lang="en-US" sz="2000" dirty="0"/>
              <a:t> </a:t>
            </a:r>
            <a:r>
              <a:rPr lang="en-US" sz="2000" dirty="0" err="1"/>
              <a:t>không</a:t>
            </a:r>
            <a:r>
              <a:rPr lang="en-US" sz="2000" dirty="0"/>
              <a:t> </a:t>
            </a:r>
            <a:r>
              <a:rPr lang="en-US" sz="2000" dirty="0" err="1"/>
              <a:t>cần</a:t>
            </a:r>
            <a:r>
              <a:rPr lang="en-US" sz="2000" dirty="0"/>
              <a:t> </a:t>
            </a:r>
            <a:r>
              <a:rPr lang="en-US" sz="2000" dirty="0" err="1"/>
              <a:t>mang</a:t>
            </a:r>
            <a:r>
              <a:rPr lang="en-US" sz="2000" dirty="0"/>
              <a:t> </a:t>
            </a:r>
            <a:r>
              <a:rPr lang="en-US" sz="2000" dirty="0" err="1"/>
              <a:t>nhiều</a:t>
            </a:r>
            <a:r>
              <a:rPr lang="en-US" sz="2000" dirty="0"/>
              <a:t> </a:t>
            </a:r>
            <a:r>
              <a:rPr lang="en-US" sz="2000" dirty="0" err="1"/>
              <a:t>quần</a:t>
            </a:r>
            <a:r>
              <a:rPr lang="en-US" sz="2000" dirty="0"/>
              <a:t> </a:t>
            </a:r>
            <a:r>
              <a:rPr lang="en-US" sz="2000" dirty="0" err="1"/>
              <a:t>áo</a:t>
            </a:r>
            <a:r>
              <a:rPr lang="en-US" sz="2000" dirty="0"/>
              <a:t> </a:t>
            </a:r>
            <a:r>
              <a:rPr lang="en-US" sz="2000" dirty="0" err="1"/>
              <a:t>cho</a:t>
            </a:r>
            <a:r>
              <a:rPr lang="en-US" sz="2000" dirty="0"/>
              <a:t> </a:t>
            </a:r>
            <a:r>
              <a:rPr lang="en-US" sz="2000" dirty="0" err="1"/>
              <a:t>chuyến</a:t>
            </a:r>
            <a:r>
              <a:rPr lang="en-US" sz="2000" dirty="0"/>
              <a:t> </a:t>
            </a:r>
            <a:r>
              <a:rPr lang="en-US" sz="2000" dirty="0" err="1"/>
              <a:t>đi</a:t>
            </a:r>
            <a:r>
              <a:rPr lang="en-US" sz="2000" dirty="0"/>
              <a:t> 2 </a:t>
            </a:r>
            <a:r>
              <a:rPr lang="en-US" sz="2000" dirty="0" err="1"/>
              <a:t>ngày</a:t>
            </a:r>
            <a:r>
              <a:rPr lang="en-US" sz="2000" dirty="0"/>
              <a:t>=&gt; </a:t>
            </a:r>
            <a:r>
              <a:rPr lang="en-US" sz="2000" dirty="0" err="1"/>
              <a:t>đúng</a:t>
            </a:r>
            <a:endParaRPr lang="en-US" sz="2000" dirty="0"/>
          </a:p>
          <a:p>
            <a:r>
              <a:rPr lang="en-US" sz="2000" b="1" dirty="0"/>
              <a:t>     B</a:t>
            </a:r>
            <a:r>
              <a:rPr lang="vi-VN" sz="2000" b="1" dirty="0"/>
              <a:t>.</a:t>
            </a:r>
            <a:r>
              <a:rPr lang="vi-VN" sz="2000" dirty="0"/>
              <a:t> </a:t>
            </a:r>
            <a:r>
              <a:rPr lang="en-US" sz="2000" dirty="0"/>
              <a:t>   =&gt; </a:t>
            </a:r>
            <a:r>
              <a:rPr lang="en-US" sz="2000" dirty="0" err="1"/>
              <a:t>không</a:t>
            </a:r>
            <a:r>
              <a:rPr lang="en-US" sz="2000" dirty="0"/>
              <a:t> </a:t>
            </a:r>
            <a:r>
              <a:rPr lang="en-US" sz="2000" dirty="0" err="1"/>
              <a:t>dùng</a:t>
            </a:r>
            <a:r>
              <a:rPr lang="en-US" sz="2000" dirty="0"/>
              <a:t> </a:t>
            </a:r>
            <a:r>
              <a:rPr lang="en-US" sz="2000" dirty="0" err="1"/>
              <a:t>cấu</a:t>
            </a:r>
            <a:r>
              <a:rPr lang="en-US" sz="2000" dirty="0"/>
              <a:t> </a:t>
            </a:r>
            <a:r>
              <a:rPr lang="en-US" sz="2000" dirty="0" err="1"/>
              <a:t>trúc</a:t>
            </a:r>
            <a:r>
              <a:rPr lang="en-US" sz="2000" dirty="0"/>
              <a:t> </a:t>
            </a:r>
            <a:r>
              <a:rPr lang="en-US" sz="2000" dirty="0" err="1"/>
              <a:t>này</a:t>
            </a:r>
            <a:r>
              <a:rPr lang="vi-VN" sz="2000" dirty="0"/>
              <a:t>	</a:t>
            </a:r>
            <a:endParaRPr lang="en-US" sz="2000" dirty="0"/>
          </a:p>
          <a:p>
            <a:r>
              <a:rPr lang="en-US" sz="2000" b="1" dirty="0"/>
              <a:t>     C</a:t>
            </a:r>
            <a:r>
              <a:rPr lang="vi-VN" sz="2000" b="1" dirty="0"/>
              <a:t>.</a:t>
            </a:r>
            <a:r>
              <a:rPr lang="vi-VN" sz="2000" dirty="0"/>
              <a:t> </a:t>
            </a:r>
            <a:r>
              <a:rPr lang="en-US" sz="2000" dirty="0"/>
              <a:t>Tim </a:t>
            </a:r>
            <a:r>
              <a:rPr lang="en-US" sz="2000" dirty="0" err="1"/>
              <a:t>lẽ</a:t>
            </a:r>
            <a:r>
              <a:rPr lang="en-US" sz="2000" dirty="0"/>
              <a:t> </a:t>
            </a:r>
            <a:r>
              <a:rPr lang="en-US" sz="2000" dirty="0" err="1"/>
              <a:t>ra</a:t>
            </a:r>
            <a:r>
              <a:rPr lang="en-US" sz="2000" dirty="0"/>
              <a:t> </a:t>
            </a:r>
            <a:r>
              <a:rPr lang="en-US" sz="2000" dirty="0" err="1"/>
              <a:t>đã</a:t>
            </a:r>
            <a:r>
              <a:rPr lang="en-US" sz="2000" dirty="0"/>
              <a:t> </a:t>
            </a:r>
            <a:r>
              <a:rPr lang="en-US" sz="2000" dirty="0" err="1"/>
              <a:t>có</a:t>
            </a:r>
            <a:r>
              <a:rPr lang="en-US" sz="2000" dirty="0"/>
              <a:t> </a:t>
            </a:r>
            <a:r>
              <a:rPr lang="en-US" sz="2000" dirty="0" err="1"/>
              <a:t>thể</a:t>
            </a:r>
            <a:r>
              <a:rPr lang="en-US" sz="2000" dirty="0"/>
              <a:t> </a:t>
            </a:r>
            <a:r>
              <a:rPr lang="en-US" sz="2000" dirty="0" err="1"/>
              <a:t>mang</a:t>
            </a:r>
            <a:r>
              <a:rPr lang="en-US" sz="2000" dirty="0"/>
              <a:t> </a:t>
            </a:r>
            <a:r>
              <a:rPr lang="en-US" sz="2000" dirty="0" err="1"/>
              <a:t>nhiều</a:t>
            </a:r>
            <a:r>
              <a:rPr lang="en-US" sz="2000" dirty="0"/>
              <a:t> </a:t>
            </a:r>
            <a:r>
              <a:rPr lang="en-US" sz="2000" dirty="0" err="1"/>
              <a:t>quần</a:t>
            </a:r>
            <a:r>
              <a:rPr lang="en-US" sz="2000" dirty="0"/>
              <a:t> </a:t>
            </a:r>
            <a:r>
              <a:rPr lang="en-US" sz="2000" dirty="0" err="1"/>
              <a:t>áo</a:t>
            </a:r>
            <a:r>
              <a:rPr lang="en-US" sz="2000" dirty="0"/>
              <a:t> </a:t>
            </a:r>
            <a:r>
              <a:rPr lang="en-US" sz="2000" dirty="0" err="1"/>
              <a:t>cho</a:t>
            </a:r>
            <a:r>
              <a:rPr lang="en-US" sz="2000" dirty="0"/>
              <a:t> </a:t>
            </a:r>
            <a:r>
              <a:rPr lang="en-US" sz="2000" dirty="0" err="1"/>
              <a:t>chuyến</a:t>
            </a:r>
            <a:r>
              <a:rPr lang="en-US" sz="2000" dirty="0"/>
              <a:t> </a:t>
            </a:r>
            <a:r>
              <a:rPr lang="en-US" sz="2000" dirty="0" err="1"/>
              <a:t>đi</a:t>
            </a:r>
            <a:r>
              <a:rPr lang="en-US" sz="2000" dirty="0"/>
              <a:t> 2 </a:t>
            </a:r>
            <a:r>
              <a:rPr lang="en-US" sz="2000" dirty="0" err="1"/>
              <a:t>ngày</a:t>
            </a:r>
            <a:r>
              <a:rPr lang="en-US" sz="2000" dirty="0"/>
              <a:t>=&gt; </a:t>
            </a:r>
            <a:r>
              <a:rPr lang="en-US" sz="2000" dirty="0" err="1"/>
              <a:t>sai</a:t>
            </a:r>
            <a:r>
              <a:rPr lang="en-US" sz="2000" dirty="0"/>
              <a:t> </a:t>
            </a:r>
            <a:r>
              <a:rPr lang="en-US" sz="2000" dirty="0" err="1"/>
              <a:t>nghĩa</a:t>
            </a:r>
            <a:endParaRPr lang="en-US" sz="2000" dirty="0"/>
          </a:p>
          <a:p>
            <a:r>
              <a:rPr lang="en-US" sz="2000" b="1" dirty="0"/>
              <a:t>  </a:t>
            </a:r>
            <a:r>
              <a:rPr lang="en-US" sz="2000" dirty="0"/>
              <a:t> </a:t>
            </a:r>
            <a:r>
              <a:rPr lang="en-US" sz="2000" b="1" dirty="0"/>
              <a:t>  </a:t>
            </a:r>
            <a:r>
              <a:rPr lang="vi-VN" sz="2000" b="1" dirty="0"/>
              <a:t>D.</a:t>
            </a:r>
            <a:r>
              <a:rPr lang="en-US" sz="2000" dirty="0"/>
              <a:t> Tim </a:t>
            </a:r>
            <a:r>
              <a:rPr lang="en-US" sz="2000" dirty="0" err="1"/>
              <a:t>không</a:t>
            </a:r>
            <a:r>
              <a:rPr lang="en-US" sz="2000" dirty="0"/>
              <a:t> </a:t>
            </a:r>
            <a:r>
              <a:rPr lang="en-US" sz="2000" dirty="0" err="1"/>
              <a:t>thể</a:t>
            </a:r>
            <a:r>
              <a:rPr lang="en-US" sz="2000" dirty="0"/>
              <a:t> </a:t>
            </a:r>
            <a:r>
              <a:rPr lang="en-US" sz="2000" dirty="0" err="1"/>
              <a:t>là</a:t>
            </a:r>
            <a:r>
              <a:rPr lang="en-US" sz="2000" dirty="0"/>
              <a:t> </a:t>
            </a:r>
            <a:r>
              <a:rPr lang="en-US" sz="2000" dirty="0" err="1"/>
              <a:t>đã</a:t>
            </a:r>
            <a:r>
              <a:rPr lang="en-US" sz="2000" dirty="0"/>
              <a:t> </a:t>
            </a:r>
            <a:r>
              <a:rPr lang="en-US" sz="2000" dirty="0" err="1"/>
              <a:t>mang</a:t>
            </a:r>
            <a:r>
              <a:rPr lang="en-US" sz="2000" dirty="0"/>
              <a:t> </a:t>
            </a:r>
            <a:r>
              <a:rPr lang="en-US" sz="2000" dirty="0" err="1"/>
              <a:t>nhiều</a:t>
            </a:r>
            <a:r>
              <a:rPr lang="en-US" sz="2000" dirty="0"/>
              <a:t> </a:t>
            </a:r>
            <a:r>
              <a:rPr lang="en-US" sz="2000" dirty="0" err="1"/>
              <a:t>quần</a:t>
            </a:r>
            <a:r>
              <a:rPr lang="en-US" sz="2000" dirty="0"/>
              <a:t> </a:t>
            </a:r>
            <a:r>
              <a:rPr lang="en-US" sz="2000" dirty="0" err="1"/>
              <a:t>áo</a:t>
            </a:r>
            <a:r>
              <a:rPr lang="en-US" sz="2000" dirty="0"/>
              <a:t> </a:t>
            </a:r>
            <a:r>
              <a:rPr lang="en-US" sz="2000" dirty="0" err="1"/>
              <a:t>cho</a:t>
            </a:r>
            <a:r>
              <a:rPr lang="en-US" sz="2000" dirty="0"/>
              <a:t> </a:t>
            </a:r>
            <a:r>
              <a:rPr lang="en-US" sz="2000" dirty="0" err="1"/>
              <a:t>chuyến</a:t>
            </a:r>
            <a:r>
              <a:rPr lang="en-US" sz="2000" dirty="0"/>
              <a:t> </a:t>
            </a:r>
            <a:r>
              <a:rPr lang="en-US" sz="2000" dirty="0" err="1"/>
              <a:t>đi</a:t>
            </a:r>
            <a:r>
              <a:rPr lang="en-US" sz="2000" dirty="0"/>
              <a:t> 2 </a:t>
            </a:r>
            <a:r>
              <a:rPr lang="en-US" sz="2000" dirty="0" err="1"/>
              <a:t>ngày</a:t>
            </a:r>
            <a:r>
              <a:rPr lang="en-US" sz="2000" dirty="0"/>
              <a:t>=&gt; </a:t>
            </a:r>
            <a:r>
              <a:rPr lang="en-US" sz="2000" dirty="0" err="1"/>
              <a:t>sai</a:t>
            </a:r>
            <a:r>
              <a:rPr lang="en-US" sz="2000" dirty="0"/>
              <a:t> </a:t>
            </a:r>
            <a:r>
              <a:rPr lang="en-US" sz="2000" dirty="0" err="1"/>
              <a:t>nghĩa</a:t>
            </a:r>
            <a:endParaRPr lang="en-US" sz="2000" dirty="0"/>
          </a:p>
          <a:p>
            <a:endParaRPr lang="en-US" sz="2000" dirty="0"/>
          </a:p>
        </p:txBody>
      </p:sp>
      <p:sp>
        <p:nvSpPr>
          <p:cNvPr id="2" name="Oval 1"/>
          <p:cNvSpPr/>
          <p:nvPr/>
        </p:nvSpPr>
        <p:spPr>
          <a:xfrm>
            <a:off x="457200" y="685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846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5909310"/>
          </a:xfrm>
          <a:prstGeom prst="rect">
            <a:avLst/>
          </a:prstGeom>
          <a:noFill/>
        </p:spPr>
        <p:txBody>
          <a:bodyPr wrap="square" rtlCol="0">
            <a:spAutoFit/>
          </a:bodyPr>
          <a:lstStyle/>
          <a:p>
            <a:r>
              <a:rPr lang="en-US" b="1" dirty="0"/>
              <a:t>Question 32</a:t>
            </a:r>
            <a:r>
              <a:rPr lang="en-US" dirty="0"/>
              <a:t>. “Have you taken part in the game show The Road to Mount Olympia? ” she said me.</a:t>
            </a:r>
          </a:p>
          <a:p>
            <a:r>
              <a:rPr lang="en-US" dirty="0"/>
              <a:t>     </a:t>
            </a:r>
            <a:r>
              <a:rPr lang="en-US" b="1" dirty="0"/>
              <a:t>A.</a:t>
            </a:r>
            <a:r>
              <a:rPr lang="en-US" dirty="0"/>
              <a:t> </a:t>
            </a:r>
            <a:r>
              <a:rPr lang="vi-VN" dirty="0"/>
              <a:t>She asked </a:t>
            </a:r>
            <a:r>
              <a:rPr lang="en-US" dirty="0"/>
              <a:t>me whether  had you ever </a:t>
            </a:r>
            <a:r>
              <a:rPr lang="vi-VN" dirty="0"/>
              <a:t>taken part in the game show The Road to Mount Olympia</a:t>
            </a:r>
            <a:r>
              <a:rPr lang="en-US" dirty="0"/>
              <a:t>.</a:t>
            </a:r>
          </a:p>
          <a:p>
            <a:r>
              <a:rPr lang="en-US" dirty="0"/>
              <a:t>     </a:t>
            </a:r>
            <a:r>
              <a:rPr lang="en-US" b="1" dirty="0"/>
              <a:t>B.</a:t>
            </a:r>
            <a:r>
              <a:rPr lang="en-US" dirty="0"/>
              <a:t> </a:t>
            </a:r>
            <a:r>
              <a:rPr lang="vi-VN" dirty="0"/>
              <a:t>She wanted </a:t>
            </a:r>
            <a:r>
              <a:rPr lang="en-US" dirty="0"/>
              <a:t>to know if I have </a:t>
            </a:r>
            <a:r>
              <a:rPr lang="vi-VN" dirty="0"/>
              <a:t>taken part in the game show The Road to Mount Olympia.</a:t>
            </a:r>
            <a:endParaRPr lang="en-US" dirty="0"/>
          </a:p>
          <a:p>
            <a:r>
              <a:rPr lang="en-US" dirty="0"/>
              <a:t>     </a:t>
            </a:r>
            <a:r>
              <a:rPr lang="en-US" b="1" dirty="0"/>
              <a:t>C.</a:t>
            </a:r>
            <a:r>
              <a:rPr lang="en-US" dirty="0"/>
              <a:t> </a:t>
            </a:r>
            <a:r>
              <a:rPr lang="vi-VN" dirty="0"/>
              <a:t>She wanted to know</a:t>
            </a:r>
            <a:r>
              <a:rPr lang="en-US" dirty="0"/>
              <a:t> if I took </a:t>
            </a:r>
            <a:r>
              <a:rPr lang="vi-VN" dirty="0"/>
              <a:t> part in the game show The Road to Mount Olympia.</a:t>
            </a:r>
            <a:endParaRPr lang="en-US" dirty="0"/>
          </a:p>
          <a:p>
            <a:r>
              <a:rPr lang="vi-VN" dirty="0"/>
              <a:t>.</a:t>
            </a:r>
            <a:r>
              <a:rPr lang="en-US" dirty="0"/>
              <a:t>    </a:t>
            </a:r>
            <a:r>
              <a:rPr lang="en-US" b="1" dirty="0"/>
              <a:t>D.</a:t>
            </a:r>
            <a:r>
              <a:rPr lang="en-US" dirty="0"/>
              <a:t> </a:t>
            </a:r>
            <a:r>
              <a:rPr lang="vi-VN" dirty="0"/>
              <a:t>She asked </a:t>
            </a:r>
            <a:r>
              <a:rPr lang="en-US" dirty="0"/>
              <a:t>me if I had </a:t>
            </a:r>
            <a:r>
              <a:rPr lang="vi-VN" dirty="0"/>
              <a:t>taken part in the game show The Road to Mount Olympia.</a:t>
            </a:r>
            <a:endParaRPr lang="en-US" dirty="0"/>
          </a:p>
          <a:p>
            <a:endParaRPr lang="vi-VN" b="1" dirty="0" smtClean="0"/>
          </a:p>
          <a:p>
            <a:r>
              <a:rPr lang="vi-VN" dirty="0"/>
              <a:t> </a:t>
            </a:r>
            <a:endParaRPr lang="en-US" dirty="0"/>
          </a:p>
          <a:p>
            <a:r>
              <a:rPr lang="en-US" dirty="0" err="1"/>
              <a:t>Kiến</a:t>
            </a:r>
            <a:r>
              <a:rPr lang="en-US" dirty="0"/>
              <a:t> </a:t>
            </a:r>
            <a:r>
              <a:rPr lang="en-US" dirty="0" err="1"/>
              <a:t>thức</a:t>
            </a:r>
            <a:r>
              <a:rPr lang="en-US" dirty="0"/>
              <a:t>: </a:t>
            </a:r>
            <a:r>
              <a:rPr lang="en-US" dirty="0" err="1"/>
              <a:t>Câu</a:t>
            </a:r>
            <a:r>
              <a:rPr lang="en-US" dirty="0"/>
              <a:t> </a:t>
            </a:r>
            <a:r>
              <a:rPr lang="en-US" dirty="0" err="1"/>
              <a:t>đồng</a:t>
            </a:r>
            <a:r>
              <a:rPr lang="en-US" dirty="0"/>
              <a:t> </a:t>
            </a:r>
            <a:r>
              <a:rPr lang="en-US" dirty="0" err="1"/>
              <a:t>nghĩa</a:t>
            </a:r>
            <a:r>
              <a:rPr lang="en-US" dirty="0"/>
              <a:t> – </a:t>
            </a:r>
            <a:r>
              <a:rPr lang="en-US" dirty="0" err="1"/>
              <a:t>Câu</a:t>
            </a:r>
            <a:r>
              <a:rPr lang="en-US" dirty="0"/>
              <a:t> </a:t>
            </a:r>
            <a:r>
              <a:rPr lang="en-US" dirty="0" err="1"/>
              <a:t>tường</a:t>
            </a:r>
            <a:r>
              <a:rPr lang="en-US" dirty="0"/>
              <a:t> </a:t>
            </a:r>
            <a:r>
              <a:rPr lang="en-US" dirty="0" err="1"/>
              <a:t>thuật</a:t>
            </a:r>
            <a:endParaRPr lang="en-US" dirty="0"/>
          </a:p>
          <a:p>
            <a:r>
              <a:rPr lang="en-US" dirty="0" err="1"/>
              <a:t>Giải</a:t>
            </a:r>
            <a:r>
              <a:rPr lang="en-US" dirty="0"/>
              <a:t> </a:t>
            </a:r>
            <a:r>
              <a:rPr lang="en-US" dirty="0" err="1"/>
              <a:t>thích</a:t>
            </a:r>
            <a:r>
              <a:rPr lang="en-US" dirty="0"/>
              <a:t>: </a:t>
            </a:r>
          </a:p>
          <a:p>
            <a:r>
              <a:rPr lang="en-US" dirty="0" err="1"/>
              <a:t>Đề</a:t>
            </a:r>
            <a:r>
              <a:rPr lang="en-US" dirty="0"/>
              <a:t> </a:t>
            </a:r>
            <a:r>
              <a:rPr lang="en-US" dirty="0" err="1"/>
              <a:t>bài</a:t>
            </a:r>
            <a:r>
              <a:rPr lang="en-US" dirty="0"/>
              <a:t>: "</a:t>
            </a:r>
            <a:r>
              <a:rPr lang="en-US" dirty="0" err="1"/>
              <a:t>Bạn</a:t>
            </a:r>
            <a:r>
              <a:rPr lang="en-US" dirty="0"/>
              <a:t> </a:t>
            </a:r>
            <a:r>
              <a:rPr lang="en-US" dirty="0" err="1"/>
              <a:t>đã</a:t>
            </a:r>
            <a:r>
              <a:rPr lang="en-US" dirty="0"/>
              <a:t> </a:t>
            </a:r>
            <a:r>
              <a:rPr lang="en-US" dirty="0" err="1"/>
              <a:t>từng</a:t>
            </a:r>
            <a:r>
              <a:rPr lang="en-US" dirty="0"/>
              <a:t> </a:t>
            </a:r>
            <a:r>
              <a:rPr lang="en-US" dirty="0" err="1"/>
              <a:t>tham</a:t>
            </a:r>
            <a:r>
              <a:rPr lang="en-US" dirty="0"/>
              <a:t> </a:t>
            </a:r>
            <a:r>
              <a:rPr lang="en-US" dirty="0" err="1"/>
              <a:t>gia</a:t>
            </a:r>
            <a:r>
              <a:rPr lang="en-US" dirty="0"/>
              <a:t> </a:t>
            </a:r>
            <a:r>
              <a:rPr lang="en-US" dirty="0" err="1"/>
              <a:t>Đường</a:t>
            </a:r>
            <a:r>
              <a:rPr lang="en-US" dirty="0"/>
              <a:t> </a:t>
            </a:r>
            <a:r>
              <a:rPr lang="en-US" dirty="0" err="1"/>
              <a:t>Lên</a:t>
            </a:r>
            <a:r>
              <a:rPr lang="en-US" dirty="0"/>
              <a:t> </a:t>
            </a:r>
            <a:r>
              <a:rPr lang="en-US" dirty="0" err="1"/>
              <a:t>Đỉnh</a:t>
            </a:r>
            <a:r>
              <a:rPr lang="en-US" dirty="0"/>
              <a:t> Olympia </a:t>
            </a:r>
            <a:r>
              <a:rPr lang="en-US" dirty="0" err="1"/>
              <a:t>chưa</a:t>
            </a:r>
            <a:r>
              <a:rPr lang="en-US" dirty="0"/>
              <a:t>?” </a:t>
            </a:r>
            <a:r>
              <a:rPr lang="en-US" dirty="0" err="1"/>
              <a:t>cô</a:t>
            </a:r>
            <a:r>
              <a:rPr lang="en-US" dirty="0"/>
              <a:t> </a:t>
            </a:r>
            <a:r>
              <a:rPr lang="en-US" dirty="0" err="1"/>
              <a:t>ấy</a:t>
            </a:r>
            <a:r>
              <a:rPr lang="en-US" dirty="0"/>
              <a:t> </a:t>
            </a:r>
            <a:r>
              <a:rPr lang="en-US" dirty="0" err="1"/>
              <a:t>hỏi</a:t>
            </a:r>
            <a:r>
              <a:rPr lang="en-US" dirty="0"/>
              <a:t> </a:t>
            </a:r>
            <a:r>
              <a:rPr lang="en-US" dirty="0" err="1"/>
              <a:t>tôi</a:t>
            </a:r>
            <a:r>
              <a:rPr lang="en-US" dirty="0"/>
              <a:t>.</a:t>
            </a:r>
          </a:p>
          <a:p>
            <a:r>
              <a:rPr lang="en-US" dirty="0"/>
              <a:t>Ta </a:t>
            </a:r>
            <a:r>
              <a:rPr lang="en-US" dirty="0" err="1"/>
              <a:t>nhận</a:t>
            </a:r>
            <a:r>
              <a:rPr lang="en-US" dirty="0"/>
              <a:t> </a:t>
            </a:r>
            <a:r>
              <a:rPr lang="en-US" dirty="0" err="1"/>
              <a:t>thấy</a:t>
            </a:r>
            <a:r>
              <a:rPr lang="en-US" dirty="0"/>
              <a:t> </a:t>
            </a:r>
            <a:r>
              <a:rPr lang="en-US" dirty="0" err="1"/>
              <a:t>đây</a:t>
            </a:r>
            <a:r>
              <a:rPr lang="en-US" dirty="0"/>
              <a:t> </a:t>
            </a:r>
            <a:r>
              <a:rPr lang="en-US" dirty="0" err="1"/>
              <a:t>là</a:t>
            </a:r>
            <a:r>
              <a:rPr lang="en-US" dirty="0"/>
              <a:t> </a:t>
            </a:r>
            <a:r>
              <a:rPr lang="en-US" dirty="0" err="1"/>
              <a:t>một</a:t>
            </a:r>
            <a:r>
              <a:rPr lang="en-US" dirty="0"/>
              <a:t> </a:t>
            </a:r>
            <a:r>
              <a:rPr lang="en-US" dirty="0" err="1"/>
              <a:t>câu</a:t>
            </a:r>
            <a:r>
              <a:rPr lang="en-US" dirty="0"/>
              <a:t> </a:t>
            </a:r>
            <a:r>
              <a:rPr lang="en-US" dirty="0" err="1"/>
              <a:t>hỏi</a:t>
            </a:r>
            <a:r>
              <a:rPr lang="en-US" dirty="0"/>
              <a:t> ở </a:t>
            </a:r>
            <a:r>
              <a:rPr lang="en-US" dirty="0" err="1"/>
              <a:t>thì</a:t>
            </a:r>
            <a:r>
              <a:rPr lang="en-US" dirty="0"/>
              <a:t> </a:t>
            </a:r>
            <a:r>
              <a:rPr lang="en-US" dirty="0" err="1"/>
              <a:t>hiện</a:t>
            </a:r>
            <a:r>
              <a:rPr lang="en-US" dirty="0"/>
              <a:t> </a:t>
            </a:r>
            <a:r>
              <a:rPr lang="en-US" dirty="0" err="1"/>
              <a:t>tại</a:t>
            </a:r>
            <a:r>
              <a:rPr lang="en-US" dirty="0"/>
              <a:t> </a:t>
            </a:r>
            <a:r>
              <a:rPr lang="en-US" dirty="0" err="1"/>
              <a:t>hoàn</a:t>
            </a:r>
            <a:r>
              <a:rPr lang="en-US" dirty="0"/>
              <a:t> </a:t>
            </a:r>
            <a:r>
              <a:rPr lang="en-US" dirty="0" err="1"/>
              <a:t>thành</a:t>
            </a:r>
            <a:r>
              <a:rPr lang="en-US" dirty="0"/>
              <a:t>  - </a:t>
            </a:r>
            <a:r>
              <a:rPr lang="en-US" dirty="0" err="1"/>
              <a:t>lùi</a:t>
            </a:r>
            <a:r>
              <a:rPr lang="en-US" dirty="0"/>
              <a:t> </a:t>
            </a:r>
            <a:r>
              <a:rPr lang="en-US" dirty="0" err="1"/>
              <a:t>thì</a:t>
            </a:r>
            <a:r>
              <a:rPr lang="en-US" dirty="0"/>
              <a:t> </a:t>
            </a:r>
            <a:r>
              <a:rPr lang="en-US" dirty="0" err="1"/>
              <a:t>về</a:t>
            </a:r>
            <a:r>
              <a:rPr lang="en-US" dirty="0"/>
              <a:t> </a:t>
            </a:r>
            <a:r>
              <a:rPr lang="en-US" dirty="0" err="1"/>
              <a:t>quá</a:t>
            </a:r>
            <a:r>
              <a:rPr lang="en-US" dirty="0"/>
              <a:t> </a:t>
            </a:r>
            <a:r>
              <a:rPr lang="en-US" dirty="0" err="1"/>
              <a:t>khứ</a:t>
            </a:r>
            <a:r>
              <a:rPr lang="en-US" dirty="0"/>
              <a:t> </a:t>
            </a:r>
            <a:r>
              <a:rPr lang="en-US" dirty="0" err="1"/>
              <a:t>hoàn</a:t>
            </a:r>
            <a:r>
              <a:rPr lang="en-US" dirty="0"/>
              <a:t> </a:t>
            </a:r>
            <a:r>
              <a:rPr lang="en-US" dirty="0" err="1"/>
              <a:t>thành</a:t>
            </a:r>
            <a:endParaRPr lang="en-US" dirty="0"/>
          </a:p>
          <a:p>
            <a:r>
              <a:rPr lang="en-US" dirty="0"/>
              <a:t>     </a:t>
            </a:r>
            <a:r>
              <a:rPr lang="en-US" b="1" dirty="0"/>
              <a:t>A.</a:t>
            </a:r>
            <a:r>
              <a:rPr lang="en-US" dirty="0"/>
              <a:t> =&gt; </a:t>
            </a:r>
            <a:r>
              <a:rPr lang="en-US" dirty="0" err="1"/>
              <a:t>sai</a:t>
            </a:r>
            <a:r>
              <a:rPr lang="en-US" dirty="0"/>
              <a:t> ( </a:t>
            </a:r>
            <a:r>
              <a:rPr lang="en-US" dirty="0" err="1"/>
              <a:t>câu</a:t>
            </a:r>
            <a:r>
              <a:rPr lang="en-US" dirty="0"/>
              <a:t> </a:t>
            </a:r>
            <a:r>
              <a:rPr lang="en-US" dirty="0" err="1"/>
              <a:t>tường</a:t>
            </a:r>
            <a:r>
              <a:rPr lang="en-US" dirty="0"/>
              <a:t> </a:t>
            </a:r>
            <a:r>
              <a:rPr lang="en-US" dirty="0" err="1"/>
              <a:t>thuật</a:t>
            </a:r>
            <a:r>
              <a:rPr lang="en-US" dirty="0"/>
              <a:t> </a:t>
            </a:r>
            <a:r>
              <a:rPr lang="en-US" dirty="0" err="1"/>
              <a:t>không</a:t>
            </a:r>
            <a:r>
              <a:rPr lang="en-US" dirty="0"/>
              <a:t> </a:t>
            </a:r>
            <a:r>
              <a:rPr lang="en-US" dirty="0" err="1"/>
              <a:t>đảo</a:t>
            </a:r>
            <a:r>
              <a:rPr lang="en-US" dirty="0"/>
              <a:t> </a:t>
            </a:r>
            <a:r>
              <a:rPr lang="en-US" dirty="0" err="1"/>
              <a:t>chủ</a:t>
            </a:r>
            <a:r>
              <a:rPr lang="en-US" dirty="0"/>
              <a:t> </a:t>
            </a:r>
            <a:r>
              <a:rPr lang="en-US" dirty="0" err="1"/>
              <a:t>ngữ</a:t>
            </a:r>
            <a:r>
              <a:rPr lang="en-US" dirty="0"/>
              <a:t>) </a:t>
            </a:r>
            <a:endParaRPr lang="en-US" dirty="0" smtClean="0">
              <a:effectLst/>
            </a:endParaRPr>
          </a:p>
          <a:p>
            <a:r>
              <a:rPr lang="en-US" dirty="0"/>
              <a:t>     </a:t>
            </a:r>
            <a:r>
              <a:rPr lang="en-US" b="1" dirty="0"/>
              <a:t>B.</a:t>
            </a:r>
            <a:r>
              <a:rPr lang="en-US" dirty="0"/>
              <a:t> </a:t>
            </a:r>
            <a:r>
              <a:rPr lang="en-US" dirty="0" err="1"/>
              <a:t>Cô</a:t>
            </a:r>
            <a:r>
              <a:rPr lang="en-US" dirty="0"/>
              <a:t> </a:t>
            </a:r>
            <a:r>
              <a:rPr lang="en-US" dirty="0" err="1"/>
              <a:t>ấy</a:t>
            </a:r>
            <a:r>
              <a:rPr lang="en-US" dirty="0"/>
              <a:t> </a:t>
            </a:r>
            <a:r>
              <a:rPr lang="en-US" dirty="0" err="1"/>
              <a:t>muốn</a:t>
            </a:r>
            <a:r>
              <a:rPr lang="en-US" dirty="0"/>
              <a:t> </a:t>
            </a:r>
            <a:r>
              <a:rPr lang="en-US" dirty="0" err="1"/>
              <a:t>biết</a:t>
            </a:r>
            <a:r>
              <a:rPr lang="en-US" dirty="0"/>
              <a:t> </a:t>
            </a:r>
            <a:r>
              <a:rPr lang="en-US" dirty="0" err="1"/>
              <a:t>liệu</a:t>
            </a:r>
            <a:r>
              <a:rPr lang="en-US" dirty="0"/>
              <a:t> </a:t>
            </a:r>
            <a:r>
              <a:rPr lang="en-US" dirty="0" err="1"/>
              <a:t>tôi</a:t>
            </a:r>
            <a:r>
              <a:rPr lang="en-US" dirty="0"/>
              <a:t> </a:t>
            </a:r>
            <a:r>
              <a:rPr lang="en-US" dirty="0" err="1"/>
              <a:t>đã</a:t>
            </a:r>
            <a:r>
              <a:rPr lang="en-US" dirty="0"/>
              <a:t> </a:t>
            </a:r>
            <a:r>
              <a:rPr lang="en-US" dirty="0" err="1"/>
              <a:t>từng</a:t>
            </a:r>
            <a:r>
              <a:rPr lang="en-US" dirty="0"/>
              <a:t> </a:t>
            </a:r>
            <a:r>
              <a:rPr lang="en-US" dirty="0" err="1"/>
              <a:t>tham</a:t>
            </a:r>
            <a:r>
              <a:rPr lang="en-US" dirty="0"/>
              <a:t> </a:t>
            </a:r>
            <a:r>
              <a:rPr lang="en-US" dirty="0" err="1"/>
              <a:t>gia</a:t>
            </a:r>
            <a:r>
              <a:rPr lang="en-US" dirty="0"/>
              <a:t> </a:t>
            </a:r>
            <a:r>
              <a:rPr lang="en-US" dirty="0" err="1"/>
              <a:t>Đường</a:t>
            </a:r>
            <a:r>
              <a:rPr lang="en-US" dirty="0"/>
              <a:t> </a:t>
            </a:r>
            <a:r>
              <a:rPr lang="en-US" dirty="0" err="1"/>
              <a:t>Lên</a:t>
            </a:r>
            <a:r>
              <a:rPr lang="en-US" dirty="0"/>
              <a:t> </a:t>
            </a:r>
            <a:r>
              <a:rPr lang="en-US" dirty="0" err="1"/>
              <a:t>Đỉnh</a:t>
            </a:r>
            <a:r>
              <a:rPr lang="en-US" dirty="0"/>
              <a:t> Olympia </a:t>
            </a:r>
            <a:r>
              <a:rPr lang="en-US" dirty="0" err="1"/>
              <a:t>chưa</a:t>
            </a:r>
            <a:r>
              <a:rPr lang="en-US" dirty="0"/>
              <a:t>. =&gt; </a:t>
            </a:r>
            <a:r>
              <a:rPr lang="en-US" dirty="0" err="1"/>
              <a:t>sai</a:t>
            </a:r>
            <a:r>
              <a:rPr lang="en-US" dirty="0"/>
              <a:t> </a:t>
            </a:r>
            <a:r>
              <a:rPr lang="en-US" dirty="0" err="1"/>
              <a:t>cấu</a:t>
            </a:r>
            <a:r>
              <a:rPr lang="en-US" dirty="0"/>
              <a:t> </a:t>
            </a:r>
            <a:r>
              <a:rPr lang="en-US" dirty="0" err="1"/>
              <a:t>trúc</a:t>
            </a:r>
            <a:r>
              <a:rPr lang="en-US" dirty="0"/>
              <a:t> ( </a:t>
            </a:r>
            <a:r>
              <a:rPr lang="en-US" dirty="0" err="1"/>
              <a:t>không</a:t>
            </a:r>
            <a:r>
              <a:rPr lang="en-US" dirty="0"/>
              <a:t> </a:t>
            </a:r>
            <a:r>
              <a:rPr lang="en-US" dirty="0" err="1"/>
              <a:t>lùi</a:t>
            </a:r>
            <a:r>
              <a:rPr lang="en-US" dirty="0"/>
              <a:t> </a:t>
            </a:r>
            <a:r>
              <a:rPr lang="en-US" dirty="0" err="1"/>
              <a:t>thì</a:t>
            </a:r>
            <a:r>
              <a:rPr lang="en-US" dirty="0"/>
              <a:t>)</a:t>
            </a:r>
            <a:endParaRPr lang="en-US" dirty="0" smtClean="0">
              <a:effectLst/>
            </a:endParaRPr>
          </a:p>
          <a:p>
            <a:r>
              <a:rPr lang="en-US" dirty="0"/>
              <a:t>     </a:t>
            </a:r>
            <a:r>
              <a:rPr lang="en-US" b="1" dirty="0"/>
              <a:t>C.</a:t>
            </a:r>
            <a:r>
              <a:rPr lang="en-US" dirty="0"/>
              <a:t> </a:t>
            </a:r>
            <a:r>
              <a:rPr lang="en-US" dirty="0" err="1"/>
              <a:t>Cô</a:t>
            </a:r>
            <a:r>
              <a:rPr lang="en-US" dirty="0"/>
              <a:t> </a:t>
            </a:r>
            <a:r>
              <a:rPr lang="en-US" dirty="0" err="1"/>
              <a:t>ấy</a:t>
            </a:r>
            <a:r>
              <a:rPr lang="en-US" dirty="0"/>
              <a:t> </a:t>
            </a:r>
            <a:r>
              <a:rPr lang="en-US" dirty="0" err="1"/>
              <a:t>muốn</a:t>
            </a:r>
            <a:r>
              <a:rPr lang="en-US" dirty="0"/>
              <a:t> </a:t>
            </a:r>
            <a:r>
              <a:rPr lang="en-US" dirty="0" err="1"/>
              <a:t>biết</a:t>
            </a:r>
            <a:r>
              <a:rPr lang="en-US" dirty="0"/>
              <a:t> </a:t>
            </a:r>
            <a:r>
              <a:rPr lang="en-US" dirty="0" err="1"/>
              <a:t>liệu</a:t>
            </a:r>
            <a:r>
              <a:rPr lang="en-US" dirty="0"/>
              <a:t> </a:t>
            </a:r>
            <a:r>
              <a:rPr lang="en-US" dirty="0" err="1"/>
              <a:t>tôi</a:t>
            </a:r>
            <a:r>
              <a:rPr lang="en-US" dirty="0"/>
              <a:t> </a:t>
            </a:r>
            <a:r>
              <a:rPr lang="en-US" dirty="0" err="1"/>
              <a:t>đã</a:t>
            </a:r>
            <a:r>
              <a:rPr lang="en-US" dirty="0"/>
              <a:t> </a:t>
            </a:r>
            <a:r>
              <a:rPr lang="en-US" dirty="0" err="1"/>
              <a:t>từng</a:t>
            </a:r>
            <a:r>
              <a:rPr lang="en-US" dirty="0"/>
              <a:t> </a:t>
            </a:r>
            <a:r>
              <a:rPr lang="en-US" dirty="0" err="1"/>
              <a:t>tham</a:t>
            </a:r>
            <a:r>
              <a:rPr lang="en-US" dirty="0"/>
              <a:t> </a:t>
            </a:r>
            <a:r>
              <a:rPr lang="en-US" dirty="0" err="1"/>
              <a:t>gia</a:t>
            </a:r>
            <a:r>
              <a:rPr lang="en-US" dirty="0"/>
              <a:t> </a:t>
            </a:r>
            <a:r>
              <a:rPr lang="en-US" dirty="0" err="1"/>
              <a:t>Đường</a:t>
            </a:r>
            <a:r>
              <a:rPr lang="en-US" dirty="0"/>
              <a:t> </a:t>
            </a:r>
            <a:r>
              <a:rPr lang="en-US" dirty="0" err="1"/>
              <a:t>Lên</a:t>
            </a:r>
            <a:r>
              <a:rPr lang="en-US" dirty="0"/>
              <a:t> </a:t>
            </a:r>
            <a:r>
              <a:rPr lang="en-US" dirty="0" err="1"/>
              <a:t>Đỉnh</a:t>
            </a:r>
            <a:r>
              <a:rPr lang="en-US" dirty="0"/>
              <a:t> Olympia </a:t>
            </a:r>
            <a:r>
              <a:rPr lang="en-US" dirty="0" err="1"/>
              <a:t>chưa</a:t>
            </a:r>
            <a:r>
              <a:rPr lang="en-US" dirty="0"/>
              <a:t>=&gt; </a:t>
            </a:r>
            <a:r>
              <a:rPr lang="en-US" dirty="0" err="1"/>
              <a:t>sai</a:t>
            </a:r>
            <a:r>
              <a:rPr lang="en-US" dirty="0"/>
              <a:t> </a:t>
            </a:r>
            <a:r>
              <a:rPr lang="en-US" dirty="0" err="1"/>
              <a:t>cấu</a:t>
            </a:r>
            <a:r>
              <a:rPr lang="en-US" dirty="0"/>
              <a:t> </a:t>
            </a:r>
            <a:r>
              <a:rPr lang="en-US" dirty="0" err="1"/>
              <a:t>trúc</a:t>
            </a:r>
            <a:r>
              <a:rPr lang="en-US" dirty="0"/>
              <a:t>( </a:t>
            </a:r>
            <a:r>
              <a:rPr lang="en-US" dirty="0" err="1"/>
              <a:t>không</a:t>
            </a:r>
            <a:r>
              <a:rPr lang="en-US" dirty="0"/>
              <a:t> </a:t>
            </a:r>
            <a:r>
              <a:rPr lang="en-US" dirty="0" err="1"/>
              <a:t>lùi</a:t>
            </a:r>
            <a:r>
              <a:rPr lang="en-US" dirty="0"/>
              <a:t> </a:t>
            </a:r>
            <a:r>
              <a:rPr lang="en-US" dirty="0" err="1"/>
              <a:t>thì</a:t>
            </a:r>
            <a:r>
              <a:rPr lang="en-US" dirty="0"/>
              <a:t>)</a:t>
            </a:r>
            <a:endParaRPr lang="en-US" dirty="0" smtClean="0">
              <a:effectLst/>
            </a:endParaRPr>
          </a:p>
          <a:p>
            <a:r>
              <a:rPr lang="vi-VN" dirty="0"/>
              <a:t>.</a:t>
            </a:r>
            <a:r>
              <a:rPr lang="en-US" dirty="0"/>
              <a:t>    </a:t>
            </a:r>
            <a:r>
              <a:rPr lang="en-US" b="1" dirty="0"/>
              <a:t>D.</a:t>
            </a:r>
            <a:r>
              <a:rPr lang="en-US" dirty="0"/>
              <a:t> </a:t>
            </a:r>
            <a:r>
              <a:rPr lang="en-US" dirty="0" err="1"/>
              <a:t>Cô</a:t>
            </a:r>
            <a:r>
              <a:rPr lang="en-US" dirty="0"/>
              <a:t> </a:t>
            </a:r>
            <a:r>
              <a:rPr lang="en-US" dirty="0" err="1"/>
              <a:t>ấy</a:t>
            </a:r>
            <a:r>
              <a:rPr lang="en-US" dirty="0"/>
              <a:t> </a:t>
            </a:r>
            <a:r>
              <a:rPr lang="en-US" dirty="0" err="1"/>
              <a:t>muốn</a:t>
            </a:r>
            <a:r>
              <a:rPr lang="en-US" dirty="0"/>
              <a:t> </a:t>
            </a:r>
            <a:r>
              <a:rPr lang="en-US" dirty="0" err="1"/>
              <a:t>biết</a:t>
            </a:r>
            <a:r>
              <a:rPr lang="en-US" dirty="0"/>
              <a:t> </a:t>
            </a:r>
            <a:r>
              <a:rPr lang="en-US" dirty="0" err="1"/>
              <a:t>liệu</a:t>
            </a:r>
            <a:r>
              <a:rPr lang="en-US" dirty="0"/>
              <a:t> </a:t>
            </a:r>
            <a:r>
              <a:rPr lang="en-US" dirty="0" err="1"/>
              <a:t>tôi</a:t>
            </a:r>
            <a:r>
              <a:rPr lang="en-US" dirty="0"/>
              <a:t> </a:t>
            </a:r>
            <a:r>
              <a:rPr lang="en-US" dirty="0" err="1"/>
              <a:t>đã</a:t>
            </a:r>
            <a:r>
              <a:rPr lang="en-US" dirty="0"/>
              <a:t> </a:t>
            </a:r>
            <a:r>
              <a:rPr lang="en-US" dirty="0" err="1"/>
              <a:t>từng</a:t>
            </a:r>
            <a:r>
              <a:rPr lang="en-US" dirty="0"/>
              <a:t> </a:t>
            </a:r>
            <a:r>
              <a:rPr lang="en-US" dirty="0" err="1"/>
              <a:t>tham</a:t>
            </a:r>
            <a:r>
              <a:rPr lang="en-US" dirty="0"/>
              <a:t> </a:t>
            </a:r>
            <a:r>
              <a:rPr lang="en-US" dirty="0" err="1"/>
              <a:t>gia</a:t>
            </a:r>
            <a:r>
              <a:rPr lang="en-US" dirty="0"/>
              <a:t> </a:t>
            </a:r>
            <a:r>
              <a:rPr lang="en-US" dirty="0" err="1"/>
              <a:t>Đường</a:t>
            </a:r>
            <a:r>
              <a:rPr lang="en-US" dirty="0"/>
              <a:t> </a:t>
            </a:r>
            <a:r>
              <a:rPr lang="en-US" dirty="0" err="1"/>
              <a:t>Lên</a:t>
            </a:r>
            <a:r>
              <a:rPr lang="en-US" dirty="0"/>
              <a:t> </a:t>
            </a:r>
            <a:r>
              <a:rPr lang="en-US" dirty="0" err="1"/>
              <a:t>Đỉnh</a:t>
            </a:r>
            <a:r>
              <a:rPr lang="en-US" dirty="0"/>
              <a:t> Olympia </a:t>
            </a:r>
            <a:r>
              <a:rPr lang="en-US" dirty="0" err="1"/>
              <a:t>chưa</a:t>
            </a:r>
            <a:r>
              <a:rPr lang="en-US" dirty="0"/>
              <a:t> =&gt; </a:t>
            </a:r>
            <a:r>
              <a:rPr lang="en-US" dirty="0" err="1"/>
              <a:t>đúng</a:t>
            </a:r>
            <a:endParaRPr lang="en-US" dirty="0" smtClean="0">
              <a:effectLst/>
            </a:endParaRPr>
          </a:p>
          <a:p>
            <a:endParaRPr lang="en-US" dirty="0"/>
          </a:p>
        </p:txBody>
      </p:sp>
      <p:sp>
        <p:nvSpPr>
          <p:cNvPr id="2" name="Oval 1"/>
          <p:cNvSpPr/>
          <p:nvPr/>
        </p:nvSpPr>
        <p:spPr>
          <a:xfrm>
            <a:off x="457200" y="2209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2197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anim calcmode="lin" valueType="num">
                                      <p:cBhvr additive="base">
                                        <p:cTn id="2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4" end="14"/>
                                            </p:txEl>
                                          </p:spTgt>
                                        </p:tgtEl>
                                        <p:attrNameLst>
                                          <p:attrName>style.visibility</p:attrName>
                                        </p:attrNameLst>
                                      </p:cBhvr>
                                      <p:to>
                                        <p:strVal val="visible"/>
                                      </p:to>
                                    </p:set>
                                    <p:anim calcmode="lin" valueType="num">
                                      <p:cBhvr additive="base">
                                        <p:cTn id="35"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4708981"/>
          </a:xfrm>
          <a:prstGeom prst="rect">
            <a:avLst/>
          </a:prstGeom>
          <a:noFill/>
        </p:spPr>
        <p:txBody>
          <a:bodyPr wrap="square" rtlCol="0">
            <a:spAutoFit/>
          </a:bodyPr>
          <a:lstStyle/>
          <a:p>
            <a:r>
              <a:rPr lang="vi-VN" sz="2000" b="1" dirty="0"/>
              <a:t>Question 33</a:t>
            </a:r>
            <a:r>
              <a:rPr lang="vi-VN" sz="2000" dirty="0"/>
              <a:t>. </a:t>
            </a:r>
            <a:r>
              <a:rPr lang="en-GB" sz="2000" dirty="0"/>
              <a:t>I last ate this kind of food five years ago.</a:t>
            </a:r>
            <a:endParaRPr lang="en-US" sz="2000" dirty="0"/>
          </a:p>
          <a:p>
            <a:r>
              <a:rPr lang="en-GB" sz="2000" b="1" dirty="0"/>
              <a:t>    A.</a:t>
            </a:r>
            <a:r>
              <a:rPr lang="en-GB" sz="2000" dirty="0"/>
              <a:t> I haven’t eaten this kind of food for five years.                    </a:t>
            </a:r>
            <a:r>
              <a:rPr lang="en-GB" sz="2000" b="1" dirty="0"/>
              <a:t>B.</a:t>
            </a:r>
            <a:r>
              <a:rPr lang="en-GB" sz="2000" dirty="0"/>
              <a:t> I ate this kind of food for five years.</a:t>
            </a:r>
            <a:endParaRPr lang="en-US" sz="2000" dirty="0"/>
          </a:p>
          <a:p>
            <a:r>
              <a:rPr lang="en-GB" sz="2000" b="1" dirty="0"/>
              <a:t>    C.</a:t>
            </a:r>
            <a:r>
              <a:rPr lang="en-GB" sz="2000" dirty="0"/>
              <a:t> I didn’t eat this kind of food five years ago.                         </a:t>
            </a:r>
            <a:r>
              <a:rPr lang="en-GB" sz="2000" b="1" dirty="0"/>
              <a:t>D.</a:t>
            </a:r>
            <a:r>
              <a:rPr lang="en-GB" sz="2000" dirty="0"/>
              <a:t> I have eaten this kind of food for five years.</a:t>
            </a:r>
            <a:endParaRPr lang="en-US" sz="2000" dirty="0"/>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Câu</a:t>
            </a:r>
            <a:r>
              <a:rPr lang="en-US" sz="2000" dirty="0"/>
              <a:t> </a:t>
            </a:r>
            <a:r>
              <a:rPr lang="en-US" sz="2000" dirty="0" err="1"/>
              <a:t>đồng</a:t>
            </a:r>
            <a:r>
              <a:rPr lang="en-US" sz="2000" dirty="0"/>
              <a:t> </a:t>
            </a:r>
            <a:r>
              <a:rPr lang="en-US" sz="2000" dirty="0" err="1"/>
              <a:t>nghĩa</a:t>
            </a:r>
            <a:r>
              <a:rPr lang="en-US" sz="2000" dirty="0"/>
              <a:t> – </a:t>
            </a:r>
            <a:r>
              <a:rPr lang="en-US" sz="2000" dirty="0" err="1"/>
              <a:t>Thì</a:t>
            </a:r>
            <a:r>
              <a:rPr lang="en-US" sz="2000" dirty="0"/>
              <a:t> </a:t>
            </a:r>
            <a:r>
              <a:rPr lang="en-US" sz="2000" dirty="0" err="1"/>
              <a:t>của</a:t>
            </a:r>
            <a:r>
              <a:rPr lang="en-US" sz="2000" dirty="0"/>
              <a:t> </a:t>
            </a:r>
            <a:r>
              <a:rPr lang="en-US" sz="2000" dirty="0" err="1"/>
              <a:t>động</a:t>
            </a:r>
            <a:r>
              <a:rPr lang="en-US" sz="2000" dirty="0"/>
              <a:t> </a:t>
            </a:r>
            <a:r>
              <a:rPr lang="en-US" sz="2000" dirty="0" err="1"/>
              <a:t>từ</a:t>
            </a:r>
            <a:endParaRPr lang="en-US" sz="2000" dirty="0"/>
          </a:p>
          <a:p>
            <a:r>
              <a:rPr lang="en-US" sz="2000" dirty="0" err="1"/>
              <a:t>Giải</a:t>
            </a:r>
            <a:r>
              <a:rPr lang="en-US" sz="2000" dirty="0"/>
              <a:t> </a:t>
            </a:r>
            <a:r>
              <a:rPr lang="en-US" sz="2000" dirty="0" err="1"/>
              <a:t>thích</a:t>
            </a:r>
            <a:r>
              <a:rPr lang="en-US" sz="2000" dirty="0"/>
              <a:t>: </a:t>
            </a:r>
          </a:p>
          <a:p>
            <a:r>
              <a:rPr lang="en-US" sz="2000" dirty="0" err="1"/>
              <a:t>Câu</a:t>
            </a:r>
            <a:r>
              <a:rPr lang="en-US" sz="2000" dirty="0"/>
              <a:t> </a:t>
            </a:r>
            <a:r>
              <a:rPr lang="en-US" sz="2000" dirty="0" err="1"/>
              <a:t>đề</a:t>
            </a:r>
            <a:r>
              <a:rPr lang="en-US" sz="2000" dirty="0"/>
              <a:t> </a:t>
            </a:r>
            <a:r>
              <a:rPr lang="en-US" sz="2000" dirty="0" err="1"/>
              <a:t>bài</a:t>
            </a:r>
            <a:r>
              <a:rPr lang="en-US" sz="2000" dirty="0"/>
              <a:t>: </a:t>
            </a:r>
            <a:r>
              <a:rPr lang="en-US" sz="2000" dirty="0" err="1"/>
              <a:t>Lần</a:t>
            </a:r>
            <a:r>
              <a:rPr lang="en-US" sz="2000" dirty="0"/>
              <a:t> </a:t>
            </a:r>
            <a:r>
              <a:rPr lang="en-US" sz="2000" dirty="0" err="1"/>
              <a:t>cuối</a:t>
            </a:r>
            <a:r>
              <a:rPr lang="en-US" sz="2000" dirty="0"/>
              <a:t> </a:t>
            </a:r>
            <a:r>
              <a:rPr lang="en-US" sz="2000" dirty="0" err="1"/>
              <a:t>cùng</a:t>
            </a:r>
            <a:r>
              <a:rPr lang="en-US" sz="2000" dirty="0"/>
              <a:t> </a:t>
            </a:r>
            <a:r>
              <a:rPr lang="en-US" sz="2000" dirty="0" err="1"/>
              <a:t>tôi</a:t>
            </a:r>
            <a:r>
              <a:rPr lang="en-US" sz="2000" dirty="0"/>
              <a:t> </a:t>
            </a:r>
            <a:r>
              <a:rPr lang="en-US" sz="2000" dirty="0" err="1"/>
              <a:t>ăn</a:t>
            </a:r>
            <a:r>
              <a:rPr lang="en-US" sz="2000" dirty="0"/>
              <a:t> </a:t>
            </a:r>
            <a:r>
              <a:rPr lang="en-US" sz="2000" dirty="0" err="1"/>
              <a:t>loại</a:t>
            </a:r>
            <a:r>
              <a:rPr lang="en-US" sz="2000" dirty="0"/>
              <a:t> </a:t>
            </a:r>
            <a:r>
              <a:rPr lang="en-US" sz="2000" dirty="0" err="1"/>
              <a:t>thức</a:t>
            </a:r>
            <a:r>
              <a:rPr lang="en-US" sz="2000" dirty="0"/>
              <a:t> </a:t>
            </a:r>
            <a:r>
              <a:rPr lang="en-US" sz="2000" dirty="0" err="1"/>
              <a:t>ăn</a:t>
            </a:r>
            <a:r>
              <a:rPr lang="en-US" sz="2000" dirty="0"/>
              <a:t> </a:t>
            </a:r>
            <a:r>
              <a:rPr lang="en-US" sz="2000" dirty="0" err="1"/>
              <a:t>này</a:t>
            </a:r>
            <a:r>
              <a:rPr lang="en-US" sz="2000" dirty="0"/>
              <a:t> </a:t>
            </a:r>
            <a:r>
              <a:rPr lang="en-US" sz="2000" dirty="0" err="1"/>
              <a:t>là</a:t>
            </a:r>
            <a:r>
              <a:rPr lang="en-US" sz="2000" dirty="0"/>
              <a:t> </a:t>
            </a:r>
            <a:r>
              <a:rPr lang="en-US" sz="2000" dirty="0" err="1"/>
              <a:t>cách</a:t>
            </a:r>
            <a:r>
              <a:rPr lang="en-US" sz="2000" dirty="0"/>
              <a:t> </a:t>
            </a:r>
            <a:r>
              <a:rPr lang="en-US" sz="2000" dirty="0" err="1"/>
              <a:t>đây</a:t>
            </a:r>
            <a:r>
              <a:rPr lang="en-US" sz="2000" dirty="0"/>
              <a:t> 5 </a:t>
            </a:r>
            <a:r>
              <a:rPr lang="en-US" sz="2000" dirty="0" err="1"/>
              <a:t>năm</a:t>
            </a:r>
            <a:r>
              <a:rPr lang="en-US" sz="2000" dirty="0"/>
              <a:t>.</a:t>
            </a:r>
          </a:p>
          <a:p>
            <a:r>
              <a:rPr lang="en-GB" sz="2000" b="1" dirty="0"/>
              <a:t>    A.</a:t>
            </a:r>
            <a:r>
              <a:rPr lang="en-GB" sz="2000" dirty="0"/>
              <a:t> </a:t>
            </a:r>
            <a:r>
              <a:rPr lang="en-GB" sz="2000" dirty="0" err="1"/>
              <a:t>Tôi</a:t>
            </a:r>
            <a:r>
              <a:rPr lang="en-GB" sz="2000" dirty="0"/>
              <a:t> </a:t>
            </a:r>
            <a:r>
              <a:rPr lang="en-GB" sz="2000" dirty="0" err="1"/>
              <a:t>không</a:t>
            </a:r>
            <a:r>
              <a:rPr lang="en-GB" sz="2000" dirty="0"/>
              <a:t> </a:t>
            </a:r>
            <a:r>
              <a:rPr lang="en-GB" sz="2000" dirty="0" err="1"/>
              <a:t>ăn</a:t>
            </a:r>
            <a:r>
              <a:rPr lang="en-GB" sz="2000" dirty="0"/>
              <a:t> </a:t>
            </a:r>
            <a:r>
              <a:rPr lang="en-GB" sz="2000" dirty="0" err="1"/>
              <a:t>loại</a:t>
            </a:r>
            <a:r>
              <a:rPr lang="en-GB" sz="2000" dirty="0"/>
              <a:t> </a:t>
            </a:r>
            <a:r>
              <a:rPr lang="en-GB" sz="2000" dirty="0" err="1"/>
              <a:t>thức</a:t>
            </a:r>
            <a:r>
              <a:rPr lang="en-GB" sz="2000" dirty="0"/>
              <a:t> </a:t>
            </a:r>
            <a:r>
              <a:rPr lang="en-GB" sz="2000" dirty="0" err="1"/>
              <a:t>ăn</a:t>
            </a:r>
            <a:r>
              <a:rPr lang="en-GB" sz="2000" dirty="0"/>
              <a:t> </a:t>
            </a:r>
            <a:r>
              <a:rPr lang="en-GB" sz="2000" dirty="0" err="1"/>
              <a:t>này</a:t>
            </a:r>
            <a:r>
              <a:rPr lang="en-GB" sz="2000" dirty="0"/>
              <a:t> </a:t>
            </a:r>
            <a:r>
              <a:rPr lang="en-GB" sz="2000" dirty="0" err="1"/>
              <a:t>được</a:t>
            </a:r>
            <a:r>
              <a:rPr lang="en-GB" sz="2000" dirty="0"/>
              <a:t> 5 </a:t>
            </a:r>
            <a:r>
              <a:rPr lang="en-GB" sz="2000" dirty="0" err="1"/>
              <a:t>năm</a:t>
            </a:r>
            <a:r>
              <a:rPr lang="en-GB" sz="2000" dirty="0"/>
              <a:t> </a:t>
            </a:r>
            <a:r>
              <a:rPr lang="en-GB" sz="2000" dirty="0" err="1"/>
              <a:t>rồi</a:t>
            </a:r>
            <a:r>
              <a:rPr lang="en-GB" sz="2000" dirty="0"/>
              <a:t>.=&gt; </a:t>
            </a:r>
            <a:r>
              <a:rPr lang="en-GB" sz="2000" dirty="0" err="1"/>
              <a:t>đúng</a:t>
            </a:r>
            <a:r>
              <a:rPr lang="en-GB" sz="2000" dirty="0"/>
              <a:t>      </a:t>
            </a:r>
            <a:r>
              <a:rPr lang="en-GB" sz="2000" b="1" dirty="0"/>
              <a:t>             </a:t>
            </a:r>
            <a:endParaRPr lang="en-US" sz="2000" dirty="0"/>
          </a:p>
          <a:p>
            <a:r>
              <a:rPr lang="en-GB" sz="2000" b="1" dirty="0"/>
              <a:t>    B.</a:t>
            </a:r>
            <a:r>
              <a:rPr lang="en-GB" sz="2000" dirty="0"/>
              <a:t> </a:t>
            </a:r>
            <a:r>
              <a:rPr lang="en-GB" sz="2000" dirty="0" err="1"/>
              <a:t>Tôi</a:t>
            </a:r>
            <a:r>
              <a:rPr lang="en-GB" sz="2000" dirty="0"/>
              <a:t> </a:t>
            </a:r>
            <a:r>
              <a:rPr lang="en-GB" sz="2000" dirty="0" err="1"/>
              <a:t>đã</a:t>
            </a:r>
            <a:r>
              <a:rPr lang="en-GB" sz="2000" dirty="0"/>
              <a:t> </a:t>
            </a:r>
            <a:r>
              <a:rPr lang="en-GB" sz="2000" dirty="0" err="1"/>
              <a:t>ăn</a:t>
            </a:r>
            <a:r>
              <a:rPr lang="en-GB" sz="2000" dirty="0"/>
              <a:t> </a:t>
            </a:r>
            <a:r>
              <a:rPr lang="en-GB" sz="2000" dirty="0" err="1"/>
              <a:t>loại</a:t>
            </a:r>
            <a:r>
              <a:rPr lang="en-GB" sz="2000" dirty="0"/>
              <a:t> </a:t>
            </a:r>
            <a:r>
              <a:rPr lang="en-GB" sz="2000" dirty="0" err="1"/>
              <a:t>thức</a:t>
            </a:r>
            <a:r>
              <a:rPr lang="en-GB" sz="2000" dirty="0"/>
              <a:t> </a:t>
            </a:r>
            <a:r>
              <a:rPr lang="en-GB" sz="2000" dirty="0" err="1"/>
              <a:t>ăn</a:t>
            </a:r>
            <a:r>
              <a:rPr lang="en-GB" sz="2000" dirty="0"/>
              <a:t> </a:t>
            </a:r>
            <a:r>
              <a:rPr lang="en-GB" sz="2000" dirty="0" err="1"/>
              <a:t>này</a:t>
            </a:r>
            <a:r>
              <a:rPr lang="en-GB" sz="2000" dirty="0"/>
              <a:t> </a:t>
            </a:r>
            <a:r>
              <a:rPr lang="en-GB" sz="2000" dirty="0" err="1"/>
              <a:t>được</a:t>
            </a:r>
            <a:r>
              <a:rPr lang="en-GB" sz="2000" dirty="0"/>
              <a:t> 5 </a:t>
            </a:r>
            <a:r>
              <a:rPr lang="en-GB" sz="2000" dirty="0" err="1"/>
              <a:t>năm</a:t>
            </a:r>
            <a:r>
              <a:rPr lang="en-GB" sz="2000" dirty="0"/>
              <a:t> </a:t>
            </a:r>
            <a:r>
              <a:rPr lang="en-GB" sz="2000" dirty="0" err="1"/>
              <a:t>rồi</a:t>
            </a:r>
            <a:r>
              <a:rPr lang="en-GB" sz="2000" dirty="0"/>
              <a:t>=&gt; </a:t>
            </a:r>
            <a:r>
              <a:rPr lang="en-GB" sz="2000" dirty="0" err="1"/>
              <a:t>sai</a:t>
            </a:r>
            <a:r>
              <a:rPr lang="en-GB" sz="2000" dirty="0"/>
              <a:t> </a:t>
            </a:r>
            <a:r>
              <a:rPr lang="en-GB" sz="2000" dirty="0" err="1"/>
              <a:t>cấu</a:t>
            </a:r>
            <a:r>
              <a:rPr lang="en-GB" sz="2000" dirty="0"/>
              <a:t> </a:t>
            </a:r>
            <a:r>
              <a:rPr lang="en-GB" sz="2000" dirty="0" err="1"/>
              <a:t>trúc</a:t>
            </a:r>
            <a:endParaRPr lang="en-US" sz="2000" dirty="0"/>
          </a:p>
          <a:p>
            <a:r>
              <a:rPr lang="en-GB" sz="2000" b="1" dirty="0"/>
              <a:t>    C.</a:t>
            </a:r>
            <a:r>
              <a:rPr lang="en-GB" sz="2000" dirty="0"/>
              <a:t> </a:t>
            </a:r>
            <a:r>
              <a:rPr lang="en-GB" sz="2000" dirty="0" err="1"/>
              <a:t>Tôi</a:t>
            </a:r>
            <a:r>
              <a:rPr lang="en-GB" sz="2000" dirty="0"/>
              <a:t> </a:t>
            </a:r>
            <a:r>
              <a:rPr lang="en-GB" sz="2000" dirty="0" err="1"/>
              <a:t>không</a:t>
            </a:r>
            <a:r>
              <a:rPr lang="en-GB" sz="2000" dirty="0"/>
              <a:t> </a:t>
            </a:r>
            <a:r>
              <a:rPr lang="en-GB" sz="2000" dirty="0" err="1"/>
              <a:t>ăn</a:t>
            </a:r>
            <a:r>
              <a:rPr lang="en-GB" sz="2000" dirty="0"/>
              <a:t> </a:t>
            </a:r>
            <a:r>
              <a:rPr lang="en-GB" sz="2000" dirty="0" err="1"/>
              <a:t>loại</a:t>
            </a:r>
            <a:r>
              <a:rPr lang="en-GB" sz="2000" dirty="0"/>
              <a:t> </a:t>
            </a:r>
            <a:r>
              <a:rPr lang="en-GB" sz="2000" dirty="0" err="1"/>
              <a:t>thức</a:t>
            </a:r>
            <a:r>
              <a:rPr lang="en-GB" sz="2000" dirty="0"/>
              <a:t> </a:t>
            </a:r>
            <a:r>
              <a:rPr lang="en-GB" sz="2000" dirty="0" err="1"/>
              <a:t>ăn</a:t>
            </a:r>
            <a:r>
              <a:rPr lang="en-GB" sz="2000" dirty="0"/>
              <a:t> </a:t>
            </a:r>
            <a:r>
              <a:rPr lang="en-GB" sz="2000" dirty="0" err="1"/>
              <a:t>này</a:t>
            </a:r>
            <a:r>
              <a:rPr lang="en-GB" sz="2000" dirty="0"/>
              <a:t> </a:t>
            </a:r>
            <a:r>
              <a:rPr lang="en-GB" sz="2000" dirty="0" err="1"/>
              <a:t>cách</a:t>
            </a:r>
            <a:r>
              <a:rPr lang="en-GB" sz="2000" dirty="0"/>
              <a:t> </a:t>
            </a:r>
            <a:r>
              <a:rPr lang="en-GB" sz="2000" dirty="0" err="1"/>
              <a:t>đây</a:t>
            </a:r>
            <a:r>
              <a:rPr lang="en-GB" sz="2000" dirty="0"/>
              <a:t> 5 </a:t>
            </a:r>
            <a:r>
              <a:rPr lang="en-GB" sz="2000" dirty="0" err="1"/>
              <a:t>năm</a:t>
            </a:r>
            <a:r>
              <a:rPr lang="en-GB" sz="2000" dirty="0"/>
              <a:t> .=&gt; </a:t>
            </a:r>
            <a:r>
              <a:rPr lang="en-GB" sz="2000" dirty="0" err="1"/>
              <a:t>sai</a:t>
            </a:r>
            <a:r>
              <a:rPr lang="en-GB" sz="2000" dirty="0"/>
              <a:t> </a:t>
            </a:r>
            <a:r>
              <a:rPr lang="en-GB" sz="2000" dirty="0" err="1"/>
              <a:t>nghĩa</a:t>
            </a:r>
            <a:r>
              <a:rPr lang="en-GB" sz="2000" dirty="0"/>
              <a:t>                           </a:t>
            </a:r>
            <a:endParaRPr lang="en-US" sz="2000" dirty="0"/>
          </a:p>
          <a:p>
            <a:r>
              <a:rPr lang="en-GB" sz="2000" b="1" dirty="0"/>
              <a:t>    D.</a:t>
            </a:r>
            <a:r>
              <a:rPr lang="en-GB" sz="2000" dirty="0"/>
              <a:t> </a:t>
            </a:r>
            <a:r>
              <a:rPr lang="en-GB" sz="2000" dirty="0" err="1"/>
              <a:t>Tôi</a:t>
            </a:r>
            <a:r>
              <a:rPr lang="en-GB" sz="2000" dirty="0"/>
              <a:t> </a:t>
            </a:r>
            <a:r>
              <a:rPr lang="en-GB" sz="2000" dirty="0" err="1"/>
              <a:t>đã</a:t>
            </a:r>
            <a:r>
              <a:rPr lang="en-GB" sz="2000" dirty="0"/>
              <a:t> </a:t>
            </a:r>
            <a:r>
              <a:rPr lang="en-GB" sz="2000" dirty="0" err="1"/>
              <a:t>ăn</a:t>
            </a:r>
            <a:r>
              <a:rPr lang="en-GB" sz="2000" dirty="0"/>
              <a:t> </a:t>
            </a:r>
            <a:r>
              <a:rPr lang="en-GB" sz="2000" dirty="0" err="1"/>
              <a:t>loại</a:t>
            </a:r>
            <a:r>
              <a:rPr lang="en-GB" sz="2000" dirty="0"/>
              <a:t> </a:t>
            </a:r>
            <a:r>
              <a:rPr lang="en-GB" sz="2000" dirty="0" err="1"/>
              <a:t>thức</a:t>
            </a:r>
            <a:r>
              <a:rPr lang="en-GB" sz="2000" dirty="0"/>
              <a:t> </a:t>
            </a:r>
            <a:r>
              <a:rPr lang="en-GB" sz="2000" dirty="0" err="1"/>
              <a:t>ăn</a:t>
            </a:r>
            <a:r>
              <a:rPr lang="en-GB" sz="2000" dirty="0"/>
              <a:t> </a:t>
            </a:r>
            <a:r>
              <a:rPr lang="en-GB" sz="2000" dirty="0" err="1"/>
              <a:t>này</a:t>
            </a:r>
            <a:r>
              <a:rPr lang="en-GB" sz="2000" dirty="0"/>
              <a:t> </a:t>
            </a:r>
            <a:r>
              <a:rPr lang="en-GB" sz="2000" dirty="0" err="1"/>
              <a:t>được</a:t>
            </a:r>
            <a:r>
              <a:rPr lang="en-GB" sz="2000" dirty="0"/>
              <a:t> 5 </a:t>
            </a:r>
            <a:r>
              <a:rPr lang="en-GB" sz="2000" dirty="0" err="1"/>
              <a:t>năm</a:t>
            </a:r>
            <a:r>
              <a:rPr lang="en-GB" sz="2000" dirty="0"/>
              <a:t> </a:t>
            </a:r>
            <a:r>
              <a:rPr lang="en-GB" sz="2000" dirty="0" err="1"/>
              <a:t>rồi</a:t>
            </a:r>
            <a:r>
              <a:rPr lang="en-GB" sz="2000" dirty="0"/>
              <a:t>=&gt; </a:t>
            </a:r>
            <a:r>
              <a:rPr lang="en-GB" sz="2000" dirty="0" err="1"/>
              <a:t>sai</a:t>
            </a:r>
            <a:r>
              <a:rPr lang="en-GB" sz="2000" dirty="0"/>
              <a:t> </a:t>
            </a:r>
            <a:r>
              <a:rPr lang="en-GB" sz="2000" dirty="0" err="1"/>
              <a:t>nghĩa</a:t>
            </a:r>
            <a:endParaRPr lang="en-US" sz="2000" dirty="0"/>
          </a:p>
          <a:p>
            <a:r>
              <a:rPr lang="en-US" sz="2000" dirty="0" err="1"/>
              <a:t>Cấu</a:t>
            </a:r>
            <a:r>
              <a:rPr lang="en-US" sz="2000" dirty="0"/>
              <a:t> </a:t>
            </a:r>
            <a:r>
              <a:rPr lang="en-US" sz="2000" dirty="0" err="1"/>
              <a:t>trúc</a:t>
            </a:r>
            <a:r>
              <a:rPr lang="en-US" sz="2000" dirty="0"/>
              <a:t>: S + haven’t/ hasn’t + Vp2 + for + time = S + last + </a:t>
            </a:r>
            <a:r>
              <a:rPr lang="en-US" sz="2000" dirty="0" err="1"/>
              <a:t>Ved</a:t>
            </a:r>
            <a:r>
              <a:rPr lang="en-US" sz="2000" dirty="0"/>
              <a:t> + time + ago</a:t>
            </a:r>
          </a:p>
          <a:p>
            <a:endParaRPr lang="en-US" sz="2000" dirty="0"/>
          </a:p>
        </p:txBody>
      </p:sp>
      <p:sp>
        <p:nvSpPr>
          <p:cNvPr id="2" name="Oval 1"/>
          <p:cNvSpPr/>
          <p:nvPr/>
        </p:nvSpPr>
        <p:spPr>
          <a:xfrm>
            <a:off x="304800" y="609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0052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6740307"/>
          </a:xfrm>
          <a:prstGeom prst="rect">
            <a:avLst/>
          </a:prstGeom>
          <a:noFill/>
        </p:spPr>
        <p:txBody>
          <a:bodyPr wrap="square" rtlCol="0">
            <a:spAutoFit/>
          </a:bodyPr>
          <a:lstStyle/>
          <a:p>
            <a:r>
              <a:rPr lang="vi-VN" b="1" dirty="0"/>
              <a:t>Question </a:t>
            </a:r>
            <a:r>
              <a:rPr lang="en-US" b="1" dirty="0"/>
              <a:t>34.  A.</a:t>
            </a:r>
            <a:r>
              <a:rPr lang="en-US" dirty="0"/>
              <a:t> amount	       </a:t>
            </a:r>
            <a:r>
              <a:rPr lang="en-US" dirty="0" smtClean="0"/>
              <a:t>   </a:t>
            </a:r>
            <a:r>
              <a:rPr lang="en-US" b="1" dirty="0"/>
              <a:t>B.</a:t>
            </a:r>
            <a:r>
              <a:rPr lang="en-US" dirty="0"/>
              <a:t> number                           </a:t>
            </a:r>
            <a:r>
              <a:rPr lang="en-US" b="1" dirty="0"/>
              <a:t>C.</a:t>
            </a:r>
            <a:r>
              <a:rPr lang="en-US" dirty="0"/>
              <a:t> deal	             </a:t>
            </a:r>
            <a:r>
              <a:rPr lang="en-US" b="1" dirty="0"/>
              <a:t>D.</a:t>
            </a:r>
            <a:r>
              <a:rPr lang="en-US" dirty="0"/>
              <a:t> much</a:t>
            </a:r>
          </a:p>
          <a:p>
            <a:r>
              <a:rPr lang="en-US" b="1" dirty="0"/>
              <a:t>Question 34</a:t>
            </a:r>
            <a:r>
              <a:rPr lang="en-US" dirty="0"/>
              <a:t>. </a:t>
            </a:r>
            <a:r>
              <a:rPr lang="en-US" b="1" dirty="0" err="1"/>
              <a:t>Đáp</a:t>
            </a:r>
            <a:r>
              <a:rPr lang="en-US" b="1" dirty="0"/>
              <a:t> </a:t>
            </a:r>
            <a:r>
              <a:rPr lang="en-US" b="1" dirty="0" err="1"/>
              <a:t>án</a:t>
            </a:r>
            <a:r>
              <a:rPr lang="en-US" b="1" dirty="0"/>
              <a:t>: B</a:t>
            </a:r>
            <a:endParaRPr lang="en-US" dirty="0"/>
          </a:p>
          <a:p>
            <a:r>
              <a:rPr lang="en-US" dirty="0" err="1"/>
              <a:t>Kiến</a:t>
            </a:r>
            <a:r>
              <a:rPr lang="en-US" dirty="0"/>
              <a:t> </a:t>
            </a:r>
            <a:r>
              <a:rPr lang="en-US" dirty="0" err="1"/>
              <a:t>thức</a:t>
            </a:r>
            <a:r>
              <a:rPr lang="en-US" dirty="0"/>
              <a:t>: </a:t>
            </a:r>
            <a:r>
              <a:rPr lang="en-US" dirty="0" err="1"/>
              <a:t>Đọc</a:t>
            </a:r>
            <a:r>
              <a:rPr lang="en-US" dirty="0"/>
              <a:t> </a:t>
            </a:r>
            <a:r>
              <a:rPr lang="en-US" dirty="0" err="1"/>
              <a:t>điền</a:t>
            </a:r>
            <a:r>
              <a:rPr lang="en-US" dirty="0"/>
              <a:t> </a:t>
            </a:r>
            <a:r>
              <a:rPr lang="en-US" dirty="0" err="1"/>
              <a:t>từ</a:t>
            </a:r>
            <a:endParaRPr lang="en-US" dirty="0"/>
          </a:p>
          <a:p>
            <a:r>
              <a:rPr lang="en-US" dirty="0" err="1"/>
              <a:t>Giải</a:t>
            </a:r>
            <a:r>
              <a:rPr lang="en-US" dirty="0"/>
              <a:t> </a:t>
            </a:r>
            <a:r>
              <a:rPr lang="en-US" dirty="0" err="1"/>
              <a:t>thích</a:t>
            </a:r>
            <a:r>
              <a:rPr lang="en-US" dirty="0"/>
              <a:t>: </a:t>
            </a:r>
          </a:p>
          <a:p>
            <a:r>
              <a:rPr lang="en-US" b="1" dirty="0"/>
              <a:t>A.</a:t>
            </a:r>
            <a:r>
              <a:rPr lang="en-US" dirty="0"/>
              <a:t> amount + </a:t>
            </a:r>
            <a:r>
              <a:rPr lang="en-US" dirty="0" err="1"/>
              <a:t>danh</a:t>
            </a:r>
            <a:r>
              <a:rPr lang="en-US" dirty="0"/>
              <a:t> </a:t>
            </a:r>
            <a:r>
              <a:rPr lang="en-US" dirty="0" err="1"/>
              <a:t>từ</a:t>
            </a:r>
            <a:r>
              <a:rPr lang="en-US" dirty="0"/>
              <a:t> </a:t>
            </a:r>
            <a:r>
              <a:rPr lang="en-US" dirty="0" err="1"/>
              <a:t>không</a:t>
            </a:r>
            <a:r>
              <a:rPr lang="en-US" dirty="0"/>
              <a:t> </a:t>
            </a:r>
            <a:r>
              <a:rPr lang="en-US" dirty="0" err="1"/>
              <a:t>đếm</a:t>
            </a:r>
            <a:r>
              <a:rPr lang="en-US" dirty="0"/>
              <a:t> </a:t>
            </a:r>
            <a:r>
              <a:rPr lang="en-US" dirty="0" err="1"/>
              <a:t>được</a:t>
            </a:r>
            <a:r>
              <a:rPr lang="en-US" dirty="0"/>
              <a:t>	                 </a:t>
            </a:r>
            <a:r>
              <a:rPr lang="en-US" b="1" dirty="0"/>
              <a:t>B.</a:t>
            </a:r>
            <a:r>
              <a:rPr lang="en-US" dirty="0"/>
              <a:t> number  + </a:t>
            </a:r>
            <a:r>
              <a:rPr lang="en-US" dirty="0" err="1"/>
              <a:t>danh</a:t>
            </a:r>
            <a:r>
              <a:rPr lang="en-US" dirty="0"/>
              <a:t> </a:t>
            </a:r>
            <a:r>
              <a:rPr lang="en-US" dirty="0" err="1"/>
              <a:t>từ</a:t>
            </a:r>
            <a:r>
              <a:rPr lang="en-US" dirty="0"/>
              <a:t> </a:t>
            </a:r>
            <a:r>
              <a:rPr lang="en-US" dirty="0" err="1"/>
              <a:t>đếm</a:t>
            </a:r>
            <a:r>
              <a:rPr lang="en-US" dirty="0"/>
              <a:t> </a:t>
            </a:r>
            <a:r>
              <a:rPr lang="en-US" dirty="0" err="1"/>
              <a:t>được</a:t>
            </a:r>
            <a:r>
              <a:rPr lang="en-US" dirty="0"/>
              <a:t> </a:t>
            </a:r>
            <a:r>
              <a:rPr lang="en-US" dirty="0" err="1"/>
              <a:t>số</a:t>
            </a:r>
            <a:r>
              <a:rPr lang="en-US" dirty="0"/>
              <a:t> </a:t>
            </a:r>
            <a:r>
              <a:rPr lang="en-US" dirty="0" err="1"/>
              <a:t>nhiều</a:t>
            </a:r>
            <a:r>
              <a:rPr lang="en-US" dirty="0"/>
              <a:t>                        </a:t>
            </a:r>
            <a:r>
              <a:rPr lang="en-US" b="1" dirty="0"/>
              <a:t>C.</a:t>
            </a:r>
            <a:r>
              <a:rPr lang="en-US" dirty="0"/>
              <a:t> deal ( </a:t>
            </a:r>
            <a:r>
              <a:rPr lang="en-US" dirty="0" err="1"/>
              <a:t>không</a:t>
            </a:r>
            <a:r>
              <a:rPr lang="en-US" dirty="0"/>
              <a:t> </a:t>
            </a:r>
            <a:r>
              <a:rPr lang="en-US" dirty="0" err="1"/>
              <a:t>dùng</a:t>
            </a:r>
            <a:r>
              <a:rPr lang="en-US" dirty="0"/>
              <a:t> 1 </a:t>
            </a:r>
            <a:r>
              <a:rPr lang="en-US" dirty="0" err="1"/>
              <a:t>mình</a:t>
            </a:r>
            <a:r>
              <a:rPr lang="en-US" dirty="0"/>
              <a:t>, </a:t>
            </a:r>
            <a:r>
              <a:rPr lang="en-US" dirty="0" err="1"/>
              <a:t>phải</a:t>
            </a:r>
            <a:r>
              <a:rPr lang="en-US" dirty="0"/>
              <a:t> </a:t>
            </a:r>
            <a:r>
              <a:rPr lang="en-US" dirty="0" err="1"/>
              <a:t>là</a:t>
            </a:r>
            <a:r>
              <a:rPr lang="en-US" dirty="0"/>
              <a:t> : a great deal of)	      </a:t>
            </a:r>
            <a:r>
              <a:rPr lang="en-US" b="1" dirty="0"/>
              <a:t>D.</a:t>
            </a:r>
            <a:r>
              <a:rPr lang="en-US" dirty="0"/>
              <a:t> much + </a:t>
            </a:r>
            <a:r>
              <a:rPr lang="en-US" dirty="0" err="1"/>
              <a:t>danh</a:t>
            </a:r>
            <a:r>
              <a:rPr lang="en-US" dirty="0"/>
              <a:t> </a:t>
            </a:r>
            <a:r>
              <a:rPr lang="en-US" dirty="0" err="1"/>
              <a:t>từ</a:t>
            </a:r>
            <a:r>
              <a:rPr lang="en-US" dirty="0"/>
              <a:t> </a:t>
            </a:r>
            <a:r>
              <a:rPr lang="en-US" dirty="0" err="1"/>
              <a:t>không</a:t>
            </a:r>
            <a:r>
              <a:rPr lang="en-US" dirty="0"/>
              <a:t> </a:t>
            </a:r>
            <a:r>
              <a:rPr lang="en-US" dirty="0" err="1"/>
              <a:t>đếm</a:t>
            </a:r>
            <a:r>
              <a:rPr lang="en-US" dirty="0"/>
              <a:t> </a:t>
            </a:r>
            <a:r>
              <a:rPr lang="en-US" dirty="0" err="1"/>
              <a:t>được</a:t>
            </a:r>
            <a:endParaRPr lang="en-US" dirty="0"/>
          </a:p>
          <a:p>
            <a:r>
              <a:rPr lang="en-US" dirty="0"/>
              <a:t>Ta </a:t>
            </a:r>
            <a:r>
              <a:rPr lang="en-US" dirty="0" err="1"/>
              <a:t>thấy</a:t>
            </a:r>
            <a:r>
              <a:rPr lang="en-US" dirty="0"/>
              <a:t> </a:t>
            </a:r>
            <a:r>
              <a:rPr lang="en-US" dirty="0" err="1"/>
              <a:t>thấy</a:t>
            </a:r>
            <a:r>
              <a:rPr lang="en-US" dirty="0"/>
              <a:t> </a:t>
            </a:r>
            <a:r>
              <a:rPr lang="en-US" dirty="0" err="1"/>
              <a:t>sau</a:t>
            </a:r>
            <a:r>
              <a:rPr lang="en-US" dirty="0"/>
              <a:t> </a:t>
            </a:r>
            <a:r>
              <a:rPr lang="en-US" dirty="0" err="1"/>
              <a:t>chỗ</a:t>
            </a:r>
            <a:r>
              <a:rPr lang="en-US" dirty="0"/>
              <a:t> </a:t>
            </a:r>
            <a:r>
              <a:rPr lang="en-US" dirty="0" err="1"/>
              <a:t>trồng</a:t>
            </a:r>
            <a:r>
              <a:rPr lang="en-US" dirty="0"/>
              <a:t> </a:t>
            </a:r>
            <a:r>
              <a:rPr lang="en-US" dirty="0" err="1"/>
              <a:t>là</a:t>
            </a:r>
            <a:r>
              <a:rPr lang="en-US" dirty="0"/>
              <a:t> </a:t>
            </a:r>
            <a:r>
              <a:rPr lang="en-US" dirty="0" err="1"/>
              <a:t>danh</a:t>
            </a:r>
            <a:r>
              <a:rPr lang="en-US" dirty="0"/>
              <a:t> </a:t>
            </a:r>
            <a:r>
              <a:rPr lang="en-US" dirty="0" err="1"/>
              <a:t>từ</a:t>
            </a:r>
            <a:r>
              <a:rPr lang="en-US" dirty="0"/>
              <a:t> “</a:t>
            </a:r>
            <a:r>
              <a:rPr lang="en-US" dirty="0" err="1"/>
              <a:t>opportunites</a:t>
            </a:r>
            <a:r>
              <a:rPr lang="en-US" dirty="0"/>
              <a:t>” ở </a:t>
            </a:r>
            <a:r>
              <a:rPr lang="en-US" dirty="0" err="1"/>
              <a:t>số</a:t>
            </a:r>
            <a:r>
              <a:rPr lang="en-US" dirty="0"/>
              <a:t> </a:t>
            </a:r>
            <a:r>
              <a:rPr lang="en-US" dirty="0" err="1"/>
              <a:t>nhiều</a:t>
            </a:r>
            <a:r>
              <a:rPr lang="en-US" dirty="0"/>
              <a:t> </a:t>
            </a:r>
            <a:r>
              <a:rPr lang="en-US" dirty="0" err="1"/>
              <a:t>nên</a:t>
            </a:r>
            <a:r>
              <a:rPr lang="en-US" dirty="0"/>
              <a:t> </a:t>
            </a:r>
            <a:r>
              <a:rPr lang="en-US" dirty="0" err="1"/>
              <a:t>có</a:t>
            </a:r>
            <a:r>
              <a:rPr lang="en-US" dirty="0"/>
              <a:t> </a:t>
            </a:r>
            <a:r>
              <a:rPr lang="en-US" dirty="0" err="1"/>
              <a:t>cấu</a:t>
            </a:r>
            <a:r>
              <a:rPr lang="en-US" dirty="0"/>
              <a:t> </a:t>
            </a:r>
            <a:r>
              <a:rPr lang="en-US" dirty="0" err="1"/>
              <a:t>trúc</a:t>
            </a:r>
            <a:r>
              <a:rPr lang="en-US" dirty="0"/>
              <a:t>: the number of + Ns</a:t>
            </a:r>
          </a:p>
          <a:p>
            <a:r>
              <a:rPr lang="vi-VN" b="1" dirty="0" smtClean="0"/>
              <a:t>Question </a:t>
            </a:r>
            <a:r>
              <a:rPr lang="en-US" b="1" dirty="0"/>
              <a:t>35.  A.</a:t>
            </a:r>
            <a:r>
              <a:rPr lang="en-US" dirty="0"/>
              <a:t> who	                 </a:t>
            </a:r>
            <a:r>
              <a:rPr lang="en-US" dirty="0" smtClean="0"/>
              <a:t>  </a:t>
            </a:r>
            <a:r>
              <a:rPr lang="en-US" b="1" dirty="0"/>
              <a:t>B.</a:t>
            </a:r>
            <a:r>
              <a:rPr lang="en-US" dirty="0"/>
              <a:t> where	                </a:t>
            </a:r>
            <a:r>
              <a:rPr lang="en-US" b="1" dirty="0" smtClean="0"/>
              <a:t>C</a:t>
            </a:r>
            <a:r>
              <a:rPr lang="en-US" b="1" dirty="0"/>
              <a:t>.</a:t>
            </a:r>
            <a:r>
              <a:rPr lang="en-US" dirty="0"/>
              <a:t> whose	             </a:t>
            </a:r>
            <a:r>
              <a:rPr lang="en-US" b="1" dirty="0"/>
              <a:t>D.</a:t>
            </a:r>
            <a:r>
              <a:rPr lang="en-US" dirty="0"/>
              <a:t> which</a:t>
            </a:r>
          </a:p>
          <a:p>
            <a:endParaRPr lang="vi-VN" b="1" dirty="0" smtClean="0"/>
          </a:p>
          <a:p>
            <a:r>
              <a:rPr lang="en-US" dirty="0" err="1" smtClean="0"/>
              <a:t>Kiến</a:t>
            </a:r>
            <a:r>
              <a:rPr lang="en-US" dirty="0" smtClean="0"/>
              <a:t> </a:t>
            </a:r>
            <a:r>
              <a:rPr lang="en-US" dirty="0" err="1"/>
              <a:t>thức</a:t>
            </a:r>
            <a:r>
              <a:rPr lang="en-US" dirty="0"/>
              <a:t>: </a:t>
            </a:r>
            <a:r>
              <a:rPr lang="en-US" dirty="0" err="1"/>
              <a:t>Đọc</a:t>
            </a:r>
            <a:r>
              <a:rPr lang="en-US" dirty="0"/>
              <a:t> </a:t>
            </a:r>
            <a:r>
              <a:rPr lang="en-US" dirty="0" err="1"/>
              <a:t>điền</a:t>
            </a:r>
            <a:r>
              <a:rPr lang="en-US" dirty="0"/>
              <a:t> </a:t>
            </a:r>
            <a:r>
              <a:rPr lang="en-US" dirty="0" err="1"/>
              <a:t>từ</a:t>
            </a:r>
            <a:endParaRPr lang="en-US" dirty="0"/>
          </a:p>
          <a:p>
            <a:r>
              <a:rPr lang="en-US" dirty="0" err="1"/>
              <a:t>Giải</a:t>
            </a:r>
            <a:r>
              <a:rPr lang="en-US" dirty="0"/>
              <a:t> </a:t>
            </a:r>
            <a:r>
              <a:rPr lang="en-US" dirty="0" err="1"/>
              <a:t>thích</a:t>
            </a:r>
            <a:r>
              <a:rPr lang="en-US" dirty="0"/>
              <a:t>: </a:t>
            </a:r>
          </a:p>
          <a:p>
            <a:r>
              <a:rPr lang="en-US" dirty="0"/>
              <a:t>A. who: </a:t>
            </a:r>
            <a:r>
              <a:rPr lang="en-US" dirty="0" err="1"/>
              <a:t>Thay</a:t>
            </a:r>
            <a:r>
              <a:rPr lang="en-US" dirty="0"/>
              <a:t> </a:t>
            </a:r>
            <a:r>
              <a:rPr lang="en-US" dirty="0" err="1"/>
              <a:t>thế</a:t>
            </a:r>
            <a:r>
              <a:rPr lang="en-US" dirty="0"/>
              <a:t> </a:t>
            </a:r>
            <a:r>
              <a:rPr lang="en-US" dirty="0" err="1"/>
              <a:t>cho</a:t>
            </a:r>
            <a:r>
              <a:rPr lang="en-US" dirty="0"/>
              <a:t> </a:t>
            </a:r>
            <a:r>
              <a:rPr lang="en-US" dirty="0" err="1"/>
              <a:t>danh</a:t>
            </a:r>
            <a:r>
              <a:rPr lang="en-US" dirty="0"/>
              <a:t> </a:t>
            </a:r>
            <a:r>
              <a:rPr lang="en-US" dirty="0" err="1"/>
              <a:t>từ</a:t>
            </a:r>
            <a:r>
              <a:rPr lang="en-US" dirty="0"/>
              <a:t> </a:t>
            </a:r>
            <a:r>
              <a:rPr lang="en-US" dirty="0" err="1"/>
              <a:t>người</a:t>
            </a:r>
            <a:r>
              <a:rPr lang="en-US" dirty="0"/>
              <a:t> </a:t>
            </a:r>
            <a:r>
              <a:rPr lang="en-US" dirty="0" err="1"/>
              <a:t>có</a:t>
            </a:r>
            <a:r>
              <a:rPr lang="en-US" dirty="0"/>
              <a:t> </a:t>
            </a:r>
            <a:r>
              <a:rPr lang="en-US" dirty="0" err="1"/>
              <a:t>chức</a:t>
            </a:r>
            <a:r>
              <a:rPr lang="en-US" dirty="0"/>
              <a:t> </a:t>
            </a:r>
            <a:r>
              <a:rPr lang="en-US" dirty="0" err="1"/>
              <a:t>năng</a:t>
            </a:r>
            <a:r>
              <a:rPr lang="en-US" dirty="0"/>
              <a:t> </a:t>
            </a:r>
            <a:r>
              <a:rPr lang="en-US" dirty="0" err="1"/>
              <a:t>làm</a:t>
            </a:r>
            <a:r>
              <a:rPr lang="en-US" dirty="0"/>
              <a:t> </a:t>
            </a:r>
            <a:r>
              <a:rPr lang="en-US" dirty="0" err="1"/>
              <a:t>chủ</a:t>
            </a:r>
            <a:r>
              <a:rPr lang="en-US" dirty="0"/>
              <a:t> </a:t>
            </a:r>
            <a:r>
              <a:rPr lang="en-US" dirty="0" err="1"/>
              <a:t>ngữ</a:t>
            </a:r>
            <a:r>
              <a:rPr lang="en-US" dirty="0"/>
              <a:t> </a:t>
            </a:r>
            <a:r>
              <a:rPr lang="en-US" dirty="0" err="1"/>
              <a:t>và</a:t>
            </a:r>
            <a:r>
              <a:rPr lang="en-US" dirty="0"/>
              <a:t> </a:t>
            </a:r>
            <a:r>
              <a:rPr lang="en-US" dirty="0" err="1"/>
              <a:t>tân</a:t>
            </a:r>
            <a:r>
              <a:rPr lang="en-US" dirty="0"/>
              <a:t> </a:t>
            </a:r>
            <a:r>
              <a:rPr lang="en-US" dirty="0" err="1"/>
              <a:t>ngữ</a:t>
            </a:r>
            <a:r>
              <a:rPr lang="en-US" dirty="0"/>
              <a:t> </a:t>
            </a:r>
            <a:r>
              <a:rPr lang="en-US" dirty="0" err="1"/>
              <a:t>trong</a:t>
            </a:r>
            <a:r>
              <a:rPr lang="en-US" dirty="0"/>
              <a:t> </a:t>
            </a:r>
            <a:r>
              <a:rPr lang="en-US" dirty="0" err="1"/>
              <a:t>mệnh</a:t>
            </a:r>
            <a:r>
              <a:rPr lang="en-US" dirty="0"/>
              <a:t> </a:t>
            </a:r>
            <a:r>
              <a:rPr lang="en-US" dirty="0" err="1"/>
              <a:t>đề</a:t>
            </a:r>
            <a:r>
              <a:rPr lang="en-US" dirty="0"/>
              <a:t> </a:t>
            </a:r>
            <a:r>
              <a:rPr lang="en-US" dirty="0" err="1"/>
              <a:t>quan</a:t>
            </a:r>
            <a:r>
              <a:rPr lang="en-US" dirty="0"/>
              <a:t> </a:t>
            </a:r>
            <a:r>
              <a:rPr lang="en-US" dirty="0" err="1"/>
              <a:t>hệ</a:t>
            </a:r>
            <a:r>
              <a:rPr lang="en-US" dirty="0"/>
              <a:t>.	</a:t>
            </a:r>
          </a:p>
          <a:p>
            <a:r>
              <a:rPr lang="en-US" dirty="0"/>
              <a:t>B. where: </a:t>
            </a:r>
            <a:r>
              <a:rPr lang="en-US" dirty="0" err="1"/>
              <a:t>Thay</a:t>
            </a:r>
            <a:r>
              <a:rPr lang="en-US" dirty="0"/>
              <a:t> </a:t>
            </a:r>
            <a:r>
              <a:rPr lang="en-US" dirty="0" err="1"/>
              <a:t>thế</a:t>
            </a:r>
            <a:r>
              <a:rPr lang="en-US" dirty="0"/>
              <a:t> </a:t>
            </a:r>
            <a:r>
              <a:rPr lang="en-US" dirty="0" err="1"/>
              <a:t>cho</a:t>
            </a:r>
            <a:r>
              <a:rPr lang="en-US" dirty="0"/>
              <a:t> </a:t>
            </a:r>
            <a:r>
              <a:rPr lang="en-US" dirty="0" err="1"/>
              <a:t>danh</a:t>
            </a:r>
            <a:r>
              <a:rPr lang="en-US" dirty="0"/>
              <a:t> </a:t>
            </a:r>
            <a:r>
              <a:rPr lang="en-US" dirty="0" err="1"/>
              <a:t>từ</a:t>
            </a:r>
            <a:r>
              <a:rPr lang="en-US" dirty="0"/>
              <a:t> </a:t>
            </a:r>
            <a:r>
              <a:rPr lang="en-US" dirty="0" err="1"/>
              <a:t>chỉ</a:t>
            </a:r>
            <a:r>
              <a:rPr lang="en-US" dirty="0"/>
              <a:t> </a:t>
            </a:r>
            <a:r>
              <a:rPr lang="en-US" dirty="0" err="1"/>
              <a:t>nơi</a:t>
            </a:r>
            <a:r>
              <a:rPr lang="en-US" dirty="0"/>
              <a:t> </a:t>
            </a:r>
            <a:r>
              <a:rPr lang="en-US" dirty="0" err="1"/>
              <a:t>chốn</a:t>
            </a:r>
            <a:r>
              <a:rPr lang="en-US" dirty="0"/>
              <a:t> </a:t>
            </a:r>
            <a:r>
              <a:rPr lang="en-US" dirty="0" err="1"/>
              <a:t>làm</a:t>
            </a:r>
            <a:r>
              <a:rPr lang="en-US" dirty="0"/>
              <a:t> </a:t>
            </a:r>
            <a:r>
              <a:rPr lang="en-US" dirty="0" err="1"/>
              <a:t>bổ</a:t>
            </a:r>
            <a:r>
              <a:rPr lang="en-US" dirty="0"/>
              <a:t> </a:t>
            </a:r>
            <a:r>
              <a:rPr lang="en-US" dirty="0" err="1"/>
              <a:t>ngữ</a:t>
            </a:r>
            <a:r>
              <a:rPr lang="en-US" dirty="0"/>
              <a:t> </a:t>
            </a:r>
            <a:r>
              <a:rPr lang="en-US" dirty="0" err="1"/>
              <a:t>chỉ</a:t>
            </a:r>
            <a:r>
              <a:rPr lang="en-US" dirty="0"/>
              <a:t> </a:t>
            </a:r>
            <a:r>
              <a:rPr lang="en-US" dirty="0" err="1"/>
              <a:t>nơi</a:t>
            </a:r>
            <a:r>
              <a:rPr lang="en-US" dirty="0"/>
              <a:t> </a:t>
            </a:r>
            <a:r>
              <a:rPr lang="en-US" dirty="0" err="1"/>
              <a:t>chốn</a:t>
            </a:r>
            <a:r>
              <a:rPr lang="en-US" dirty="0"/>
              <a:t> </a:t>
            </a:r>
            <a:r>
              <a:rPr lang="en-US" dirty="0" err="1"/>
              <a:t>trong</a:t>
            </a:r>
            <a:r>
              <a:rPr lang="en-US" dirty="0"/>
              <a:t> </a:t>
            </a:r>
            <a:r>
              <a:rPr lang="en-US" dirty="0" err="1"/>
              <a:t>mệnh</a:t>
            </a:r>
            <a:r>
              <a:rPr lang="en-US" dirty="0"/>
              <a:t> </a:t>
            </a:r>
            <a:r>
              <a:rPr lang="en-US" dirty="0" err="1"/>
              <a:t>đề</a:t>
            </a:r>
            <a:r>
              <a:rPr lang="en-US" dirty="0"/>
              <a:t> </a:t>
            </a:r>
            <a:r>
              <a:rPr lang="en-US" dirty="0" err="1"/>
              <a:t>quan</a:t>
            </a:r>
            <a:r>
              <a:rPr lang="en-US" dirty="0"/>
              <a:t> </a:t>
            </a:r>
            <a:r>
              <a:rPr lang="en-US" dirty="0" err="1"/>
              <a:t>hệ</a:t>
            </a:r>
            <a:r>
              <a:rPr lang="en-US" dirty="0"/>
              <a:t>.</a:t>
            </a:r>
          </a:p>
          <a:p>
            <a:r>
              <a:rPr lang="en-US" dirty="0"/>
              <a:t>C. whose: </a:t>
            </a:r>
            <a:r>
              <a:rPr lang="en-US" dirty="0" err="1"/>
              <a:t>Thay</a:t>
            </a:r>
            <a:r>
              <a:rPr lang="en-US" dirty="0"/>
              <a:t> </a:t>
            </a:r>
            <a:r>
              <a:rPr lang="en-US" dirty="0" err="1"/>
              <a:t>thế</a:t>
            </a:r>
            <a:r>
              <a:rPr lang="en-US" dirty="0"/>
              <a:t> </a:t>
            </a:r>
            <a:r>
              <a:rPr lang="en-US" dirty="0" err="1"/>
              <a:t>cho</a:t>
            </a:r>
            <a:r>
              <a:rPr lang="en-US" dirty="0"/>
              <a:t> </a:t>
            </a:r>
            <a:r>
              <a:rPr lang="en-US" dirty="0" err="1"/>
              <a:t>tính</a:t>
            </a:r>
            <a:r>
              <a:rPr lang="en-US" dirty="0"/>
              <a:t> </a:t>
            </a:r>
            <a:r>
              <a:rPr lang="en-US" dirty="0" err="1"/>
              <a:t>từ</a:t>
            </a:r>
            <a:r>
              <a:rPr lang="en-US" dirty="0"/>
              <a:t> </a:t>
            </a:r>
            <a:r>
              <a:rPr lang="en-US" dirty="0" err="1"/>
              <a:t>sở</a:t>
            </a:r>
            <a:r>
              <a:rPr lang="en-US" dirty="0"/>
              <a:t> </a:t>
            </a:r>
            <a:r>
              <a:rPr lang="en-US" dirty="0" err="1"/>
              <a:t>hữu</a:t>
            </a:r>
            <a:r>
              <a:rPr lang="en-US" dirty="0"/>
              <a:t>, </a:t>
            </a:r>
            <a:r>
              <a:rPr lang="en-US" dirty="0" err="1"/>
              <a:t>đứng</a:t>
            </a:r>
            <a:r>
              <a:rPr lang="en-US" dirty="0"/>
              <a:t> </a:t>
            </a:r>
            <a:r>
              <a:rPr lang="en-US" dirty="0" err="1"/>
              <a:t>trước</a:t>
            </a:r>
            <a:r>
              <a:rPr lang="en-US" dirty="0"/>
              <a:t> </a:t>
            </a:r>
            <a:r>
              <a:rPr lang="en-US" dirty="0" err="1"/>
              <a:t>danh</a:t>
            </a:r>
            <a:r>
              <a:rPr lang="en-US" dirty="0"/>
              <a:t> </a:t>
            </a:r>
            <a:r>
              <a:rPr lang="en-US" dirty="0" err="1"/>
              <a:t>từ</a:t>
            </a:r>
            <a:r>
              <a:rPr lang="en-US" dirty="0"/>
              <a:t> , </a:t>
            </a:r>
            <a:r>
              <a:rPr lang="en-US" dirty="0" err="1"/>
              <a:t>là</a:t>
            </a:r>
            <a:r>
              <a:rPr lang="en-US" dirty="0"/>
              <a:t> </a:t>
            </a:r>
            <a:r>
              <a:rPr lang="en-US" dirty="0" err="1"/>
              <a:t>chủ</a:t>
            </a:r>
            <a:r>
              <a:rPr lang="en-US" dirty="0"/>
              <a:t> </a:t>
            </a:r>
            <a:r>
              <a:rPr lang="en-US" dirty="0" err="1"/>
              <a:t>ngữ</a:t>
            </a:r>
            <a:r>
              <a:rPr lang="en-US" dirty="0"/>
              <a:t> </a:t>
            </a:r>
            <a:r>
              <a:rPr lang="en-US" dirty="0" err="1"/>
              <a:t>hoặc</a:t>
            </a:r>
            <a:r>
              <a:rPr lang="en-US" dirty="0"/>
              <a:t> </a:t>
            </a:r>
            <a:r>
              <a:rPr lang="en-US" dirty="0" err="1"/>
              <a:t>tân</a:t>
            </a:r>
            <a:r>
              <a:rPr lang="en-US" dirty="0"/>
              <a:t> </a:t>
            </a:r>
            <a:r>
              <a:rPr lang="en-US" dirty="0" err="1"/>
              <a:t>ngữ</a:t>
            </a:r>
            <a:r>
              <a:rPr lang="en-US" dirty="0"/>
              <a:t> </a:t>
            </a:r>
            <a:r>
              <a:rPr lang="en-US" dirty="0" err="1"/>
              <a:t>trong</a:t>
            </a:r>
            <a:r>
              <a:rPr lang="en-US" dirty="0"/>
              <a:t> </a:t>
            </a:r>
            <a:r>
              <a:rPr lang="en-US" dirty="0" err="1"/>
              <a:t>mệnh</a:t>
            </a:r>
            <a:r>
              <a:rPr lang="en-US" dirty="0"/>
              <a:t> </a:t>
            </a:r>
            <a:r>
              <a:rPr lang="en-US" dirty="0" err="1"/>
              <a:t>đề</a:t>
            </a:r>
            <a:r>
              <a:rPr lang="en-US" dirty="0"/>
              <a:t> </a:t>
            </a:r>
            <a:r>
              <a:rPr lang="en-US" dirty="0" err="1"/>
              <a:t>quan</a:t>
            </a:r>
            <a:r>
              <a:rPr lang="en-US" dirty="0"/>
              <a:t> </a:t>
            </a:r>
            <a:r>
              <a:rPr lang="en-US" dirty="0" err="1"/>
              <a:t>hệ</a:t>
            </a:r>
            <a:endParaRPr lang="en-US" dirty="0"/>
          </a:p>
          <a:p>
            <a:r>
              <a:rPr lang="en-US" dirty="0"/>
              <a:t>C. which: </a:t>
            </a:r>
            <a:r>
              <a:rPr lang="en-US" dirty="0" err="1"/>
              <a:t>Thay</a:t>
            </a:r>
            <a:r>
              <a:rPr lang="en-US" dirty="0"/>
              <a:t> </a:t>
            </a:r>
            <a:r>
              <a:rPr lang="en-US" dirty="0" err="1"/>
              <a:t>thế</a:t>
            </a:r>
            <a:r>
              <a:rPr lang="en-US" dirty="0"/>
              <a:t> </a:t>
            </a:r>
            <a:r>
              <a:rPr lang="en-US" dirty="0" err="1"/>
              <a:t>cho</a:t>
            </a:r>
            <a:r>
              <a:rPr lang="en-US" dirty="0"/>
              <a:t> </a:t>
            </a:r>
            <a:r>
              <a:rPr lang="en-US" dirty="0" err="1"/>
              <a:t>danh</a:t>
            </a:r>
            <a:r>
              <a:rPr lang="en-US" dirty="0"/>
              <a:t> </a:t>
            </a:r>
            <a:r>
              <a:rPr lang="en-US" dirty="0" err="1"/>
              <a:t>từ</a:t>
            </a:r>
            <a:r>
              <a:rPr lang="en-US" dirty="0"/>
              <a:t> </a:t>
            </a:r>
            <a:r>
              <a:rPr lang="en-US" dirty="0" err="1"/>
              <a:t>vật</a:t>
            </a:r>
            <a:r>
              <a:rPr lang="en-US" dirty="0"/>
              <a:t> </a:t>
            </a:r>
            <a:r>
              <a:rPr lang="en-US" dirty="0" err="1"/>
              <a:t>có</a:t>
            </a:r>
            <a:r>
              <a:rPr lang="en-US" dirty="0"/>
              <a:t> </a:t>
            </a:r>
            <a:r>
              <a:rPr lang="en-US" dirty="0" err="1"/>
              <a:t>chức</a:t>
            </a:r>
            <a:r>
              <a:rPr lang="en-US" dirty="0"/>
              <a:t> </a:t>
            </a:r>
            <a:r>
              <a:rPr lang="en-US" dirty="0" err="1"/>
              <a:t>năng</a:t>
            </a:r>
            <a:r>
              <a:rPr lang="en-US" dirty="0"/>
              <a:t> </a:t>
            </a:r>
            <a:r>
              <a:rPr lang="en-US" dirty="0" err="1"/>
              <a:t>làm</a:t>
            </a:r>
            <a:r>
              <a:rPr lang="en-US" dirty="0"/>
              <a:t> </a:t>
            </a:r>
            <a:r>
              <a:rPr lang="en-US" dirty="0" err="1"/>
              <a:t>chủ</a:t>
            </a:r>
            <a:r>
              <a:rPr lang="en-US" dirty="0"/>
              <a:t> </a:t>
            </a:r>
            <a:r>
              <a:rPr lang="en-US" dirty="0" err="1"/>
              <a:t>ngữ</a:t>
            </a:r>
            <a:r>
              <a:rPr lang="en-US" dirty="0"/>
              <a:t> </a:t>
            </a:r>
            <a:r>
              <a:rPr lang="en-US" dirty="0" err="1"/>
              <a:t>và</a:t>
            </a:r>
            <a:r>
              <a:rPr lang="en-US" dirty="0"/>
              <a:t> </a:t>
            </a:r>
            <a:r>
              <a:rPr lang="en-US" dirty="0" err="1"/>
              <a:t>tân</a:t>
            </a:r>
            <a:r>
              <a:rPr lang="en-US" dirty="0"/>
              <a:t> </a:t>
            </a:r>
            <a:r>
              <a:rPr lang="en-US" dirty="0" err="1"/>
              <a:t>ngữ</a:t>
            </a:r>
            <a:r>
              <a:rPr lang="en-US" dirty="0"/>
              <a:t> </a:t>
            </a:r>
            <a:r>
              <a:rPr lang="en-US" dirty="0" err="1"/>
              <a:t>trong</a:t>
            </a:r>
            <a:r>
              <a:rPr lang="en-US" dirty="0"/>
              <a:t> </a:t>
            </a:r>
            <a:r>
              <a:rPr lang="en-US" dirty="0" err="1"/>
              <a:t>mệnh</a:t>
            </a:r>
            <a:r>
              <a:rPr lang="en-US" dirty="0"/>
              <a:t> </a:t>
            </a:r>
            <a:r>
              <a:rPr lang="en-US" dirty="0" err="1"/>
              <a:t>đề</a:t>
            </a:r>
            <a:r>
              <a:rPr lang="en-US" dirty="0"/>
              <a:t> </a:t>
            </a:r>
            <a:r>
              <a:rPr lang="en-US" dirty="0" err="1"/>
              <a:t>quan</a:t>
            </a:r>
            <a:r>
              <a:rPr lang="en-US" dirty="0"/>
              <a:t> </a:t>
            </a:r>
            <a:r>
              <a:rPr lang="en-US" dirty="0" err="1"/>
              <a:t>hệ</a:t>
            </a:r>
            <a:r>
              <a:rPr lang="en-US" dirty="0" smtClean="0"/>
              <a:t>.</a:t>
            </a:r>
            <a:endParaRPr lang="en-US" dirty="0"/>
          </a:p>
          <a:p>
            <a:r>
              <a:rPr lang="en-US" dirty="0"/>
              <a:t>Ta </a:t>
            </a:r>
            <a:r>
              <a:rPr lang="en-US" dirty="0" err="1"/>
              <a:t>thấy</a:t>
            </a:r>
            <a:r>
              <a:rPr lang="en-US" dirty="0"/>
              <a:t> </a:t>
            </a:r>
            <a:r>
              <a:rPr lang="en-US" dirty="0" err="1"/>
              <a:t>trước</a:t>
            </a:r>
            <a:r>
              <a:rPr lang="en-US" dirty="0"/>
              <a:t> </a:t>
            </a:r>
            <a:r>
              <a:rPr lang="en-US" dirty="0" err="1"/>
              <a:t>chỗ</a:t>
            </a:r>
            <a:r>
              <a:rPr lang="en-US" dirty="0"/>
              <a:t> </a:t>
            </a:r>
            <a:r>
              <a:rPr lang="en-US" dirty="0" err="1"/>
              <a:t>trống</a:t>
            </a:r>
            <a:r>
              <a:rPr lang="en-US" dirty="0"/>
              <a:t> </a:t>
            </a:r>
            <a:r>
              <a:rPr lang="en-US" dirty="0" err="1"/>
              <a:t>là</a:t>
            </a:r>
            <a:r>
              <a:rPr lang="en-US" dirty="0"/>
              <a:t> “ workers” : </a:t>
            </a:r>
            <a:r>
              <a:rPr lang="en-US" dirty="0" err="1"/>
              <a:t>công</a:t>
            </a:r>
            <a:r>
              <a:rPr lang="en-US" dirty="0"/>
              <a:t> </a:t>
            </a:r>
            <a:r>
              <a:rPr lang="en-US" dirty="0" err="1"/>
              <a:t>nhân</a:t>
            </a:r>
            <a:r>
              <a:rPr lang="en-US" dirty="0"/>
              <a:t> ( </a:t>
            </a:r>
            <a:r>
              <a:rPr lang="en-US" dirty="0" err="1"/>
              <a:t>danh</a:t>
            </a:r>
            <a:r>
              <a:rPr lang="en-US" dirty="0"/>
              <a:t> </a:t>
            </a:r>
            <a:r>
              <a:rPr lang="en-US" dirty="0" err="1"/>
              <a:t>từ</a:t>
            </a:r>
            <a:r>
              <a:rPr lang="en-US" dirty="0"/>
              <a:t> </a:t>
            </a:r>
            <a:r>
              <a:rPr lang="en-US" dirty="0" err="1"/>
              <a:t>chỉ</a:t>
            </a:r>
            <a:r>
              <a:rPr lang="en-US" dirty="0"/>
              <a:t> </a:t>
            </a:r>
            <a:r>
              <a:rPr lang="en-US" dirty="0" err="1"/>
              <a:t>người</a:t>
            </a:r>
            <a:r>
              <a:rPr lang="en-US" dirty="0"/>
              <a:t>) </a:t>
            </a:r>
          </a:p>
          <a:p>
            <a:r>
              <a:rPr lang="en-US" dirty="0" err="1"/>
              <a:t>Vậy</a:t>
            </a:r>
            <a:r>
              <a:rPr lang="en-US" dirty="0"/>
              <a:t> </a:t>
            </a:r>
            <a:r>
              <a:rPr lang="en-US" dirty="0" err="1"/>
              <a:t>đáp</a:t>
            </a:r>
            <a:r>
              <a:rPr lang="en-US" dirty="0"/>
              <a:t> </a:t>
            </a:r>
            <a:r>
              <a:rPr lang="en-US" dirty="0" err="1"/>
              <a:t>án</a:t>
            </a:r>
            <a:r>
              <a:rPr lang="en-US" dirty="0"/>
              <a:t> </a:t>
            </a:r>
            <a:r>
              <a:rPr lang="en-US" dirty="0" err="1"/>
              <a:t>đúng</a:t>
            </a:r>
            <a:r>
              <a:rPr lang="en-US" dirty="0"/>
              <a:t> </a:t>
            </a:r>
            <a:r>
              <a:rPr lang="en-US" dirty="0" err="1"/>
              <a:t>là</a:t>
            </a:r>
            <a:r>
              <a:rPr lang="en-US" dirty="0"/>
              <a:t> A</a:t>
            </a:r>
          </a:p>
          <a:p>
            <a:endParaRPr lang="en-US" dirty="0"/>
          </a:p>
        </p:txBody>
      </p:sp>
      <p:sp>
        <p:nvSpPr>
          <p:cNvPr id="2" name="Oval 1"/>
          <p:cNvSpPr/>
          <p:nvPr/>
        </p:nvSpPr>
        <p:spPr>
          <a:xfrm>
            <a:off x="3505200" y="381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752600" y="2895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950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fade">
                                      <p:cBhvr>
                                        <p:cTn id="31" dur="1000"/>
                                        <p:tgtEl>
                                          <p:spTgt spid="4">
                                            <p:txEl>
                                              <p:pRg st="8" end="8"/>
                                            </p:txEl>
                                          </p:spTgt>
                                        </p:tgtEl>
                                      </p:cBhvr>
                                    </p:animEffect>
                                    <p:anim calcmode="lin" valueType="num">
                                      <p:cBhvr>
                                        <p:cTn id="32"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8" end="8"/>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9" end="9"/>
                                            </p:txEl>
                                          </p:spTgt>
                                        </p:tgtEl>
                                        <p:attrNameLst>
                                          <p:attrName>style.visibility</p:attrName>
                                        </p:attrNameLst>
                                      </p:cBhvr>
                                      <p:to>
                                        <p:strVal val="visible"/>
                                      </p:to>
                                    </p:set>
                                    <p:animEffect transition="in" filter="fade">
                                      <p:cBhvr>
                                        <p:cTn id="36" dur="1000"/>
                                        <p:tgtEl>
                                          <p:spTgt spid="4">
                                            <p:txEl>
                                              <p:pRg st="9" end="9"/>
                                            </p:txEl>
                                          </p:spTgt>
                                        </p:tgtEl>
                                      </p:cBhvr>
                                    </p:animEffect>
                                    <p:anim calcmode="lin" valueType="num">
                                      <p:cBhvr>
                                        <p:cTn id="37"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9" end="9"/>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4">
                                            <p:txEl>
                                              <p:pRg st="10" end="10"/>
                                            </p:txEl>
                                          </p:spTgt>
                                        </p:tgtEl>
                                        <p:attrNameLst>
                                          <p:attrName>style.visibility</p:attrName>
                                        </p:attrNameLst>
                                      </p:cBhvr>
                                      <p:to>
                                        <p:strVal val="visible"/>
                                      </p:to>
                                    </p:set>
                                    <p:animEffect transition="in" filter="fade">
                                      <p:cBhvr>
                                        <p:cTn id="41" dur="1000"/>
                                        <p:tgtEl>
                                          <p:spTgt spid="4">
                                            <p:txEl>
                                              <p:pRg st="10" end="10"/>
                                            </p:txEl>
                                          </p:spTgt>
                                        </p:tgtEl>
                                      </p:cBhvr>
                                    </p:animEffect>
                                    <p:anim calcmode="lin" valueType="num">
                                      <p:cBhvr>
                                        <p:cTn id="42"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
                                            <p:txEl>
                                              <p:pRg st="11" end="11"/>
                                            </p:txEl>
                                          </p:spTgt>
                                        </p:tgtEl>
                                        <p:attrNameLst>
                                          <p:attrName>style.visibility</p:attrName>
                                        </p:attrNameLst>
                                      </p:cBhvr>
                                      <p:to>
                                        <p:strVal val="visible"/>
                                      </p:to>
                                    </p:set>
                                    <p:animEffect transition="in" filter="fade">
                                      <p:cBhvr>
                                        <p:cTn id="46" dur="1000"/>
                                        <p:tgtEl>
                                          <p:spTgt spid="4">
                                            <p:txEl>
                                              <p:pRg st="11" end="11"/>
                                            </p:txEl>
                                          </p:spTgt>
                                        </p:tgtEl>
                                      </p:cBhvr>
                                    </p:animEffect>
                                    <p:anim calcmode="lin" valueType="num">
                                      <p:cBhvr>
                                        <p:cTn id="47"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4">
                                            <p:txEl>
                                              <p:pRg st="12" end="12"/>
                                            </p:txEl>
                                          </p:spTgt>
                                        </p:tgtEl>
                                        <p:attrNameLst>
                                          <p:attrName>style.visibility</p:attrName>
                                        </p:attrNameLst>
                                      </p:cBhvr>
                                      <p:to>
                                        <p:strVal val="visible"/>
                                      </p:to>
                                    </p:set>
                                    <p:animEffect transition="in" filter="fade">
                                      <p:cBhvr>
                                        <p:cTn id="51" dur="1000"/>
                                        <p:tgtEl>
                                          <p:spTgt spid="4">
                                            <p:txEl>
                                              <p:pRg st="12" end="12"/>
                                            </p:txEl>
                                          </p:spTgt>
                                        </p:tgtEl>
                                      </p:cBhvr>
                                    </p:animEffect>
                                    <p:anim calcmode="lin" valueType="num">
                                      <p:cBhvr>
                                        <p:cTn id="52"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13" end="13"/>
                                            </p:txEl>
                                          </p:spTgt>
                                        </p:tgtEl>
                                        <p:attrNameLst>
                                          <p:attrName>style.visibility</p:attrName>
                                        </p:attrNameLst>
                                      </p:cBhvr>
                                      <p:to>
                                        <p:strVal val="visible"/>
                                      </p:to>
                                    </p:set>
                                    <p:animEffect transition="in" filter="fade">
                                      <p:cBhvr>
                                        <p:cTn id="56" dur="1000"/>
                                        <p:tgtEl>
                                          <p:spTgt spid="4">
                                            <p:txEl>
                                              <p:pRg st="13" end="13"/>
                                            </p:txEl>
                                          </p:spTgt>
                                        </p:tgtEl>
                                      </p:cBhvr>
                                    </p:animEffect>
                                    <p:anim calcmode="lin" valueType="num">
                                      <p:cBhvr>
                                        <p:cTn id="57"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4">
                                            <p:txEl>
                                              <p:pRg st="14" end="14"/>
                                            </p:txEl>
                                          </p:spTgt>
                                        </p:tgtEl>
                                        <p:attrNameLst>
                                          <p:attrName>style.visibility</p:attrName>
                                        </p:attrNameLst>
                                      </p:cBhvr>
                                      <p:to>
                                        <p:strVal val="visible"/>
                                      </p:to>
                                    </p:set>
                                    <p:animEffect transition="in" filter="fade">
                                      <p:cBhvr>
                                        <p:cTn id="61" dur="1000"/>
                                        <p:tgtEl>
                                          <p:spTgt spid="4">
                                            <p:txEl>
                                              <p:pRg st="14" end="14"/>
                                            </p:txEl>
                                          </p:spTgt>
                                        </p:tgtEl>
                                      </p:cBhvr>
                                    </p:animEffect>
                                    <p:anim calcmode="lin" valueType="num">
                                      <p:cBhvr>
                                        <p:cTn id="62"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63"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additive="base">
                                        <p:cTn id="68" dur="500" fill="hold"/>
                                        <p:tgtEl>
                                          <p:spTgt spid="3"/>
                                        </p:tgtEl>
                                        <p:attrNameLst>
                                          <p:attrName>ppt_x</p:attrName>
                                        </p:attrNameLst>
                                      </p:cBhvr>
                                      <p:tavLst>
                                        <p:tav tm="0">
                                          <p:val>
                                            <p:strVal val="#ppt_x"/>
                                          </p:val>
                                        </p:tav>
                                        <p:tav tm="100000">
                                          <p:val>
                                            <p:strVal val="#ppt_x"/>
                                          </p:val>
                                        </p:tav>
                                      </p:tavLst>
                                    </p:anim>
                                    <p:anim calcmode="lin" valueType="num">
                                      <p:cBhvr additive="base">
                                        <p:cTn id="6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6247864"/>
          </a:xfrm>
          <a:prstGeom prst="rect">
            <a:avLst/>
          </a:prstGeom>
          <a:noFill/>
        </p:spPr>
        <p:txBody>
          <a:bodyPr wrap="square" rtlCol="0">
            <a:spAutoFit/>
          </a:bodyPr>
          <a:lstStyle/>
          <a:p>
            <a:r>
              <a:rPr lang="vi-VN" sz="2000" b="1" dirty="0"/>
              <a:t>Question </a:t>
            </a:r>
            <a:r>
              <a:rPr lang="en-US" sz="2000" b="1" dirty="0"/>
              <a:t>36.  A.</a:t>
            </a:r>
            <a:r>
              <a:rPr lang="en-US" sz="2000" dirty="0"/>
              <a:t> Otherwise        </a:t>
            </a:r>
            <a:r>
              <a:rPr lang="en-US" sz="2000" b="1" dirty="0" smtClean="0"/>
              <a:t>B</a:t>
            </a:r>
            <a:r>
              <a:rPr lang="en-US" sz="2000" b="1" dirty="0"/>
              <a:t>.</a:t>
            </a:r>
            <a:r>
              <a:rPr lang="en-US" sz="2000" dirty="0"/>
              <a:t> Moreover                 </a:t>
            </a:r>
            <a:r>
              <a:rPr lang="en-US" sz="2000" b="1" dirty="0" smtClean="0"/>
              <a:t>C</a:t>
            </a:r>
            <a:r>
              <a:rPr lang="en-US" sz="2000" b="1" dirty="0"/>
              <a:t>.</a:t>
            </a:r>
            <a:r>
              <a:rPr lang="en-US" sz="2000" dirty="0"/>
              <a:t> Therefore	      </a:t>
            </a:r>
            <a:r>
              <a:rPr lang="en-US" sz="2000" dirty="0" smtClean="0"/>
              <a:t>   </a:t>
            </a:r>
            <a:r>
              <a:rPr lang="en-US" sz="2000" b="1" dirty="0"/>
              <a:t>D.</a:t>
            </a:r>
            <a:r>
              <a:rPr lang="en-US" sz="2000" dirty="0"/>
              <a:t> However</a:t>
            </a:r>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điền</a:t>
            </a:r>
            <a:r>
              <a:rPr lang="en-US" sz="2000" dirty="0"/>
              <a:t> </a:t>
            </a:r>
            <a:r>
              <a:rPr lang="en-US" sz="2000" dirty="0" err="1"/>
              <a:t>từ</a:t>
            </a:r>
            <a:endParaRPr lang="en-US" sz="2000" dirty="0"/>
          </a:p>
          <a:p>
            <a:r>
              <a:rPr lang="en-US" sz="2000" dirty="0" err="1"/>
              <a:t>Giải</a:t>
            </a:r>
            <a:r>
              <a:rPr lang="en-US" sz="2000" dirty="0"/>
              <a:t> </a:t>
            </a:r>
            <a:r>
              <a:rPr lang="en-US" sz="2000" dirty="0" err="1"/>
              <a:t>thích</a:t>
            </a:r>
            <a:r>
              <a:rPr lang="en-US" sz="2000" dirty="0"/>
              <a:t>: </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b="1" dirty="0"/>
              <a:t>	</a:t>
            </a:r>
            <a:r>
              <a:rPr lang="en-US" sz="2000" dirty="0"/>
              <a:t>A. Otherwise: </a:t>
            </a:r>
            <a:r>
              <a:rPr lang="en-US" sz="2000" dirty="0" err="1"/>
              <a:t>nếu</a:t>
            </a:r>
            <a:r>
              <a:rPr lang="en-US" sz="2000" dirty="0"/>
              <a:t> </a:t>
            </a:r>
            <a:r>
              <a:rPr lang="en-US" sz="2000" dirty="0" err="1"/>
              <a:t>không</a:t>
            </a:r>
            <a:r>
              <a:rPr lang="en-US" sz="2000" dirty="0"/>
              <a:t> </a:t>
            </a:r>
            <a:r>
              <a:rPr lang="en-US" sz="2000" dirty="0" err="1"/>
              <a:t>thì</a:t>
            </a:r>
            <a:r>
              <a:rPr lang="en-US" sz="2000" dirty="0"/>
              <a:t>	B. Moreover: </a:t>
            </a:r>
            <a:r>
              <a:rPr lang="en-US" sz="2000" dirty="0" err="1"/>
              <a:t>hơn</a:t>
            </a:r>
            <a:r>
              <a:rPr lang="en-US" sz="2000" dirty="0"/>
              <a:t> </a:t>
            </a:r>
            <a:r>
              <a:rPr lang="en-US" sz="2000" dirty="0" err="1"/>
              <a:t>thế</a:t>
            </a:r>
            <a:r>
              <a:rPr lang="en-US" sz="2000" dirty="0"/>
              <a:t> </a:t>
            </a:r>
            <a:r>
              <a:rPr lang="en-US" sz="2000" dirty="0" err="1"/>
              <a:t>nữa</a:t>
            </a:r>
            <a:r>
              <a:rPr lang="en-US" sz="2000" dirty="0"/>
              <a:t>	</a:t>
            </a:r>
          </a:p>
          <a:p>
            <a:r>
              <a:rPr lang="en-US" sz="2000" dirty="0"/>
              <a:t>	C. Therefore: </a:t>
            </a:r>
            <a:r>
              <a:rPr lang="en-US" sz="2000" dirty="0" err="1"/>
              <a:t>cho</a:t>
            </a:r>
            <a:r>
              <a:rPr lang="en-US" sz="2000" dirty="0"/>
              <a:t> </a:t>
            </a:r>
            <a:r>
              <a:rPr lang="en-US" sz="2000" dirty="0" err="1"/>
              <a:t>nên</a:t>
            </a:r>
            <a:r>
              <a:rPr lang="en-US" sz="2000" dirty="0"/>
              <a:t>	D. However: </a:t>
            </a:r>
            <a:r>
              <a:rPr lang="en-US" sz="2000" dirty="0" err="1"/>
              <a:t>tuy</a:t>
            </a:r>
            <a:r>
              <a:rPr lang="en-US" sz="2000" dirty="0"/>
              <a:t> </a:t>
            </a:r>
            <a:r>
              <a:rPr lang="en-US" sz="2000" dirty="0" err="1"/>
              <a:t>nhiên</a:t>
            </a:r>
            <a:endParaRPr lang="en-US" sz="2000" dirty="0"/>
          </a:p>
          <a:p>
            <a:r>
              <a:rPr lang="en-US" sz="2000" dirty="0"/>
              <a:t>Ta </a:t>
            </a:r>
            <a:r>
              <a:rPr lang="en-US" sz="2000" dirty="0" err="1"/>
              <a:t>thấy</a:t>
            </a:r>
            <a:r>
              <a:rPr lang="en-US" sz="2000" dirty="0"/>
              <a:t> </a:t>
            </a:r>
            <a:r>
              <a:rPr lang="en-US" sz="2000" dirty="0" err="1"/>
              <a:t>vị</a:t>
            </a:r>
            <a:r>
              <a:rPr lang="en-US" sz="2000" dirty="0"/>
              <a:t> </a:t>
            </a:r>
            <a:r>
              <a:rPr lang="en-US" sz="2000" dirty="0" err="1"/>
              <a:t>trí</a:t>
            </a:r>
            <a:r>
              <a:rPr lang="en-US" sz="2000" dirty="0"/>
              <a:t> </a:t>
            </a:r>
            <a:r>
              <a:rPr lang="en-US" sz="2000" dirty="0" err="1"/>
              <a:t>chỗ</a:t>
            </a:r>
            <a:r>
              <a:rPr lang="en-US" sz="2000" dirty="0"/>
              <a:t> </a:t>
            </a:r>
            <a:r>
              <a:rPr lang="en-US" sz="2000" dirty="0" err="1"/>
              <a:t>trống</a:t>
            </a:r>
            <a:r>
              <a:rPr lang="en-US" sz="2000" dirty="0"/>
              <a:t> </a:t>
            </a:r>
            <a:r>
              <a:rPr lang="en-US" sz="2000" dirty="0" err="1"/>
              <a:t>đứng</a:t>
            </a:r>
            <a:r>
              <a:rPr lang="en-US" sz="2000" dirty="0"/>
              <a:t> </a:t>
            </a:r>
            <a:r>
              <a:rPr lang="en-US" sz="2000" dirty="0" err="1"/>
              <a:t>đầu</a:t>
            </a:r>
            <a:r>
              <a:rPr lang="en-US" sz="2000" dirty="0"/>
              <a:t> </a:t>
            </a:r>
            <a:r>
              <a:rPr lang="en-US" sz="2000" dirty="0" err="1"/>
              <a:t>câu</a:t>
            </a:r>
            <a:r>
              <a:rPr lang="en-US" sz="2000" dirty="0"/>
              <a:t> </a:t>
            </a:r>
            <a:r>
              <a:rPr lang="en-US" sz="2000" dirty="0" err="1"/>
              <a:t>nên</a:t>
            </a:r>
            <a:r>
              <a:rPr lang="en-US" sz="2000" dirty="0"/>
              <a:t> </a:t>
            </a:r>
            <a:r>
              <a:rPr lang="en-US" sz="2000" dirty="0" err="1"/>
              <a:t>laoij</a:t>
            </a:r>
            <a:r>
              <a:rPr lang="en-US" sz="2000" dirty="0"/>
              <a:t> </a:t>
            </a:r>
            <a:r>
              <a:rPr lang="en-US" sz="2000" dirty="0" err="1"/>
              <a:t>đáp</a:t>
            </a:r>
            <a:r>
              <a:rPr lang="en-US" sz="2000" dirty="0"/>
              <a:t> </a:t>
            </a:r>
            <a:r>
              <a:rPr lang="en-US" sz="2000" dirty="0" err="1"/>
              <a:t>án</a:t>
            </a:r>
            <a:r>
              <a:rPr lang="en-US" sz="2000" dirty="0"/>
              <a:t> A,B,C </a:t>
            </a:r>
          </a:p>
          <a:p>
            <a:endParaRPr lang="vi-VN" sz="2000" b="1" dirty="0" smtClean="0"/>
          </a:p>
          <a:p>
            <a:r>
              <a:rPr lang="vi-VN" sz="2000" b="1" dirty="0" smtClean="0"/>
              <a:t>Question </a:t>
            </a:r>
            <a:r>
              <a:rPr lang="en-US" sz="2000" b="1" dirty="0"/>
              <a:t>37.  A.</a:t>
            </a:r>
            <a:r>
              <a:rPr lang="en-US" sz="2000" dirty="0"/>
              <a:t> permitted            </a:t>
            </a:r>
            <a:r>
              <a:rPr lang="en-US" sz="2000" dirty="0" smtClean="0"/>
              <a:t> </a:t>
            </a:r>
            <a:r>
              <a:rPr lang="en-US" sz="2000" b="1" dirty="0"/>
              <a:t>B.</a:t>
            </a:r>
            <a:r>
              <a:rPr lang="en-US" sz="2000" dirty="0"/>
              <a:t> received</a:t>
            </a:r>
            <a:r>
              <a:rPr lang="en-US" sz="2000" b="1" dirty="0"/>
              <a:t>           </a:t>
            </a:r>
            <a:r>
              <a:rPr lang="en-US" sz="2000" b="1" dirty="0" smtClean="0"/>
              <a:t>  </a:t>
            </a:r>
            <a:r>
              <a:rPr lang="en-US" sz="2000" b="1" dirty="0"/>
              <a:t>C.</a:t>
            </a:r>
            <a:r>
              <a:rPr lang="en-US" sz="2000" dirty="0"/>
              <a:t> refused	             </a:t>
            </a:r>
            <a:r>
              <a:rPr lang="en-US" sz="2000" b="1" dirty="0"/>
              <a:t>D.</a:t>
            </a:r>
            <a:r>
              <a:rPr lang="en-US" sz="2000" dirty="0"/>
              <a:t> applied	             </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Từ</a:t>
            </a:r>
            <a:r>
              <a:rPr lang="en-US" sz="2000" dirty="0"/>
              <a:t> </a:t>
            </a:r>
            <a:r>
              <a:rPr lang="en-US" sz="2000" dirty="0" err="1"/>
              <a:t>vựng</a:t>
            </a:r>
            <a:endParaRPr lang="en-US" sz="2000" dirty="0"/>
          </a:p>
          <a:p>
            <a:r>
              <a:rPr lang="en-US" sz="2000" dirty="0" err="1"/>
              <a:t>Giải</a:t>
            </a:r>
            <a:r>
              <a:rPr lang="en-US" sz="2000" dirty="0"/>
              <a:t> </a:t>
            </a:r>
            <a:r>
              <a:rPr lang="en-US" sz="2000" dirty="0" err="1"/>
              <a:t>thích</a:t>
            </a:r>
            <a:r>
              <a:rPr lang="en-US" sz="2000" dirty="0"/>
              <a:t>: </a:t>
            </a:r>
          </a:p>
          <a:p>
            <a:r>
              <a:rPr lang="en-US" sz="2000" b="1" dirty="0"/>
              <a:t>A.</a:t>
            </a:r>
            <a:r>
              <a:rPr lang="en-US" sz="2000" dirty="0"/>
              <a:t> permitted : </a:t>
            </a:r>
            <a:r>
              <a:rPr lang="en-US" sz="2000" dirty="0" err="1"/>
              <a:t>cho</a:t>
            </a:r>
            <a:r>
              <a:rPr lang="en-US" sz="2000" dirty="0"/>
              <a:t> </a:t>
            </a:r>
            <a:r>
              <a:rPr lang="en-US" sz="2000" dirty="0" err="1"/>
              <a:t>phép</a:t>
            </a:r>
            <a:r>
              <a:rPr lang="en-US" sz="2000" dirty="0"/>
              <a:t>                    </a:t>
            </a:r>
            <a:r>
              <a:rPr lang="en-US" sz="2000" b="1" dirty="0"/>
              <a:t>B.</a:t>
            </a:r>
            <a:r>
              <a:rPr lang="en-US" sz="2000" dirty="0"/>
              <a:t> received</a:t>
            </a:r>
            <a:r>
              <a:rPr lang="en-US" sz="2000" b="1" dirty="0"/>
              <a:t>  </a:t>
            </a:r>
            <a:r>
              <a:rPr lang="en-US" sz="2000" dirty="0"/>
              <a:t>: </a:t>
            </a:r>
            <a:r>
              <a:rPr lang="en-US" sz="2000" dirty="0" err="1"/>
              <a:t>nhận</a:t>
            </a:r>
            <a:r>
              <a:rPr lang="en-US" sz="2000" b="1" dirty="0"/>
              <a:t>                 </a:t>
            </a:r>
            <a:r>
              <a:rPr lang="en-US" sz="2000" b="1" dirty="0" err="1"/>
              <a:t>C.</a:t>
            </a:r>
            <a:r>
              <a:rPr lang="en-US" sz="2000" dirty="0" err="1"/>
              <a:t>refused</a:t>
            </a:r>
            <a:r>
              <a:rPr lang="en-US" sz="2000" dirty="0"/>
              <a:t>: </a:t>
            </a:r>
            <a:r>
              <a:rPr lang="en-US" sz="2000" dirty="0" err="1"/>
              <a:t>từ</a:t>
            </a:r>
            <a:r>
              <a:rPr lang="en-US" sz="2000" dirty="0"/>
              <a:t> </a:t>
            </a:r>
            <a:r>
              <a:rPr lang="en-US" sz="2000" dirty="0" err="1"/>
              <a:t>chối</a:t>
            </a:r>
            <a:r>
              <a:rPr lang="en-US" sz="2000" dirty="0"/>
              <a:t>	       </a:t>
            </a:r>
            <a:r>
              <a:rPr lang="en-US" sz="2000" b="1" dirty="0"/>
              <a:t>D.</a:t>
            </a:r>
            <a:r>
              <a:rPr lang="en-US" sz="2000" dirty="0"/>
              <a:t> applied: </a:t>
            </a:r>
            <a:r>
              <a:rPr lang="en-US" sz="2000" dirty="0" err="1"/>
              <a:t>xin</a:t>
            </a:r>
            <a:r>
              <a:rPr lang="en-US" sz="2000" dirty="0"/>
              <a:t> </a:t>
            </a:r>
            <a:r>
              <a:rPr lang="en-US" sz="2000" dirty="0" err="1"/>
              <a:t>việc</a:t>
            </a:r>
            <a:r>
              <a:rPr lang="en-US" sz="2000" dirty="0"/>
              <a:t>	</a:t>
            </a:r>
          </a:p>
          <a:p>
            <a:r>
              <a:rPr lang="en-US" sz="2000" dirty="0" err="1"/>
              <a:t>Thông</a:t>
            </a:r>
            <a:r>
              <a:rPr lang="en-US" sz="2000" dirty="0"/>
              <a:t> tin: Generally speaking, employers tend to value those who have completed college than those who have only completed high school and are more likely to replace that person who hasn’t (37) </a:t>
            </a:r>
            <a:r>
              <a:rPr lang="en-US" sz="2000" dirty="0" smtClean="0"/>
              <a:t>______ </a:t>
            </a:r>
            <a:r>
              <a:rPr lang="en-US" sz="2000" dirty="0"/>
              <a:t>a higher education. </a:t>
            </a:r>
          </a:p>
          <a:p>
            <a:endParaRPr lang="en-US" sz="2000" dirty="0"/>
          </a:p>
        </p:txBody>
      </p:sp>
      <p:sp>
        <p:nvSpPr>
          <p:cNvPr id="2" name="Oval 1"/>
          <p:cNvSpPr/>
          <p:nvPr/>
        </p:nvSpPr>
        <p:spPr>
          <a:xfrm>
            <a:off x="8001000" y="228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3810000" y="3048000"/>
            <a:ext cx="304800" cy="30453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0086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anim calcmode="lin" valueType="num">
                                      <p:cBhvr additive="base">
                                        <p:cTn id="4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2" end="12"/>
                                            </p:txEl>
                                          </p:spTgt>
                                        </p:tgtEl>
                                        <p:attrNameLst>
                                          <p:attrName>style.visibility</p:attrName>
                                        </p:attrNameLst>
                                      </p:cBhvr>
                                      <p:to>
                                        <p:strVal val="visible"/>
                                      </p:to>
                                    </p:set>
                                    <p:anim calcmode="lin" valueType="num">
                                      <p:cBhvr additive="base">
                                        <p:cTn id="4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additive="base">
                                        <p:cTn id="53" dur="500" fill="hold"/>
                                        <p:tgtEl>
                                          <p:spTgt spid="3"/>
                                        </p:tgtEl>
                                        <p:attrNameLst>
                                          <p:attrName>ppt_x</p:attrName>
                                        </p:attrNameLst>
                                      </p:cBhvr>
                                      <p:tavLst>
                                        <p:tav tm="0">
                                          <p:val>
                                            <p:strVal val="#ppt_x"/>
                                          </p:val>
                                        </p:tav>
                                        <p:tav tm="100000">
                                          <p:val>
                                            <p:strVal val="#ppt_x"/>
                                          </p:val>
                                        </p:tav>
                                      </p:tavLst>
                                    </p:anim>
                                    <p:anim calcmode="lin" valueType="num">
                                      <p:cBhvr additive="base">
                                        <p:cTn id="5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686800" cy="3785652"/>
          </a:xfrm>
          <a:prstGeom prst="rect">
            <a:avLst/>
          </a:prstGeom>
          <a:noFill/>
        </p:spPr>
        <p:txBody>
          <a:bodyPr wrap="square" rtlCol="0">
            <a:spAutoFit/>
          </a:bodyPr>
          <a:lstStyle/>
          <a:p>
            <a:r>
              <a:rPr lang="vi-VN" sz="2000" b="1" dirty="0"/>
              <a:t>Question </a:t>
            </a:r>
            <a:r>
              <a:rPr lang="en-US" sz="2000" b="1" dirty="0"/>
              <a:t>38.  A.</a:t>
            </a:r>
            <a:r>
              <a:rPr lang="en-US" sz="2000" dirty="0"/>
              <a:t> employment                </a:t>
            </a:r>
            <a:r>
              <a:rPr lang="en-US" sz="2000" b="1" dirty="0"/>
              <a:t>B.</a:t>
            </a:r>
            <a:r>
              <a:rPr lang="en-US" sz="2000" dirty="0"/>
              <a:t> employer                        </a:t>
            </a:r>
            <a:endParaRPr lang="vi-VN" sz="2000" dirty="0" smtClean="0"/>
          </a:p>
          <a:p>
            <a:r>
              <a:rPr lang="vi-VN" sz="2000" dirty="0"/>
              <a:t>	</a:t>
            </a:r>
            <a:r>
              <a:rPr lang="vi-VN" sz="2000" dirty="0" smtClean="0"/>
              <a:t>	</a:t>
            </a:r>
            <a:r>
              <a:rPr lang="en-US" sz="2000" dirty="0" smtClean="0"/>
              <a:t> </a:t>
            </a:r>
            <a:r>
              <a:rPr lang="en-US" sz="2000" b="1" dirty="0"/>
              <a:t>C.</a:t>
            </a:r>
            <a:r>
              <a:rPr lang="en-US" sz="2000" dirty="0"/>
              <a:t> employee	             </a:t>
            </a:r>
            <a:r>
              <a:rPr lang="en-US" sz="2000" b="1" dirty="0"/>
              <a:t>D.</a:t>
            </a:r>
            <a:r>
              <a:rPr lang="en-US" sz="2000" dirty="0"/>
              <a:t> unemployment</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điền</a:t>
            </a:r>
            <a:r>
              <a:rPr lang="en-US" sz="2000" dirty="0"/>
              <a:t> </a:t>
            </a:r>
            <a:r>
              <a:rPr lang="en-US" sz="2000" dirty="0" err="1"/>
              <a:t>từ</a:t>
            </a:r>
            <a:r>
              <a:rPr lang="en-US" sz="2000" dirty="0"/>
              <a:t> </a:t>
            </a:r>
          </a:p>
          <a:p>
            <a:r>
              <a:rPr lang="en-US" sz="2000" dirty="0" err="1"/>
              <a:t>Giải</a:t>
            </a:r>
            <a:r>
              <a:rPr lang="en-US" sz="2000" dirty="0"/>
              <a:t> </a:t>
            </a:r>
            <a:r>
              <a:rPr lang="en-US" sz="2000" dirty="0" err="1"/>
              <a:t>thích</a:t>
            </a:r>
            <a:r>
              <a:rPr lang="en-US" sz="2000" dirty="0"/>
              <a:t>: </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 </a:t>
            </a:r>
          </a:p>
          <a:p>
            <a:r>
              <a:rPr lang="en-US" sz="2000" b="1" dirty="0"/>
              <a:t>A.</a:t>
            </a:r>
            <a:r>
              <a:rPr lang="en-US" sz="2000" dirty="0"/>
              <a:t> employment (n) </a:t>
            </a:r>
            <a:r>
              <a:rPr lang="en-US" sz="2000" dirty="0" err="1"/>
              <a:t>việc</a:t>
            </a:r>
            <a:r>
              <a:rPr lang="en-US" sz="2000" dirty="0"/>
              <a:t> </a:t>
            </a:r>
            <a:r>
              <a:rPr lang="en-US" sz="2000" dirty="0" err="1"/>
              <a:t>làm</a:t>
            </a:r>
            <a:r>
              <a:rPr lang="en-US" sz="2000" dirty="0"/>
              <a:t>              		 </a:t>
            </a:r>
            <a:r>
              <a:rPr lang="en-US" sz="2000" b="1" dirty="0"/>
              <a:t>B.</a:t>
            </a:r>
            <a:r>
              <a:rPr lang="en-US" sz="2000" dirty="0"/>
              <a:t> employer (n) </a:t>
            </a:r>
            <a:r>
              <a:rPr lang="en-US" sz="2000" dirty="0" err="1"/>
              <a:t>người</a:t>
            </a:r>
            <a:r>
              <a:rPr lang="en-US" sz="2000" dirty="0"/>
              <a:t> </a:t>
            </a:r>
            <a:r>
              <a:rPr lang="en-US" sz="2000" dirty="0" err="1"/>
              <a:t>chủ</a:t>
            </a:r>
            <a:r>
              <a:rPr lang="en-US" sz="2000" dirty="0"/>
              <a:t>                        </a:t>
            </a:r>
          </a:p>
          <a:p>
            <a:r>
              <a:rPr lang="en-US" sz="2000" b="1" dirty="0"/>
              <a:t>C.</a:t>
            </a:r>
            <a:r>
              <a:rPr lang="en-US" sz="2000" dirty="0"/>
              <a:t> employee(n) </a:t>
            </a:r>
            <a:r>
              <a:rPr lang="en-US" sz="2000" dirty="0" err="1"/>
              <a:t>nhân</a:t>
            </a:r>
            <a:r>
              <a:rPr lang="en-US" sz="2000" dirty="0"/>
              <a:t> </a:t>
            </a:r>
            <a:r>
              <a:rPr lang="en-US" sz="2000" dirty="0" err="1"/>
              <a:t>viên</a:t>
            </a:r>
            <a:r>
              <a:rPr lang="en-US" sz="2000" dirty="0"/>
              <a:t>	             		</a:t>
            </a:r>
            <a:r>
              <a:rPr lang="en-US" sz="2000" b="1" dirty="0"/>
              <a:t>D.</a:t>
            </a:r>
            <a:r>
              <a:rPr lang="en-US" sz="2000" dirty="0"/>
              <a:t> unemployment(n) </a:t>
            </a:r>
            <a:r>
              <a:rPr lang="en-US" sz="2000" dirty="0" err="1"/>
              <a:t>sự</a:t>
            </a:r>
            <a:r>
              <a:rPr lang="en-US" sz="2000" dirty="0"/>
              <a:t> </a:t>
            </a:r>
            <a:r>
              <a:rPr lang="en-US" sz="2000" dirty="0" err="1"/>
              <a:t>thất</a:t>
            </a:r>
            <a:r>
              <a:rPr lang="en-US" sz="2000" dirty="0"/>
              <a:t> </a:t>
            </a:r>
            <a:r>
              <a:rPr lang="en-US" sz="2000" dirty="0" err="1"/>
              <a:t>nghiệp</a:t>
            </a:r>
            <a:endParaRPr lang="en-US" sz="2000" dirty="0"/>
          </a:p>
          <a:p>
            <a:r>
              <a:rPr lang="en-US" sz="2000" dirty="0" err="1" smtClean="0"/>
              <a:t>Thông</a:t>
            </a:r>
            <a:r>
              <a:rPr lang="en-US" sz="2000" dirty="0" smtClean="0"/>
              <a:t> </a:t>
            </a:r>
            <a:r>
              <a:rPr lang="en-US" sz="2000" dirty="0"/>
              <a:t>tin: Furthermore, some companies even go so far as to pay your tuition because they consider an educated (38) </a:t>
            </a:r>
            <a:r>
              <a:rPr lang="en-US" sz="2000" dirty="0" smtClean="0"/>
              <a:t>______ </a:t>
            </a:r>
            <a:r>
              <a:rPr lang="en-US" sz="2000" dirty="0"/>
              <a:t>to be valuable to their organization.</a:t>
            </a:r>
          </a:p>
          <a:p>
            <a:endParaRPr lang="en-US" sz="2000" dirty="0"/>
          </a:p>
        </p:txBody>
      </p:sp>
      <p:sp>
        <p:nvSpPr>
          <p:cNvPr id="2" name="Oval 1"/>
          <p:cNvSpPr/>
          <p:nvPr/>
        </p:nvSpPr>
        <p:spPr>
          <a:xfrm>
            <a:off x="2209800" y="6096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990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839200" cy="7171194"/>
          </a:xfrm>
          <a:prstGeom prst="rect">
            <a:avLst/>
          </a:prstGeom>
          <a:noFill/>
        </p:spPr>
        <p:txBody>
          <a:bodyPr wrap="square" rtlCol="0">
            <a:spAutoFit/>
          </a:bodyPr>
          <a:lstStyle/>
          <a:p>
            <a:r>
              <a:rPr lang="en-US" sz="2000" b="1" dirty="0"/>
              <a:t>Question 39.</a:t>
            </a:r>
            <a:r>
              <a:rPr lang="en-US" sz="2000" dirty="0"/>
              <a:t> Which of the following is TRUE, according to the passage?</a:t>
            </a:r>
          </a:p>
          <a:p>
            <a:r>
              <a:rPr lang="en-US" sz="2000" b="1" dirty="0"/>
              <a:t>	A. </a:t>
            </a:r>
            <a:r>
              <a:rPr lang="en-US" sz="2000" dirty="0"/>
              <a:t>human brains do not differ considerably right from birth.</a:t>
            </a:r>
          </a:p>
          <a:p>
            <a:r>
              <a:rPr lang="en-US" sz="2000" b="1" dirty="0"/>
              <a:t>	B. </a:t>
            </a:r>
            <a:r>
              <a:rPr lang="en-US" sz="2000" dirty="0"/>
              <a:t>the brain a person is born with is important in determining his intelligence.</a:t>
            </a:r>
          </a:p>
          <a:p>
            <a:r>
              <a:rPr lang="en-US" sz="2000" b="1" dirty="0"/>
              <a:t>	C. </a:t>
            </a:r>
            <a:r>
              <a:rPr lang="en-US" sz="2000" dirty="0"/>
              <a:t>environment is crucial in determining a person's intelligence. </a:t>
            </a:r>
          </a:p>
          <a:p>
            <a:r>
              <a:rPr lang="en-US" sz="2000" b="1" dirty="0"/>
              <a:t>	D. </a:t>
            </a:r>
            <a:r>
              <a:rPr lang="en-US" sz="2000" dirty="0"/>
              <a:t>persons having identical brains will have roughly the same intelligence. </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r>
              <a:rPr lang="en-US" sz="2000" dirty="0" err="1"/>
              <a:t>Điều</a:t>
            </a:r>
            <a:r>
              <a:rPr lang="en-US" sz="2000" dirty="0"/>
              <a:t> </a:t>
            </a:r>
            <a:r>
              <a:rPr lang="en-US" sz="2000" dirty="0" err="1"/>
              <a:t>nào</a:t>
            </a:r>
            <a:r>
              <a:rPr lang="en-US" sz="2000" dirty="0"/>
              <a:t> </a:t>
            </a:r>
            <a:r>
              <a:rPr lang="en-US" sz="2000" dirty="0" err="1"/>
              <a:t>sau</a:t>
            </a:r>
            <a:r>
              <a:rPr lang="en-US" sz="2000" dirty="0"/>
              <a:t> </a:t>
            </a:r>
            <a:r>
              <a:rPr lang="en-US" sz="2000" dirty="0" err="1"/>
              <a:t>đây</a:t>
            </a:r>
            <a:r>
              <a:rPr lang="en-US" sz="2000" dirty="0"/>
              <a:t> </a:t>
            </a:r>
            <a:r>
              <a:rPr lang="en-US" sz="2000" dirty="0" err="1"/>
              <a:t>là</a:t>
            </a:r>
            <a:r>
              <a:rPr lang="en-US" sz="2000" dirty="0"/>
              <a:t> </a:t>
            </a:r>
            <a:r>
              <a:rPr lang="en-US" sz="2000" dirty="0" err="1"/>
              <a:t>đúng</a:t>
            </a:r>
            <a:r>
              <a:rPr lang="en-US" sz="2000" dirty="0"/>
              <a:t>, </a:t>
            </a:r>
            <a:r>
              <a:rPr lang="en-US" sz="2000" dirty="0" err="1"/>
              <a:t>theo</a:t>
            </a:r>
            <a:r>
              <a:rPr lang="en-US" sz="2000" dirty="0"/>
              <a:t> </a:t>
            </a:r>
            <a:r>
              <a:rPr lang="en-US" sz="2000" dirty="0" err="1"/>
              <a:t>đoạn</a:t>
            </a:r>
            <a:r>
              <a:rPr lang="en-US" sz="2000" dirty="0"/>
              <a:t> </a:t>
            </a:r>
            <a:r>
              <a:rPr lang="en-US" sz="2000" dirty="0" err="1"/>
              <a:t>văn</a:t>
            </a:r>
            <a:r>
              <a:rPr lang="en-US" sz="2000" dirty="0"/>
              <a:t>?</a:t>
            </a:r>
          </a:p>
          <a:p>
            <a:r>
              <a:rPr lang="en-US" sz="2000" dirty="0"/>
              <a:t>A. </a:t>
            </a:r>
            <a:r>
              <a:rPr lang="en-US" sz="2000" dirty="0" err="1"/>
              <a:t>bộ</a:t>
            </a:r>
            <a:r>
              <a:rPr lang="en-US" sz="2000" dirty="0"/>
              <a:t> </a:t>
            </a:r>
            <a:r>
              <a:rPr lang="en-US" sz="2000" dirty="0" err="1"/>
              <a:t>não</a:t>
            </a:r>
            <a:r>
              <a:rPr lang="en-US" sz="2000" dirty="0"/>
              <a:t> </a:t>
            </a:r>
            <a:r>
              <a:rPr lang="en-US" sz="2000" dirty="0" err="1"/>
              <a:t>của</a:t>
            </a:r>
            <a:r>
              <a:rPr lang="en-US" sz="2000" dirty="0"/>
              <a:t> con </a:t>
            </a:r>
            <a:r>
              <a:rPr lang="en-US" sz="2000" dirty="0" err="1"/>
              <a:t>người</a:t>
            </a:r>
            <a:r>
              <a:rPr lang="en-US" sz="2000" dirty="0"/>
              <a:t> </a:t>
            </a:r>
            <a:r>
              <a:rPr lang="en-US" sz="2000" dirty="0" err="1"/>
              <a:t>không</a:t>
            </a:r>
            <a:r>
              <a:rPr lang="en-US" sz="2000" dirty="0"/>
              <a:t> </a:t>
            </a:r>
            <a:r>
              <a:rPr lang="en-US" sz="2000" dirty="0" err="1"/>
              <a:t>khác</a:t>
            </a:r>
            <a:r>
              <a:rPr lang="en-US" sz="2000" dirty="0"/>
              <a:t> </a:t>
            </a:r>
            <a:r>
              <a:rPr lang="en-US" sz="2000" dirty="0" err="1"/>
              <a:t>biệt</a:t>
            </a:r>
            <a:r>
              <a:rPr lang="en-US" sz="2000" dirty="0"/>
              <a:t> </a:t>
            </a:r>
            <a:r>
              <a:rPr lang="en-US" sz="2000" dirty="0" err="1"/>
              <a:t>đáng</a:t>
            </a:r>
            <a:r>
              <a:rPr lang="en-US" sz="2000" dirty="0"/>
              <a:t> </a:t>
            </a:r>
            <a:r>
              <a:rPr lang="en-US" sz="2000" dirty="0" err="1"/>
              <a:t>kể</a:t>
            </a:r>
            <a:r>
              <a:rPr lang="en-US" sz="2000" dirty="0"/>
              <a:t> </a:t>
            </a:r>
            <a:r>
              <a:rPr lang="en-US" sz="2000" dirty="0" err="1"/>
              <a:t>ngay</a:t>
            </a:r>
            <a:r>
              <a:rPr lang="en-US" sz="2000" dirty="0"/>
              <a:t> </a:t>
            </a:r>
            <a:r>
              <a:rPr lang="en-US" sz="2000" dirty="0" err="1"/>
              <a:t>từ</a:t>
            </a:r>
            <a:r>
              <a:rPr lang="en-US" sz="2000" dirty="0"/>
              <a:t> </a:t>
            </a:r>
            <a:r>
              <a:rPr lang="en-US" sz="2000" dirty="0" err="1"/>
              <a:t>khi</a:t>
            </a:r>
            <a:r>
              <a:rPr lang="en-US" sz="2000" dirty="0"/>
              <a:t> </a:t>
            </a:r>
            <a:r>
              <a:rPr lang="en-US" sz="2000" dirty="0" err="1"/>
              <a:t>sinh</a:t>
            </a:r>
            <a:r>
              <a:rPr lang="en-US" sz="2000" dirty="0"/>
              <a:t> </a:t>
            </a:r>
            <a:r>
              <a:rPr lang="en-US" sz="2000" dirty="0" err="1"/>
              <a:t>ra.</a:t>
            </a:r>
            <a:endParaRPr lang="en-US" sz="2000" dirty="0"/>
          </a:p>
          <a:p>
            <a:r>
              <a:rPr lang="en-US" sz="2000" dirty="0"/>
              <a:t>B. </a:t>
            </a:r>
            <a:r>
              <a:rPr lang="en-US" sz="2000" dirty="0" err="1"/>
              <a:t>bộ</a:t>
            </a:r>
            <a:r>
              <a:rPr lang="en-US" sz="2000" dirty="0"/>
              <a:t> </a:t>
            </a:r>
            <a:r>
              <a:rPr lang="en-US" sz="2000" dirty="0" err="1"/>
              <a:t>não</a:t>
            </a:r>
            <a:r>
              <a:rPr lang="en-US" sz="2000" dirty="0"/>
              <a:t> </a:t>
            </a:r>
            <a:r>
              <a:rPr lang="en-US" sz="2000" dirty="0" err="1"/>
              <a:t>một</a:t>
            </a:r>
            <a:r>
              <a:rPr lang="en-US" sz="2000" dirty="0"/>
              <a:t> </a:t>
            </a:r>
            <a:r>
              <a:rPr lang="en-US" sz="2000" dirty="0" err="1"/>
              <a:t>người</a:t>
            </a:r>
            <a:r>
              <a:rPr lang="en-US" sz="2000" dirty="0"/>
              <a:t> </a:t>
            </a:r>
            <a:r>
              <a:rPr lang="en-US" sz="2000" dirty="0" err="1"/>
              <a:t>được</a:t>
            </a:r>
            <a:r>
              <a:rPr lang="en-US" sz="2000" dirty="0"/>
              <a:t> </a:t>
            </a:r>
            <a:r>
              <a:rPr lang="en-US" sz="2000" dirty="0" err="1"/>
              <a:t>sinh</a:t>
            </a:r>
            <a:r>
              <a:rPr lang="en-US" sz="2000" dirty="0"/>
              <a:t> </a:t>
            </a:r>
            <a:r>
              <a:rPr lang="en-US" sz="2000" dirty="0" err="1"/>
              <a:t>ra</a:t>
            </a:r>
            <a:r>
              <a:rPr lang="en-US" sz="2000" dirty="0"/>
              <a:t> </a:t>
            </a:r>
            <a:r>
              <a:rPr lang="en-US" sz="2000" dirty="0" err="1"/>
              <a:t>rất</a:t>
            </a:r>
            <a:r>
              <a:rPr lang="en-US" sz="2000" dirty="0"/>
              <a:t> </a:t>
            </a:r>
            <a:r>
              <a:rPr lang="en-US" sz="2000" dirty="0" err="1"/>
              <a:t>quan</a:t>
            </a:r>
            <a:r>
              <a:rPr lang="en-US" sz="2000" dirty="0"/>
              <a:t> </a:t>
            </a:r>
            <a:r>
              <a:rPr lang="en-US" sz="2000" dirty="0" err="1"/>
              <a:t>trọng</a:t>
            </a:r>
            <a:r>
              <a:rPr lang="en-US" sz="2000" dirty="0"/>
              <a:t> </a:t>
            </a:r>
            <a:r>
              <a:rPr lang="en-US" sz="2000" dirty="0" err="1"/>
              <a:t>trong</a:t>
            </a:r>
            <a:r>
              <a:rPr lang="en-US" sz="2000" dirty="0"/>
              <a:t> </a:t>
            </a:r>
            <a:r>
              <a:rPr lang="en-US" sz="2000" dirty="0" err="1"/>
              <a:t>việc</a:t>
            </a:r>
            <a:r>
              <a:rPr lang="en-US" sz="2000" dirty="0"/>
              <a:t> </a:t>
            </a:r>
            <a:r>
              <a:rPr lang="en-US" sz="2000" dirty="0" err="1"/>
              <a:t>xác</a:t>
            </a:r>
            <a:r>
              <a:rPr lang="en-US" sz="2000" dirty="0"/>
              <a:t> </a:t>
            </a:r>
            <a:r>
              <a:rPr lang="en-US" sz="2000" dirty="0" err="1"/>
              <a:t>định</a:t>
            </a:r>
            <a:r>
              <a:rPr lang="en-US" sz="2000" dirty="0"/>
              <a:t> </a:t>
            </a:r>
            <a:r>
              <a:rPr lang="en-US" sz="2000" dirty="0" err="1"/>
              <a:t>trí</a:t>
            </a:r>
            <a:r>
              <a:rPr lang="en-US" sz="2000" dirty="0"/>
              <a:t> </a:t>
            </a:r>
            <a:r>
              <a:rPr lang="en-US" sz="2000" dirty="0" err="1"/>
              <a:t>thông</a:t>
            </a:r>
            <a:r>
              <a:rPr lang="en-US" sz="2000" dirty="0"/>
              <a:t> minh </a:t>
            </a:r>
            <a:r>
              <a:rPr lang="en-US" sz="2000" dirty="0" err="1"/>
              <a:t>của</a:t>
            </a:r>
            <a:r>
              <a:rPr lang="en-US" sz="2000" dirty="0"/>
              <a:t> </a:t>
            </a:r>
            <a:r>
              <a:rPr lang="en-US" sz="2000" dirty="0" err="1"/>
              <a:t>anh</a:t>
            </a:r>
            <a:r>
              <a:rPr lang="en-US" sz="2000" dirty="0"/>
              <a:t> ta.</a:t>
            </a:r>
          </a:p>
          <a:p>
            <a:r>
              <a:rPr lang="en-US" sz="2000" dirty="0"/>
              <a:t>C. </a:t>
            </a:r>
            <a:r>
              <a:rPr lang="en-US" sz="2000" dirty="0" err="1"/>
              <a:t>môi</a:t>
            </a:r>
            <a:r>
              <a:rPr lang="en-US" sz="2000" dirty="0"/>
              <a:t> </a:t>
            </a:r>
            <a:r>
              <a:rPr lang="en-US" sz="2000" dirty="0" err="1"/>
              <a:t>trường</a:t>
            </a:r>
            <a:r>
              <a:rPr lang="en-US" sz="2000" dirty="0"/>
              <a:t> </a:t>
            </a:r>
            <a:r>
              <a:rPr lang="en-US" sz="2000" dirty="0" err="1"/>
              <a:t>rất</a:t>
            </a:r>
            <a:r>
              <a:rPr lang="en-US" sz="2000" dirty="0"/>
              <a:t> </a:t>
            </a:r>
            <a:r>
              <a:rPr lang="en-US" sz="2000" dirty="0" err="1"/>
              <a:t>quan</a:t>
            </a:r>
            <a:r>
              <a:rPr lang="en-US" sz="2000" dirty="0"/>
              <a:t> </a:t>
            </a:r>
            <a:r>
              <a:rPr lang="en-US" sz="2000" dirty="0" err="1"/>
              <a:t>trọng</a:t>
            </a:r>
            <a:r>
              <a:rPr lang="en-US" sz="2000" dirty="0"/>
              <a:t> </a:t>
            </a:r>
            <a:r>
              <a:rPr lang="en-US" sz="2000" dirty="0" err="1"/>
              <a:t>trong</a:t>
            </a:r>
            <a:r>
              <a:rPr lang="en-US" sz="2000" dirty="0"/>
              <a:t> </a:t>
            </a:r>
            <a:r>
              <a:rPr lang="en-US" sz="2000" dirty="0" err="1"/>
              <a:t>việc</a:t>
            </a:r>
            <a:r>
              <a:rPr lang="en-US" sz="2000" dirty="0"/>
              <a:t> </a:t>
            </a:r>
            <a:r>
              <a:rPr lang="en-US" sz="2000" dirty="0" err="1"/>
              <a:t>xác</a:t>
            </a:r>
            <a:r>
              <a:rPr lang="en-US" sz="2000" dirty="0"/>
              <a:t> </a:t>
            </a:r>
            <a:r>
              <a:rPr lang="en-US" sz="2000" dirty="0" err="1"/>
              <a:t>định</a:t>
            </a:r>
            <a:r>
              <a:rPr lang="en-US" sz="2000" dirty="0"/>
              <a:t> </a:t>
            </a:r>
            <a:r>
              <a:rPr lang="en-US" sz="2000" dirty="0" err="1"/>
              <a:t>trí</a:t>
            </a:r>
            <a:r>
              <a:rPr lang="en-US" sz="2000" dirty="0"/>
              <a:t> </a:t>
            </a:r>
            <a:r>
              <a:rPr lang="en-US" sz="2000" dirty="0" err="1"/>
              <a:t>thông</a:t>
            </a:r>
            <a:r>
              <a:rPr lang="en-US" sz="2000" dirty="0"/>
              <a:t> minh </a:t>
            </a:r>
            <a:r>
              <a:rPr lang="en-US" sz="2000" dirty="0" err="1"/>
              <a:t>của</a:t>
            </a:r>
            <a:r>
              <a:rPr lang="en-US" sz="2000" dirty="0"/>
              <a:t> </a:t>
            </a:r>
            <a:r>
              <a:rPr lang="en-US" sz="2000" dirty="0" err="1"/>
              <a:t>một</a:t>
            </a:r>
            <a:r>
              <a:rPr lang="en-US" sz="2000" dirty="0"/>
              <a:t> </a:t>
            </a:r>
            <a:r>
              <a:rPr lang="en-US" sz="2000" dirty="0" err="1"/>
              <a:t>người</a:t>
            </a:r>
            <a:r>
              <a:rPr lang="en-US" sz="2000" dirty="0"/>
              <a:t>.</a:t>
            </a:r>
          </a:p>
          <a:p>
            <a:r>
              <a:rPr lang="en-US" sz="2000" dirty="0"/>
              <a:t>D. </a:t>
            </a:r>
            <a:r>
              <a:rPr lang="en-US" sz="2000" dirty="0" err="1"/>
              <a:t>những</a:t>
            </a:r>
            <a:r>
              <a:rPr lang="en-US" sz="2000" dirty="0"/>
              <a:t> </a:t>
            </a:r>
            <a:r>
              <a:rPr lang="en-US" sz="2000" dirty="0" err="1"/>
              <a:t>người</a:t>
            </a:r>
            <a:r>
              <a:rPr lang="en-US" sz="2000" dirty="0"/>
              <a:t> </a:t>
            </a:r>
            <a:r>
              <a:rPr lang="en-US" sz="2000" dirty="0" err="1"/>
              <a:t>có</a:t>
            </a:r>
            <a:r>
              <a:rPr lang="en-US" sz="2000" dirty="0"/>
              <a:t> </a:t>
            </a:r>
            <a:r>
              <a:rPr lang="en-US" sz="2000" dirty="0" err="1"/>
              <a:t>bộ</a:t>
            </a:r>
            <a:r>
              <a:rPr lang="en-US" sz="2000" dirty="0"/>
              <a:t> </a:t>
            </a:r>
            <a:r>
              <a:rPr lang="en-US" sz="2000" dirty="0" err="1"/>
              <a:t>não</a:t>
            </a:r>
            <a:r>
              <a:rPr lang="en-US" sz="2000" dirty="0"/>
              <a:t> </a:t>
            </a:r>
            <a:r>
              <a:rPr lang="en-US" sz="2000" dirty="0" err="1"/>
              <a:t>giống</a:t>
            </a:r>
            <a:r>
              <a:rPr lang="en-US" sz="2000" dirty="0"/>
              <a:t> </a:t>
            </a:r>
            <a:r>
              <a:rPr lang="en-US" sz="2000" dirty="0" err="1"/>
              <a:t>hệt</a:t>
            </a:r>
            <a:r>
              <a:rPr lang="en-US" sz="2000" dirty="0"/>
              <a:t> </a:t>
            </a:r>
            <a:r>
              <a:rPr lang="en-US" sz="2000" dirty="0" err="1"/>
              <a:t>nhau</a:t>
            </a:r>
            <a:r>
              <a:rPr lang="en-US" sz="2000" dirty="0"/>
              <a:t> </a:t>
            </a:r>
            <a:r>
              <a:rPr lang="en-US" sz="2000" dirty="0" err="1"/>
              <a:t>sẽ</a:t>
            </a:r>
            <a:r>
              <a:rPr lang="en-US" sz="2000" dirty="0"/>
              <a:t> </a:t>
            </a:r>
            <a:r>
              <a:rPr lang="en-US" sz="2000" dirty="0" err="1"/>
              <a:t>có</a:t>
            </a:r>
            <a:r>
              <a:rPr lang="en-US" sz="2000" dirty="0"/>
              <a:t> </a:t>
            </a:r>
            <a:r>
              <a:rPr lang="en-US" sz="2000" dirty="0" err="1"/>
              <a:t>trí</a:t>
            </a:r>
            <a:r>
              <a:rPr lang="en-US" sz="2000" dirty="0"/>
              <a:t> </a:t>
            </a:r>
            <a:r>
              <a:rPr lang="en-US" sz="2000" dirty="0" err="1"/>
              <a:t>thông</a:t>
            </a:r>
            <a:r>
              <a:rPr lang="en-US" sz="2000" dirty="0"/>
              <a:t> minh </a:t>
            </a:r>
            <a:r>
              <a:rPr lang="en-US" sz="2000" dirty="0" err="1"/>
              <a:t>gần</a:t>
            </a:r>
            <a:r>
              <a:rPr lang="en-US" sz="2000" dirty="0"/>
              <a:t> </a:t>
            </a:r>
            <a:r>
              <a:rPr lang="en-US" sz="2000" dirty="0" err="1"/>
              <a:t>giống</a:t>
            </a:r>
            <a:r>
              <a:rPr lang="en-US" sz="2000" dirty="0"/>
              <a:t> </a:t>
            </a:r>
            <a:r>
              <a:rPr lang="en-US" sz="2000" dirty="0" err="1"/>
              <a:t>nhau</a:t>
            </a:r>
            <a:r>
              <a:rPr lang="en-US" sz="2000" dirty="0"/>
              <a:t>.</a:t>
            </a:r>
          </a:p>
          <a:p>
            <a:r>
              <a:rPr lang="en-US" sz="2000" dirty="0" err="1"/>
              <a:t>Giải</a:t>
            </a:r>
            <a:r>
              <a:rPr lang="en-US" sz="2000" dirty="0"/>
              <a:t> </a:t>
            </a:r>
            <a:r>
              <a:rPr lang="en-US" sz="2000" dirty="0" err="1"/>
              <a:t>thích</a:t>
            </a:r>
            <a:r>
              <a:rPr lang="en-US" sz="2000" dirty="0"/>
              <a:t>: So the second factor is what happens to the individual-the sort of environment in which he is reared. If an individual is handicapped environmentally, it is likely that his brain will fail to develop and he will never attain the level of intelligence of which he is capable.</a:t>
            </a:r>
          </a:p>
          <a:p>
            <a:r>
              <a:rPr lang="en-US" sz="2000" dirty="0" err="1"/>
              <a:t>Tạm</a:t>
            </a:r>
            <a:r>
              <a:rPr lang="en-US" sz="2000" dirty="0"/>
              <a:t> </a:t>
            </a:r>
            <a:r>
              <a:rPr lang="en-US" sz="2000" dirty="0" err="1"/>
              <a:t>dịch</a:t>
            </a:r>
            <a:r>
              <a:rPr lang="en-US" sz="2000" dirty="0"/>
              <a:t>: </a:t>
            </a:r>
            <a:r>
              <a:rPr lang="en-US" sz="2000" dirty="0" err="1"/>
              <a:t>Vì</a:t>
            </a:r>
            <a:r>
              <a:rPr lang="en-US" sz="2000" dirty="0"/>
              <a:t> </a:t>
            </a:r>
            <a:r>
              <a:rPr lang="en-US" sz="2000" dirty="0" err="1"/>
              <a:t>vậy</a:t>
            </a:r>
            <a:r>
              <a:rPr lang="en-US" sz="2000" dirty="0"/>
              <a:t>, </a:t>
            </a:r>
            <a:r>
              <a:rPr lang="en-US" sz="2000" dirty="0" err="1"/>
              <a:t>yếu</a:t>
            </a:r>
            <a:r>
              <a:rPr lang="en-US" sz="2000" dirty="0"/>
              <a:t> </a:t>
            </a:r>
            <a:r>
              <a:rPr lang="en-US" sz="2000" dirty="0" err="1"/>
              <a:t>tố</a:t>
            </a:r>
            <a:r>
              <a:rPr lang="en-US" sz="2000" dirty="0"/>
              <a:t> </a:t>
            </a:r>
            <a:r>
              <a:rPr lang="en-US" sz="2000" dirty="0" err="1"/>
              <a:t>thứ</a:t>
            </a:r>
            <a:r>
              <a:rPr lang="en-US" sz="2000" dirty="0"/>
              <a:t> </a:t>
            </a:r>
            <a:r>
              <a:rPr lang="en-US" sz="2000" dirty="0" err="1"/>
              <a:t>hai</a:t>
            </a:r>
            <a:r>
              <a:rPr lang="en-US" sz="2000" dirty="0"/>
              <a:t> </a:t>
            </a:r>
            <a:r>
              <a:rPr lang="en-US" sz="2000" dirty="0" err="1"/>
              <a:t>là</a:t>
            </a:r>
            <a:r>
              <a:rPr lang="en-US" sz="2000" dirty="0"/>
              <a:t> </a:t>
            </a:r>
            <a:r>
              <a:rPr lang="en-US" sz="2000" dirty="0" err="1"/>
              <a:t>những</a:t>
            </a:r>
            <a:r>
              <a:rPr lang="en-US" sz="2000" dirty="0"/>
              <a:t> </a:t>
            </a:r>
            <a:r>
              <a:rPr lang="en-US" sz="2000" dirty="0" err="1"/>
              <a:t>gì</a:t>
            </a:r>
            <a:r>
              <a:rPr lang="en-US" sz="2000" dirty="0"/>
              <a:t> </a:t>
            </a:r>
            <a:r>
              <a:rPr lang="en-US" sz="2000" dirty="0" err="1"/>
              <a:t>xảy</a:t>
            </a:r>
            <a:r>
              <a:rPr lang="en-US" sz="2000" dirty="0"/>
              <a:t> </a:t>
            </a:r>
            <a:r>
              <a:rPr lang="en-US" sz="2000" dirty="0" err="1"/>
              <a:t>ra</a:t>
            </a:r>
            <a:r>
              <a:rPr lang="en-US" sz="2000" dirty="0"/>
              <a:t> </a:t>
            </a:r>
            <a:r>
              <a:rPr lang="en-US" sz="2000" dirty="0" err="1"/>
              <a:t>với</a:t>
            </a:r>
            <a:r>
              <a:rPr lang="en-US" sz="2000" dirty="0"/>
              <a:t> </a:t>
            </a:r>
            <a:r>
              <a:rPr lang="en-US" sz="2000" dirty="0" err="1"/>
              <a:t>cá</a:t>
            </a:r>
            <a:r>
              <a:rPr lang="en-US" sz="2000" dirty="0"/>
              <a:t> </a:t>
            </a:r>
            <a:r>
              <a:rPr lang="en-US" sz="2000" dirty="0" err="1"/>
              <a:t>nhân</a:t>
            </a:r>
            <a:r>
              <a:rPr lang="en-US" sz="2000" dirty="0"/>
              <a:t> - </a:t>
            </a:r>
            <a:r>
              <a:rPr lang="en-US" sz="2000" dirty="0" err="1"/>
              <a:t>loại</a:t>
            </a:r>
            <a:r>
              <a:rPr lang="en-US" sz="2000" dirty="0"/>
              <a:t> </a:t>
            </a:r>
            <a:r>
              <a:rPr lang="en-US" sz="2000" dirty="0" err="1"/>
              <a:t>môi</a:t>
            </a:r>
            <a:r>
              <a:rPr lang="en-US" sz="2000" dirty="0"/>
              <a:t> </a:t>
            </a:r>
            <a:r>
              <a:rPr lang="en-US" sz="2000" dirty="0" err="1"/>
              <a:t>trường</a:t>
            </a:r>
            <a:r>
              <a:rPr lang="en-US" sz="2000" dirty="0"/>
              <a:t> </a:t>
            </a:r>
            <a:r>
              <a:rPr lang="en-US" sz="2000" dirty="0" err="1"/>
              <a:t>mà</a:t>
            </a:r>
            <a:r>
              <a:rPr lang="en-US" sz="2000" dirty="0"/>
              <a:t> </a:t>
            </a:r>
            <a:r>
              <a:rPr lang="en-US" sz="2000" dirty="0" err="1"/>
              <a:t>anh</a:t>
            </a:r>
            <a:r>
              <a:rPr lang="en-US" sz="2000" dirty="0"/>
              <a:t> ta </a:t>
            </a:r>
            <a:r>
              <a:rPr lang="en-US" sz="2000" dirty="0" err="1"/>
              <a:t>được</a:t>
            </a:r>
            <a:r>
              <a:rPr lang="en-US" sz="2000" dirty="0"/>
              <a:t> </a:t>
            </a:r>
            <a:r>
              <a:rPr lang="en-US" sz="2000" dirty="0" err="1"/>
              <a:t>nuôi</a:t>
            </a:r>
            <a:r>
              <a:rPr lang="en-US" sz="2000" dirty="0"/>
              <a:t> </a:t>
            </a:r>
            <a:r>
              <a:rPr lang="en-US" sz="2000" dirty="0" err="1"/>
              <a:t>dưỡng</a:t>
            </a:r>
            <a:r>
              <a:rPr lang="en-US" sz="2000" dirty="0"/>
              <a:t>. </a:t>
            </a:r>
            <a:r>
              <a:rPr lang="en-US" sz="2000" dirty="0" err="1"/>
              <a:t>Nếu</a:t>
            </a:r>
            <a:r>
              <a:rPr lang="en-US" sz="2000" dirty="0"/>
              <a:t> </a:t>
            </a:r>
            <a:r>
              <a:rPr lang="en-US" sz="2000" dirty="0" err="1"/>
              <a:t>một</a:t>
            </a:r>
            <a:r>
              <a:rPr lang="en-US" sz="2000" dirty="0"/>
              <a:t> </a:t>
            </a:r>
            <a:r>
              <a:rPr lang="en-US" sz="2000" dirty="0" err="1"/>
              <a:t>cá</a:t>
            </a:r>
            <a:r>
              <a:rPr lang="en-US" sz="2000" dirty="0"/>
              <a:t> </a:t>
            </a:r>
            <a:r>
              <a:rPr lang="en-US" sz="2000" dirty="0" err="1"/>
              <a:t>nhânđược</a:t>
            </a:r>
            <a:r>
              <a:rPr lang="en-US" sz="2000" dirty="0"/>
              <a:t> </a:t>
            </a:r>
            <a:r>
              <a:rPr lang="en-US" sz="2000" dirty="0" err="1"/>
              <a:t>nuôi</a:t>
            </a:r>
            <a:r>
              <a:rPr lang="en-US" sz="2000" dirty="0"/>
              <a:t> </a:t>
            </a:r>
            <a:r>
              <a:rPr lang="en-US" sz="2000" dirty="0" err="1"/>
              <a:t>trong</a:t>
            </a:r>
            <a:r>
              <a:rPr lang="en-US" sz="2000" dirty="0"/>
              <a:t> </a:t>
            </a:r>
            <a:r>
              <a:rPr lang="en-US" sz="2000" dirty="0" err="1"/>
              <a:t>một</a:t>
            </a:r>
            <a:r>
              <a:rPr lang="en-US" sz="2000" dirty="0"/>
              <a:t> </a:t>
            </a:r>
            <a:r>
              <a:rPr lang="en-US" sz="2000" dirty="0" err="1"/>
              <a:t>tàn</a:t>
            </a:r>
            <a:r>
              <a:rPr lang="en-US" sz="2000" dirty="0"/>
              <a:t> </a:t>
            </a:r>
            <a:r>
              <a:rPr lang="en-US" sz="2000" dirty="0" err="1"/>
              <a:t>tật</a:t>
            </a:r>
            <a:r>
              <a:rPr lang="en-US" sz="2000" dirty="0"/>
              <a:t> </a:t>
            </a:r>
            <a:r>
              <a:rPr lang="en-US" sz="2000" dirty="0" err="1"/>
              <a:t>môi</a:t>
            </a:r>
            <a:r>
              <a:rPr lang="en-US" sz="2000" dirty="0"/>
              <a:t> </a:t>
            </a:r>
            <a:r>
              <a:rPr lang="en-US" sz="2000" dirty="0" err="1"/>
              <a:t>trường</a:t>
            </a:r>
            <a:r>
              <a:rPr lang="en-US" sz="2000" dirty="0"/>
              <a:t>, </a:t>
            </a:r>
            <a:r>
              <a:rPr lang="en-US" sz="2000" dirty="0" err="1"/>
              <a:t>có</a:t>
            </a:r>
            <a:r>
              <a:rPr lang="en-US" sz="2000" dirty="0"/>
              <a:t> </a:t>
            </a:r>
            <a:r>
              <a:rPr lang="en-US" sz="2000" dirty="0" err="1"/>
              <a:t>khả</a:t>
            </a:r>
            <a:r>
              <a:rPr lang="en-US" sz="2000" dirty="0"/>
              <a:t> </a:t>
            </a:r>
            <a:r>
              <a:rPr lang="en-US" sz="2000" dirty="0" err="1"/>
              <a:t>năng</a:t>
            </a:r>
            <a:r>
              <a:rPr lang="en-US" sz="2000" dirty="0"/>
              <a:t> </a:t>
            </a:r>
            <a:r>
              <a:rPr lang="en-US" sz="2000" dirty="0" err="1"/>
              <a:t>não</a:t>
            </a:r>
            <a:r>
              <a:rPr lang="en-US" sz="2000" dirty="0"/>
              <a:t> </a:t>
            </a:r>
            <a:r>
              <a:rPr lang="en-US" sz="2000" dirty="0" err="1"/>
              <a:t>của</a:t>
            </a:r>
            <a:r>
              <a:rPr lang="en-US" sz="2000" dirty="0"/>
              <a:t> </a:t>
            </a:r>
            <a:r>
              <a:rPr lang="en-US" sz="2000" dirty="0" err="1"/>
              <a:t>anh</a:t>
            </a:r>
            <a:r>
              <a:rPr lang="en-US" sz="2000" dirty="0"/>
              <a:t> ta </a:t>
            </a:r>
            <a:r>
              <a:rPr lang="en-US" sz="2000" dirty="0" err="1"/>
              <a:t>sẽ</a:t>
            </a:r>
            <a:r>
              <a:rPr lang="en-US" sz="2000" dirty="0"/>
              <a:t> </a:t>
            </a:r>
            <a:r>
              <a:rPr lang="en-US" sz="2000" dirty="0" err="1"/>
              <a:t>không</a:t>
            </a:r>
            <a:r>
              <a:rPr lang="en-US" sz="2000" dirty="0"/>
              <a:t> </a:t>
            </a:r>
            <a:r>
              <a:rPr lang="en-US" sz="2000" dirty="0" err="1"/>
              <a:t>phát</a:t>
            </a:r>
            <a:r>
              <a:rPr lang="en-US" sz="2000" dirty="0"/>
              <a:t> </a:t>
            </a:r>
            <a:r>
              <a:rPr lang="en-US" sz="2000" dirty="0" err="1"/>
              <a:t>triển</a:t>
            </a:r>
            <a:r>
              <a:rPr lang="en-US" sz="2000" dirty="0"/>
              <a:t> </a:t>
            </a:r>
            <a:r>
              <a:rPr lang="en-US" sz="2000" dirty="0" err="1"/>
              <a:t>và</a:t>
            </a:r>
            <a:r>
              <a:rPr lang="en-US" sz="2000" dirty="0"/>
              <a:t> </a:t>
            </a:r>
            <a:r>
              <a:rPr lang="en-US" sz="2000" dirty="0" err="1"/>
              <a:t>anh</a:t>
            </a:r>
            <a:r>
              <a:rPr lang="en-US" sz="2000" dirty="0"/>
              <a:t> ta </a:t>
            </a:r>
            <a:r>
              <a:rPr lang="en-US" sz="2000" dirty="0" err="1"/>
              <a:t>sẽ</a:t>
            </a:r>
            <a:r>
              <a:rPr lang="en-US" sz="2000" dirty="0"/>
              <a:t> </a:t>
            </a:r>
            <a:r>
              <a:rPr lang="en-US" sz="2000" dirty="0" err="1"/>
              <a:t>không</a:t>
            </a:r>
            <a:r>
              <a:rPr lang="en-US" sz="2000" dirty="0"/>
              <a:t> </a:t>
            </a:r>
            <a:r>
              <a:rPr lang="en-US" sz="2000" dirty="0" err="1"/>
              <a:t>bao</a:t>
            </a:r>
            <a:r>
              <a:rPr lang="en-US" sz="2000" dirty="0"/>
              <a:t> </a:t>
            </a:r>
            <a:r>
              <a:rPr lang="en-US" sz="2000" dirty="0" err="1"/>
              <a:t>giờ</a:t>
            </a:r>
            <a:r>
              <a:rPr lang="en-US" sz="2000" dirty="0"/>
              <a:t> </a:t>
            </a:r>
            <a:r>
              <a:rPr lang="en-US" sz="2000" dirty="0" err="1"/>
              <a:t>đạt</a:t>
            </a:r>
            <a:r>
              <a:rPr lang="en-US" sz="2000" dirty="0"/>
              <a:t> </a:t>
            </a:r>
            <a:r>
              <a:rPr lang="en-US" sz="2000" dirty="0" err="1"/>
              <a:t>được</a:t>
            </a:r>
            <a:r>
              <a:rPr lang="en-US" sz="2000" dirty="0"/>
              <a:t> </a:t>
            </a:r>
            <a:r>
              <a:rPr lang="en-US" sz="2000" dirty="0" err="1"/>
              <a:t>mức</a:t>
            </a:r>
            <a:r>
              <a:rPr lang="en-US" sz="2000" dirty="0"/>
              <a:t> </a:t>
            </a:r>
            <a:r>
              <a:rPr lang="en-US" sz="2000" dirty="0" err="1"/>
              <a:t>độ</a:t>
            </a:r>
            <a:r>
              <a:rPr lang="en-US" sz="2000" dirty="0"/>
              <a:t> </a:t>
            </a:r>
            <a:r>
              <a:rPr lang="en-US" sz="2000" dirty="0" err="1"/>
              <a:t>thông</a:t>
            </a:r>
            <a:r>
              <a:rPr lang="en-US" sz="2000" dirty="0"/>
              <a:t> minh </a:t>
            </a:r>
            <a:r>
              <a:rPr lang="en-US" sz="2000" dirty="0" err="1"/>
              <a:t>mà</a:t>
            </a:r>
            <a:r>
              <a:rPr lang="en-US" sz="2000" dirty="0"/>
              <a:t> </a:t>
            </a:r>
            <a:r>
              <a:rPr lang="en-US" sz="2000" dirty="0" err="1"/>
              <a:t>anh</a:t>
            </a:r>
            <a:r>
              <a:rPr lang="en-US" sz="2000" dirty="0"/>
              <a:t> ta </a:t>
            </a:r>
            <a:r>
              <a:rPr lang="en-US" sz="2000" dirty="0" err="1"/>
              <a:t>có</a:t>
            </a:r>
            <a:r>
              <a:rPr lang="en-US" sz="2000" dirty="0"/>
              <a:t> </a:t>
            </a:r>
            <a:r>
              <a:rPr lang="en-US" sz="2000" dirty="0" err="1"/>
              <a:t>khả</a:t>
            </a:r>
            <a:r>
              <a:rPr lang="en-US" sz="2000" dirty="0"/>
              <a:t> </a:t>
            </a:r>
            <a:r>
              <a:rPr lang="en-US" sz="2000" dirty="0" err="1"/>
              <a:t>năng</a:t>
            </a:r>
            <a:r>
              <a:rPr lang="en-US" sz="2000" dirty="0"/>
              <a:t>.</a:t>
            </a:r>
          </a:p>
          <a:p>
            <a:endParaRPr lang="en-US" sz="2000" dirty="0"/>
          </a:p>
        </p:txBody>
      </p:sp>
      <p:sp>
        <p:nvSpPr>
          <p:cNvPr id="2" name="Oval 1"/>
          <p:cNvSpPr/>
          <p:nvPr/>
        </p:nvSpPr>
        <p:spPr>
          <a:xfrm>
            <a:off x="914400" y="1676400"/>
            <a:ext cx="4572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7461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4597" y="304800"/>
            <a:ext cx="8839200" cy="3785652"/>
          </a:xfrm>
          <a:prstGeom prst="rect">
            <a:avLst/>
          </a:prstGeom>
          <a:noFill/>
        </p:spPr>
        <p:txBody>
          <a:bodyPr wrap="square" rtlCol="0">
            <a:spAutoFit/>
          </a:bodyPr>
          <a:lstStyle/>
          <a:p>
            <a:r>
              <a:rPr lang="en-US" sz="2000" b="1" dirty="0"/>
              <a:t>Question 40.</a:t>
            </a:r>
            <a:r>
              <a:rPr lang="en-US" sz="2000" dirty="0"/>
              <a:t> The word “</a:t>
            </a:r>
            <a:r>
              <a:rPr lang="en-US" sz="2000" b="1" dirty="0"/>
              <a:t>which</a:t>
            </a:r>
            <a:r>
              <a:rPr lang="en-US" sz="2000" dirty="0"/>
              <a:t>” in the first paragraph refers to _________.</a:t>
            </a:r>
          </a:p>
          <a:p>
            <a:r>
              <a:rPr lang="en-US" sz="2000" b="1" dirty="0"/>
              <a:t>	A. </a:t>
            </a:r>
            <a:r>
              <a:rPr lang="en-US" sz="2000" dirty="0"/>
              <a:t>second factor</a:t>
            </a:r>
            <a:r>
              <a:rPr lang="en-US" sz="2000" b="1" dirty="0"/>
              <a:t>	B. </a:t>
            </a:r>
            <a:r>
              <a:rPr lang="en-US" sz="2000" dirty="0"/>
              <a:t>sort of environment</a:t>
            </a:r>
            <a:r>
              <a:rPr lang="en-US" sz="2000" b="1" dirty="0"/>
              <a:t>	C. </a:t>
            </a:r>
            <a:r>
              <a:rPr lang="en-US" sz="2000" dirty="0"/>
              <a:t>his brain </a:t>
            </a:r>
            <a:r>
              <a:rPr lang="en-US" sz="2000" b="1" dirty="0"/>
              <a:t>	D. </a:t>
            </a:r>
            <a:r>
              <a:rPr lang="en-US" sz="2000" dirty="0"/>
              <a:t>level of intelligence </a:t>
            </a:r>
          </a:p>
          <a:p>
            <a:endParaRPr lang="vi-VN" sz="2000" b="1" dirty="0" smtClean="0"/>
          </a:p>
          <a:p>
            <a:r>
              <a:rPr lang="en-US" sz="2000" b="1" dirty="0"/>
              <a:t> </a:t>
            </a:r>
            <a:endParaRPr lang="en-US" sz="2000" dirty="0"/>
          </a:p>
          <a:p>
            <a:r>
              <a:rPr lang="en-US" sz="2000" dirty="0" err="1"/>
              <a:t>Kiến</a:t>
            </a:r>
            <a:r>
              <a:rPr lang="en-US" sz="2000" dirty="0"/>
              <a:t> </a:t>
            </a:r>
            <a:r>
              <a:rPr lang="en-US" sz="2000" dirty="0" err="1"/>
              <a:t>thức</a:t>
            </a:r>
            <a:r>
              <a:rPr lang="en-US" sz="2000" dirty="0"/>
              <a:t>: </a:t>
            </a:r>
            <a:r>
              <a:rPr lang="en-US" sz="2000" dirty="0" err="1"/>
              <a:t>Đọc</a:t>
            </a:r>
            <a:r>
              <a:rPr lang="en-US" sz="2000" dirty="0"/>
              <a:t> </a:t>
            </a:r>
            <a:r>
              <a:rPr lang="en-US" sz="2000" dirty="0" err="1"/>
              <a:t>hiểu</a:t>
            </a:r>
            <a:r>
              <a:rPr lang="en-US" sz="2000" dirty="0"/>
              <a:t> – </a:t>
            </a:r>
            <a:r>
              <a:rPr lang="en-US" sz="2000" dirty="0" err="1"/>
              <a:t>từ</a:t>
            </a:r>
            <a:r>
              <a:rPr lang="en-US" sz="2000" dirty="0"/>
              <a:t> </a:t>
            </a:r>
            <a:r>
              <a:rPr lang="en-US" sz="2000" dirty="0" err="1"/>
              <a:t>quy</a:t>
            </a:r>
            <a:r>
              <a:rPr lang="en-US" sz="2000" dirty="0"/>
              <a:t> </a:t>
            </a:r>
            <a:r>
              <a:rPr lang="en-US" sz="2000" dirty="0" err="1"/>
              <a:t>chiếu</a:t>
            </a:r>
            <a:endParaRPr lang="en-US" sz="2000" dirty="0"/>
          </a:p>
          <a:p>
            <a:r>
              <a:rPr lang="en-US" sz="2000" dirty="0" err="1"/>
              <a:t>Từ</a:t>
            </a:r>
            <a:r>
              <a:rPr lang="en-US" sz="2000" dirty="0"/>
              <a:t> which </a:t>
            </a:r>
            <a:r>
              <a:rPr lang="en-US" sz="2000" dirty="0" err="1"/>
              <a:t>trong</a:t>
            </a:r>
            <a:r>
              <a:rPr lang="en-US" sz="2000" dirty="0"/>
              <a:t> </a:t>
            </a:r>
            <a:r>
              <a:rPr lang="en-US" sz="2000" dirty="0" err="1"/>
              <a:t>đoạn</a:t>
            </a:r>
            <a:r>
              <a:rPr lang="en-US" sz="2000" dirty="0"/>
              <a:t> </a:t>
            </a:r>
            <a:r>
              <a:rPr lang="en-US" sz="2000" dirty="0" err="1"/>
              <a:t>đầu</a:t>
            </a:r>
            <a:r>
              <a:rPr lang="en-US" sz="2000" dirty="0"/>
              <a:t> </a:t>
            </a:r>
            <a:r>
              <a:rPr lang="en-US" sz="2000" dirty="0" err="1"/>
              <a:t>đề</a:t>
            </a:r>
            <a:r>
              <a:rPr lang="en-US" sz="2000" dirty="0"/>
              <a:t> </a:t>
            </a:r>
            <a:r>
              <a:rPr lang="en-US" sz="2000" dirty="0" err="1"/>
              <a:t>cập</a:t>
            </a:r>
            <a:r>
              <a:rPr lang="en-US" sz="2000" dirty="0"/>
              <a:t> </a:t>
            </a:r>
            <a:r>
              <a:rPr lang="en-US" sz="2000" dirty="0" err="1"/>
              <a:t>đến</a:t>
            </a:r>
            <a:endParaRPr lang="en-US" sz="2000" dirty="0"/>
          </a:p>
          <a:p>
            <a:r>
              <a:rPr lang="en-US" sz="2000" dirty="0"/>
              <a:t>A. </a:t>
            </a:r>
            <a:r>
              <a:rPr lang="en-US" sz="2000" dirty="0" err="1"/>
              <a:t>nhân</a:t>
            </a:r>
            <a:r>
              <a:rPr lang="en-US" sz="2000" dirty="0"/>
              <a:t> </a:t>
            </a:r>
            <a:r>
              <a:rPr lang="en-US" sz="2000" dirty="0" err="1"/>
              <a:t>tố</a:t>
            </a:r>
            <a:r>
              <a:rPr lang="en-US" sz="2000" dirty="0"/>
              <a:t> </a:t>
            </a:r>
            <a:r>
              <a:rPr lang="en-US" sz="2000" dirty="0" err="1"/>
              <a:t>thứ</a:t>
            </a:r>
            <a:r>
              <a:rPr lang="en-US" sz="2000" dirty="0"/>
              <a:t> </a:t>
            </a:r>
            <a:r>
              <a:rPr lang="en-US" sz="2000" dirty="0" err="1"/>
              <a:t>hai</a:t>
            </a:r>
            <a:r>
              <a:rPr lang="en-US" sz="2000" dirty="0"/>
              <a:t>	B. </a:t>
            </a:r>
            <a:r>
              <a:rPr lang="en-US" sz="2000" dirty="0" err="1"/>
              <a:t>Loại</a:t>
            </a:r>
            <a:r>
              <a:rPr lang="en-US" sz="2000" dirty="0"/>
              <a:t> </a:t>
            </a:r>
            <a:r>
              <a:rPr lang="en-US" sz="2000" dirty="0" err="1"/>
              <a:t>môi</a:t>
            </a:r>
            <a:r>
              <a:rPr lang="en-US" sz="2000" dirty="0"/>
              <a:t> </a:t>
            </a:r>
            <a:r>
              <a:rPr lang="en-US" sz="2000" dirty="0" err="1"/>
              <a:t>trường</a:t>
            </a:r>
            <a:r>
              <a:rPr lang="en-US" sz="2000" dirty="0"/>
              <a:t>	C. </a:t>
            </a:r>
            <a:r>
              <a:rPr lang="en-US" sz="2000" dirty="0" err="1"/>
              <a:t>Não</a:t>
            </a:r>
            <a:r>
              <a:rPr lang="en-US" sz="2000" dirty="0"/>
              <a:t> </a:t>
            </a:r>
            <a:r>
              <a:rPr lang="en-US" sz="2000" dirty="0" err="1"/>
              <a:t>của</a:t>
            </a:r>
            <a:r>
              <a:rPr lang="en-US" sz="2000" dirty="0"/>
              <a:t> </a:t>
            </a:r>
            <a:r>
              <a:rPr lang="en-US" sz="2000" dirty="0" err="1"/>
              <a:t>anh</a:t>
            </a:r>
            <a:r>
              <a:rPr lang="en-US" sz="2000" dirty="0"/>
              <a:t> ta	D. </a:t>
            </a:r>
            <a:r>
              <a:rPr lang="en-US" sz="2000" dirty="0" err="1"/>
              <a:t>Mức</a:t>
            </a:r>
            <a:r>
              <a:rPr lang="en-US" sz="2000" dirty="0"/>
              <a:t> </a:t>
            </a:r>
            <a:r>
              <a:rPr lang="en-US" sz="2000" dirty="0" err="1"/>
              <a:t>độ</a:t>
            </a:r>
            <a:r>
              <a:rPr lang="en-US" sz="2000" dirty="0"/>
              <a:t> </a:t>
            </a:r>
            <a:r>
              <a:rPr lang="en-US" sz="2000" dirty="0" err="1"/>
              <a:t>thông</a:t>
            </a:r>
            <a:r>
              <a:rPr lang="en-US" sz="2000" dirty="0"/>
              <a:t> minh</a:t>
            </a:r>
          </a:p>
          <a:p>
            <a:r>
              <a:rPr lang="en-US" sz="2000" dirty="0" err="1"/>
              <a:t>Giải</a:t>
            </a:r>
            <a:r>
              <a:rPr lang="en-US" sz="2000" dirty="0"/>
              <a:t> </a:t>
            </a:r>
            <a:r>
              <a:rPr lang="en-US" sz="2000" dirty="0" err="1"/>
              <a:t>thích</a:t>
            </a:r>
            <a:r>
              <a:rPr lang="en-US" sz="2000" dirty="0"/>
              <a:t>: he will never attain the level of intelligence of </a:t>
            </a:r>
            <a:r>
              <a:rPr lang="en-US" sz="2000" b="1" dirty="0"/>
              <a:t>which </a:t>
            </a:r>
            <a:r>
              <a:rPr lang="en-US" sz="2000" dirty="0"/>
              <a:t>he is capable.</a:t>
            </a:r>
          </a:p>
          <a:p>
            <a:r>
              <a:rPr lang="en-US" sz="2000" dirty="0" err="1"/>
              <a:t>Tạm</a:t>
            </a:r>
            <a:r>
              <a:rPr lang="en-US" sz="2000" dirty="0"/>
              <a:t> </a:t>
            </a:r>
            <a:r>
              <a:rPr lang="en-US" sz="2000" dirty="0" err="1"/>
              <a:t>dịch</a:t>
            </a:r>
            <a:r>
              <a:rPr lang="en-US" sz="2000" dirty="0"/>
              <a:t>: </a:t>
            </a:r>
            <a:r>
              <a:rPr lang="en-US" sz="2000" dirty="0" err="1"/>
              <a:t>anh</a:t>
            </a:r>
            <a:r>
              <a:rPr lang="en-US" sz="2000" dirty="0"/>
              <a:t> </a:t>
            </a:r>
            <a:r>
              <a:rPr lang="en-US" sz="2000" dirty="0" err="1"/>
              <a:t>ấy</a:t>
            </a:r>
            <a:r>
              <a:rPr lang="en-US" sz="2000" dirty="0"/>
              <a:t> </a:t>
            </a:r>
            <a:r>
              <a:rPr lang="en-US" sz="2000" dirty="0" err="1"/>
              <a:t>sẽ</a:t>
            </a:r>
            <a:r>
              <a:rPr lang="en-US" sz="2000" dirty="0"/>
              <a:t> </a:t>
            </a:r>
            <a:r>
              <a:rPr lang="en-US" sz="2000" dirty="0" err="1"/>
              <a:t>chẳng</a:t>
            </a:r>
            <a:r>
              <a:rPr lang="en-US" sz="2000" dirty="0"/>
              <a:t> </a:t>
            </a:r>
            <a:r>
              <a:rPr lang="en-US" sz="2000" dirty="0" err="1"/>
              <a:t>bao</a:t>
            </a:r>
            <a:r>
              <a:rPr lang="en-US" sz="2000" dirty="0"/>
              <a:t> </a:t>
            </a:r>
            <a:r>
              <a:rPr lang="en-US" sz="2000" dirty="0" err="1"/>
              <a:t>giờ</a:t>
            </a:r>
            <a:r>
              <a:rPr lang="en-US" sz="2000" dirty="0"/>
              <a:t> </a:t>
            </a:r>
            <a:r>
              <a:rPr lang="en-US" sz="2000" dirty="0" err="1"/>
              <a:t>đạt</a:t>
            </a:r>
            <a:r>
              <a:rPr lang="en-US" sz="2000" dirty="0"/>
              <a:t> </a:t>
            </a:r>
            <a:r>
              <a:rPr lang="en-US" sz="2000" dirty="0" err="1"/>
              <a:t>được</a:t>
            </a:r>
            <a:r>
              <a:rPr lang="en-US" sz="2000" dirty="0"/>
              <a:t> </a:t>
            </a:r>
            <a:r>
              <a:rPr lang="en-US" sz="2000" dirty="0" err="1"/>
              <a:t>mức</a:t>
            </a:r>
            <a:r>
              <a:rPr lang="en-US" sz="2000" dirty="0"/>
              <a:t> </a:t>
            </a:r>
            <a:r>
              <a:rPr lang="en-US" sz="2000" dirty="0" err="1"/>
              <a:t>độ</a:t>
            </a:r>
            <a:r>
              <a:rPr lang="en-US" sz="2000" dirty="0"/>
              <a:t> </a:t>
            </a:r>
            <a:r>
              <a:rPr lang="en-US" sz="2000" dirty="0" err="1"/>
              <a:t>thông</a:t>
            </a:r>
            <a:r>
              <a:rPr lang="en-US" sz="2000" dirty="0"/>
              <a:t> minh </a:t>
            </a:r>
            <a:r>
              <a:rPr lang="en-US" sz="2000" dirty="0" err="1"/>
              <a:t>mà</a:t>
            </a:r>
            <a:r>
              <a:rPr lang="en-US" sz="2000" dirty="0"/>
              <a:t> </a:t>
            </a:r>
            <a:r>
              <a:rPr lang="en-US" sz="2000" dirty="0" err="1"/>
              <a:t>anh</a:t>
            </a:r>
            <a:r>
              <a:rPr lang="en-US" sz="2000" dirty="0"/>
              <a:t> ta </a:t>
            </a:r>
            <a:r>
              <a:rPr lang="en-US" sz="2000" dirty="0" err="1"/>
              <a:t>có</a:t>
            </a:r>
            <a:r>
              <a:rPr lang="en-US" sz="2000" dirty="0"/>
              <a:t> </a:t>
            </a:r>
            <a:r>
              <a:rPr lang="en-US" sz="2000" dirty="0" err="1"/>
              <a:t>thể</a:t>
            </a:r>
            <a:r>
              <a:rPr lang="en-US" sz="2000" dirty="0"/>
              <a:t> </a:t>
            </a:r>
          </a:p>
          <a:p>
            <a:endParaRPr lang="en-US" sz="2000" dirty="0"/>
          </a:p>
        </p:txBody>
      </p:sp>
      <p:sp>
        <p:nvSpPr>
          <p:cNvPr id="2" name="Oval 1"/>
          <p:cNvSpPr/>
          <p:nvPr/>
        </p:nvSpPr>
        <p:spPr>
          <a:xfrm>
            <a:off x="7543800" y="685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4114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8915400" cy="6186309"/>
          </a:xfrm>
          <a:prstGeom prst="rect">
            <a:avLst/>
          </a:prstGeom>
          <a:noFill/>
        </p:spPr>
        <p:txBody>
          <a:bodyPr wrap="square" rtlCol="0">
            <a:spAutoFit/>
          </a:bodyPr>
          <a:lstStyle/>
          <a:p>
            <a:r>
              <a:rPr lang="en-US" b="1" dirty="0"/>
              <a:t>Question 41.</a:t>
            </a:r>
            <a:r>
              <a:rPr lang="en-US" dirty="0"/>
              <a:t> The case history of the twins appears to support the conclusion that________.</a:t>
            </a:r>
          </a:p>
          <a:p>
            <a:r>
              <a:rPr lang="en-US" b="1" dirty="0"/>
              <a:t>	A. </a:t>
            </a:r>
            <a:r>
              <a:rPr lang="en-US" dirty="0"/>
              <a:t>individual with identical brains seldom test at same level</a:t>
            </a:r>
          </a:p>
          <a:p>
            <a:r>
              <a:rPr lang="en-US" b="1" dirty="0"/>
              <a:t>	B. </a:t>
            </a:r>
            <a:r>
              <a:rPr lang="en-US" dirty="0"/>
              <a:t>an individual's intelligence is determined only by his environment</a:t>
            </a:r>
          </a:p>
          <a:p>
            <a:r>
              <a:rPr lang="en-US" b="1" dirty="0"/>
              <a:t>	C. </a:t>
            </a:r>
            <a:r>
              <a:rPr lang="en-US" dirty="0"/>
              <a:t>lack of opportunity blocks the growth of intelligence </a:t>
            </a:r>
          </a:p>
          <a:p>
            <a:r>
              <a:rPr lang="en-US" b="1" dirty="0"/>
              <a:t>	D. </a:t>
            </a:r>
            <a:r>
              <a:rPr lang="en-US" dirty="0"/>
              <a:t>changes of environment produce changes in the structure of the brain </a:t>
            </a:r>
          </a:p>
          <a:p>
            <a:endParaRPr lang="vi-VN" b="1" dirty="0" smtClean="0"/>
          </a:p>
          <a:p>
            <a:r>
              <a:rPr lang="en-US" dirty="0" err="1" smtClean="0"/>
              <a:t>Kiến</a:t>
            </a:r>
            <a:r>
              <a:rPr lang="en-US" dirty="0" smtClean="0"/>
              <a:t> </a:t>
            </a:r>
            <a:r>
              <a:rPr lang="en-US" dirty="0" err="1"/>
              <a:t>thức</a:t>
            </a:r>
            <a:r>
              <a:rPr lang="en-US" dirty="0"/>
              <a:t>: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r>
              <a:rPr lang="en-US" dirty="0" err="1"/>
              <a:t>Lịch</a:t>
            </a:r>
            <a:r>
              <a:rPr lang="en-US" dirty="0"/>
              <a:t> </a:t>
            </a:r>
            <a:r>
              <a:rPr lang="en-US" dirty="0" err="1"/>
              <a:t>sử</a:t>
            </a:r>
            <a:r>
              <a:rPr lang="en-US" dirty="0"/>
              <a:t> </a:t>
            </a:r>
            <a:r>
              <a:rPr lang="en-US" dirty="0" err="1"/>
              <a:t>trường</a:t>
            </a:r>
            <a:r>
              <a:rPr lang="en-US" dirty="0"/>
              <a:t> </a:t>
            </a:r>
            <a:r>
              <a:rPr lang="en-US" dirty="0" err="1"/>
              <a:t>hợp</a:t>
            </a:r>
            <a:r>
              <a:rPr lang="en-US" dirty="0"/>
              <a:t> </a:t>
            </a:r>
            <a:r>
              <a:rPr lang="en-US" dirty="0" err="1"/>
              <a:t>của</a:t>
            </a:r>
            <a:r>
              <a:rPr lang="en-US" dirty="0"/>
              <a:t> </a:t>
            </a:r>
            <a:r>
              <a:rPr lang="en-US" dirty="0" err="1"/>
              <a:t>cặp</a:t>
            </a:r>
            <a:r>
              <a:rPr lang="en-US" dirty="0"/>
              <a:t> song </a:t>
            </a:r>
            <a:r>
              <a:rPr lang="en-US" dirty="0" err="1"/>
              <a:t>sinh</a:t>
            </a:r>
            <a:r>
              <a:rPr lang="en-US" dirty="0"/>
              <a:t> </a:t>
            </a:r>
            <a:r>
              <a:rPr lang="en-US" dirty="0" err="1"/>
              <a:t>dường</a:t>
            </a:r>
            <a:r>
              <a:rPr lang="en-US" dirty="0"/>
              <a:t> </a:t>
            </a:r>
            <a:r>
              <a:rPr lang="en-US" dirty="0" err="1"/>
              <a:t>như</a:t>
            </a:r>
            <a:r>
              <a:rPr lang="en-US" dirty="0"/>
              <a:t> </a:t>
            </a:r>
            <a:r>
              <a:rPr lang="en-US" dirty="0" err="1"/>
              <a:t>ủng</a:t>
            </a:r>
            <a:r>
              <a:rPr lang="en-US" dirty="0"/>
              <a:t> </a:t>
            </a:r>
            <a:r>
              <a:rPr lang="en-US" dirty="0" err="1"/>
              <a:t>hộ</a:t>
            </a:r>
            <a:r>
              <a:rPr lang="en-US" dirty="0"/>
              <a:t> </a:t>
            </a:r>
            <a:r>
              <a:rPr lang="en-US" dirty="0" err="1"/>
              <a:t>kết</a:t>
            </a:r>
            <a:r>
              <a:rPr lang="en-US" dirty="0"/>
              <a:t> </a:t>
            </a:r>
            <a:r>
              <a:rPr lang="en-US" dirty="0" err="1"/>
              <a:t>luận</a:t>
            </a:r>
            <a:r>
              <a:rPr lang="en-US" dirty="0"/>
              <a:t> </a:t>
            </a:r>
            <a:r>
              <a:rPr lang="en-US" dirty="0" err="1"/>
              <a:t>rằng</a:t>
            </a:r>
            <a:r>
              <a:rPr lang="en-US" dirty="0"/>
              <a:t>.</a:t>
            </a:r>
          </a:p>
          <a:p>
            <a:r>
              <a:rPr lang="en-US" dirty="0"/>
              <a:t>A. </a:t>
            </a:r>
            <a:r>
              <a:rPr lang="en-US" dirty="0" err="1"/>
              <a:t>cá</a:t>
            </a:r>
            <a:r>
              <a:rPr lang="en-US" dirty="0"/>
              <a:t> </a:t>
            </a:r>
            <a:r>
              <a:rPr lang="en-US" dirty="0" err="1"/>
              <a:t>nhân</a:t>
            </a:r>
            <a:r>
              <a:rPr lang="en-US" dirty="0"/>
              <a:t> </a:t>
            </a:r>
            <a:r>
              <a:rPr lang="en-US" dirty="0" err="1"/>
              <a:t>có</a:t>
            </a:r>
            <a:r>
              <a:rPr lang="en-US" dirty="0"/>
              <a:t> </a:t>
            </a:r>
            <a:r>
              <a:rPr lang="en-US" dirty="0" err="1"/>
              <a:t>bộ</a:t>
            </a:r>
            <a:r>
              <a:rPr lang="en-US" dirty="0"/>
              <a:t> </a:t>
            </a:r>
            <a:r>
              <a:rPr lang="en-US" dirty="0" err="1"/>
              <a:t>não</a:t>
            </a:r>
            <a:r>
              <a:rPr lang="en-US" dirty="0"/>
              <a:t> </a:t>
            </a:r>
            <a:r>
              <a:rPr lang="en-US" dirty="0" err="1"/>
              <a:t>giống</a:t>
            </a:r>
            <a:r>
              <a:rPr lang="en-US" dirty="0"/>
              <a:t> </a:t>
            </a:r>
            <a:r>
              <a:rPr lang="en-US" dirty="0" err="1"/>
              <a:t>hệt</a:t>
            </a:r>
            <a:r>
              <a:rPr lang="en-US" dirty="0"/>
              <a:t> </a:t>
            </a:r>
            <a:r>
              <a:rPr lang="en-US" dirty="0" err="1"/>
              <a:t>nhau</a:t>
            </a:r>
            <a:r>
              <a:rPr lang="en-US" dirty="0"/>
              <a:t> </a:t>
            </a:r>
            <a:r>
              <a:rPr lang="en-US" dirty="0" err="1"/>
              <a:t>hiếm</a:t>
            </a:r>
            <a:r>
              <a:rPr lang="en-US" dirty="0"/>
              <a:t> </a:t>
            </a:r>
            <a:r>
              <a:rPr lang="en-US" dirty="0" err="1"/>
              <a:t>khi</a:t>
            </a:r>
            <a:r>
              <a:rPr lang="en-US" dirty="0"/>
              <a:t> </a:t>
            </a:r>
            <a:r>
              <a:rPr lang="en-US" dirty="0" err="1"/>
              <a:t>thử</a:t>
            </a:r>
            <a:r>
              <a:rPr lang="en-US" dirty="0"/>
              <a:t> </a:t>
            </a:r>
            <a:r>
              <a:rPr lang="en-US" dirty="0" err="1"/>
              <a:t>nghiệm</a:t>
            </a:r>
            <a:r>
              <a:rPr lang="en-US" dirty="0"/>
              <a:t> ở </a:t>
            </a:r>
            <a:r>
              <a:rPr lang="en-US" dirty="0" err="1"/>
              <a:t>cùng</a:t>
            </a:r>
            <a:r>
              <a:rPr lang="en-US" dirty="0"/>
              <a:t> </a:t>
            </a:r>
            <a:r>
              <a:rPr lang="en-US" dirty="0" err="1"/>
              <a:t>cấp</a:t>
            </a:r>
            <a:r>
              <a:rPr lang="en-US" dirty="0"/>
              <a:t> </a:t>
            </a:r>
            <a:r>
              <a:rPr lang="en-US" dirty="0" err="1"/>
              <a:t>độ</a:t>
            </a:r>
            <a:endParaRPr lang="en-US" dirty="0"/>
          </a:p>
          <a:p>
            <a:r>
              <a:rPr lang="en-US" dirty="0"/>
              <a:t>B. </a:t>
            </a:r>
            <a:r>
              <a:rPr lang="en-US" dirty="0" err="1"/>
              <a:t>trí</a:t>
            </a:r>
            <a:r>
              <a:rPr lang="en-US" dirty="0"/>
              <a:t> </a:t>
            </a:r>
            <a:r>
              <a:rPr lang="en-US" dirty="0" err="1"/>
              <a:t>thông</a:t>
            </a:r>
            <a:r>
              <a:rPr lang="en-US" dirty="0"/>
              <a:t> minh </a:t>
            </a:r>
            <a:r>
              <a:rPr lang="en-US" dirty="0" err="1"/>
              <a:t>của</a:t>
            </a:r>
            <a:r>
              <a:rPr lang="en-US" dirty="0"/>
              <a:t> </a:t>
            </a:r>
            <a:r>
              <a:rPr lang="en-US" dirty="0" err="1"/>
              <a:t>một</a:t>
            </a:r>
            <a:r>
              <a:rPr lang="en-US" dirty="0"/>
              <a:t> </a:t>
            </a:r>
            <a:r>
              <a:rPr lang="en-US" dirty="0" err="1"/>
              <a:t>cá</a:t>
            </a:r>
            <a:r>
              <a:rPr lang="en-US" dirty="0"/>
              <a:t> </a:t>
            </a:r>
            <a:r>
              <a:rPr lang="en-US" dirty="0" err="1"/>
              <a:t>nhân</a:t>
            </a:r>
            <a:r>
              <a:rPr lang="en-US" dirty="0"/>
              <a:t> </a:t>
            </a:r>
            <a:r>
              <a:rPr lang="en-US" dirty="0" err="1"/>
              <a:t>chỉ</a:t>
            </a:r>
            <a:r>
              <a:rPr lang="en-US" dirty="0"/>
              <a:t> </a:t>
            </a:r>
            <a:r>
              <a:rPr lang="en-US" dirty="0" err="1"/>
              <a:t>được</a:t>
            </a:r>
            <a:r>
              <a:rPr lang="en-US" dirty="0"/>
              <a:t> </a:t>
            </a:r>
            <a:r>
              <a:rPr lang="en-US" dirty="0" err="1"/>
              <a:t>xác</a:t>
            </a:r>
            <a:r>
              <a:rPr lang="en-US" dirty="0"/>
              <a:t> </a:t>
            </a:r>
            <a:r>
              <a:rPr lang="en-US" dirty="0" err="1"/>
              <a:t>định</a:t>
            </a:r>
            <a:r>
              <a:rPr lang="en-US" dirty="0"/>
              <a:t> </a:t>
            </a:r>
            <a:r>
              <a:rPr lang="en-US" dirty="0" err="1"/>
              <a:t>bởi</a:t>
            </a:r>
            <a:r>
              <a:rPr lang="en-US" dirty="0"/>
              <a:t> </a:t>
            </a:r>
            <a:r>
              <a:rPr lang="en-US" dirty="0" err="1"/>
              <a:t>môi</a:t>
            </a:r>
            <a:r>
              <a:rPr lang="en-US" dirty="0"/>
              <a:t> </a:t>
            </a:r>
            <a:r>
              <a:rPr lang="en-US" dirty="0" err="1"/>
              <a:t>trường</a:t>
            </a:r>
            <a:r>
              <a:rPr lang="en-US" dirty="0"/>
              <a:t> </a:t>
            </a:r>
            <a:r>
              <a:rPr lang="en-US" dirty="0" err="1"/>
              <a:t>của</a:t>
            </a:r>
            <a:r>
              <a:rPr lang="en-US" dirty="0"/>
              <a:t> </a:t>
            </a:r>
            <a:r>
              <a:rPr lang="en-US" dirty="0" err="1"/>
              <a:t>anh</a:t>
            </a:r>
            <a:r>
              <a:rPr lang="en-US" dirty="0"/>
              <a:t> ta</a:t>
            </a:r>
          </a:p>
          <a:p>
            <a:r>
              <a:rPr lang="en-US" dirty="0"/>
              <a:t>C. </a:t>
            </a:r>
            <a:r>
              <a:rPr lang="en-US" dirty="0" err="1"/>
              <a:t>thiếu</a:t>
            </a:r>
            <a:r>
              <a:rPr lang="en-US" dirty="0"/>
              <a:t> </a:t>
            </a:r>
            <a:r>
              <a:rPr lang="en-US" dirty="0" err="1"/>
              <a:t>cơ</a:t>
            </a:r>
            <a:r>
              <a:rPr lang="en-US" dirty="0"/>
              <a:t> </a:t>
            </a:r>
            <a:r>
              <a:rPr lang="en-US" dirty="0" err="1"/>
              <a:t>hội</a:t>
            </a:r>
            <a:r>
              <a:rPr lang="en-US" dirty="0"/>
              <a:t> </a:t>
            </a:r>
            <a:r>
              <a:rPr lang="en-US" dirty="0" err="1"/>
              <a:t>ngăn</a:t>
            </a:r>
            <a:r>
              <a:rPr lang="en-US" dirty="0"/>
              <a:t> </a:t>
            </a:r>
            <a:r>
              <a:rPr lang="en-US" dirty="0" err="1"/>
              <a:t>chặn</a:t>
            </a:r>
            <a:r>
              <a:rPr lang="en-US" dirty="0"/>
              <a:t> </a:t>
            </a:r>
            <a:r>
              <a:rPr lang="en-US" dirty="0" err="1"/>
              <a:t>sự</a:t>
            </a:r>
            <a:r>
              <a:rPr lang="en-US" dirty="0"/>
              <a:t> </a:t>
            </a:r>
            <a:r>
              <a:rPr lang="en-US" dirty="0" err="1"/>
              <a:t>phát</a:t>
            </a:r>
            <a:r>
              <a:rPr lang="en-US" dirty="0"/>
              <a:t> </a:t>
            </a:r>
            <a:r>
              <a:rPr lang="en-US" dirty="0" err="1"/>
              <a:t>triển</a:t>
            </a:r>
            <a:r>
              <a:rPr lang="en-US" dirty="0"/>
              <a:t> </a:t>
            </a:r>
            <a:r>
              <a:rPr lang="en-US" dirty="0" err="1"/>
              <a:t>của</a:t>
            </a:r>
            <a:r>
              <a:rPr lang="en-US" dirty="0"/>
              <a:t> </a:t>
            </a:r>
            <a:r>
              <a:rPr lang="en-US" dirty="0" err="1"/>
              <a:t>trí</a:t>
            </a:r>
            <a:r>
              <a:rPr lang="en-US" dirty="0"/>
              <a:t> </a:t>
            </a:r>
            <a:r>
              <a:rPr lang="en-US" dirty="0" err="1"/>
              <a:t>thông</a:t>
            </a:r>
            <a:r>
              <a:rPr lang="en-US" dirty="0"/>
              <a:t> minh</a:t>
            </a:r>
          </a:p>
          <a:p>
            <a:r>
              <a:rPr lang="en-US" dirty="0"/>
              <a:t>D. </a:t>
            </a:r>
            <a:r>
              <a:rPr lang="en-US" dirty="0" err="1"/>
              <a:t>sự</a:t>
            </a:r>
            <a:r>
              <a:rPr lang="en-US" dirty="0"/>
              <a:t> </a:t>
            </a:r>
            <a:r>
              <a:rPr lang="en-US" dirty="0" err="1"/>
              <a:t>thay</a:t>
            </a:r>
            <a:r>
              <a:rPr lang="en-US" dirty="0"/>
              <a:t> </a:t>
            </a:r>
            <a:r>
              <a:rPr lang="en-US" dirty="0" err="1"/>
              <a:t>đổi</a:t>
            </a:r>
            <a:r>
              <a:rPr lang="en-US" dirty="0"/>
              <a:t> </a:t>
            </a:r>
            <a:r>
              <a:rPr lang="en-US" dirty="0" err="1"/>
              <a:t>của</a:t>
            </a:r>
            <a:r>
              <a:rPr lang="en-US" dirty="0"/>
              <a:t> </a:t>
            </a:r>
            <a:r>
              <a:rPr lang="en-US" dirty="0" err="1"/>
              <a:t>môi</a:t>
            </a:r>
            <a:r>
              <a:rPr lang="en-US" dirty="0"/>
              <a:t> </a:t>
            </a:r>
            <a:r>
              <a:rPr lang="en-US" dirty="0" err="1"/>
              <a:t>trường</a:t>
            </a:r>
            <a:r>
              <a:rPr lang="en-US" dirty="0"/>
              <a:t> </a:t>
            </a:r>
            <a:r>
              <a:rPr lang="en-US" dirty="0" err="1"/>
              <a:t>tạo</a:t>
            </a:r>
            <a:r>
              <a:rPr lang="en-US" dirty="0"/>
              <a:t> </a:t>
            </a:r>
            <a:r>
              <a:rPr lang="en-US" dirty="0" err="1"/>
              <a:t>ra</a:t>
            </a:r>
            <a:r>
              <a:rPr lang="en-US" dirty="0"/>
              <a:t> </a:t>
            </a:r>
            <a:r>
              <a:rPr lang="en-US" dirty="0" err="1"/>
              <a:t>những</a:t>
            </a:r>
            <a:r>
              <a:rPr lang="en-US" dirty="0"/>
              <a:t> </a:t>
            </a:r>
            <a:r>
              <a:rPr lang="en-US" dirty="0" err="1"/>
              <a:t>thay</a:t>
            </a:r>
            <a:r>
              <a:rPr lang="en-US" dirty="0"/>
              <a:t> </a:t>
            </a:r>
            <a:r>
              <a:rPr lang="en-US" dirty="0" err="1"/>
              <a:t>đổi</a:t>
            </a:r>
            <a:r>
              <a:rPr lang="en-US" dirty="0"/>
              <a:t> </a:t>
            </a:r>
            <a:r>
              <a:rPr lang="en-US" dirty="0" err="1"/>
              <a:t>trong</a:t>
            </a:r>
            <a:r>
              <a:rPr lang="en-US" dirty="0"/>
              <a:t> </a:t>
            </a:r>
            <a:r>
              <a:rPr lang="en-US" dirty="0" err="1"/>
              <a:t>cấu</a:t>
            </a:r>
            <a:r>
              <a:rPr lang="en-US" dirty="0"/>
              <a:t> </a:t>
            </a:r>
            <a:r>
              <a:rPr lang="en-US" dirty="0" err="1"/>
              <a:t>trúc</a:t>
            </a:r>
            <a:r>
              <a:rPr lang="en-US" dirty="0"/>
              <a:t> </a:t>
            </a:r>
            <a:r>
              <a:rPr lang="en-US" dirty="0" err="1"/>
              <a:t>của</a:t>
            </a:r>
            <a:r>
              <a:rPr lang="en-US" dirty="0"/>
              <a:t> </a:t>
            </a:r>
            <a:r>
              <a:rPr lang="en-US" dirty="0" err="1"/>
              <a:t>não</a:t>
            </a:r>
            <a:endParaRPr lang="en-US" dirty="0"/>
          </a:p>
          <a:p>
            <a:pPr fontAlgn="ctr"/>
            <a:r>
              <a:rPr lang="en-US" dirty="0" err="1"/>
              <a:t>Thông</a:t>
            </a:r>
            <a:r>
              <a:rPr lang="en-US" dirty="0"/>
              <a:t> tin: “Mark was reared in the home of well–to–do parents who had been to college. He was read to as a child, sent to good schools, and given every opportunity to be stimulated intellectually. This environmental difference continued until the twins were in their late teens, when they were given tests to measure their intelligence. Mark's I. Q. was 125, twenty–five points higher than the average and fully forty points higher than his identical brother.” </a:t>
            </a:r>
          </a:p>
          <a:p>
            <a:pPr fontAlgn="ctr"/>
            <a:r>
              <a:rPr lang="vi-VN" dirty="0"/>
              <a:t>Tạm dịch:</a:t>
            </a:r>
            <a:r>
              <a:rPr lang="vi-VN" b="1" dirty="0"/>
              <a:t> </a:t>
            </a:r>
            <a:r>
              <a:rPr lang="en-US" dirty="0"/>
              <a:t>Mark </a:t>
            </a:r>
            <a:r>
              <a:rPr lang="en-US" dirty="0" err="1"/>
              <a:t>được</a:t>
            </a:r>
            <a:r>
              <a:rPr lang="en-US" dirty="0"/>
              <a:t> </a:t>
            </a:r>
            <a:r>
              <a:rPr lang="en-US" dirty="0" err="1"/>
              <a:t>nuôi</a:t>
            </a:r>
            <a:r>
              <a:rPr lang="en-US" dirty="0"/>
              <a:t> ở </a:t>
            </a:r>
            <a:r>
              <a:rPr lang="en-US" dirty="0" err="1"/>
              <a:t>gia</a:t>
            </a:r>
            <a:r>
              <a:rPr lang="en-US" dirty="0"/>
              <a:t> </a:t>
            </a:r>
            <a:r>
              <a:rPr lang="en-US" dirty="0" err="1"/>
              <a:t>đình</a:t>
            </a:r>
            <a:r>
              <a:rPr lang="en-US" dirty="0"/>
              <a:t> </a:t>
            </a:r>
            <a:r>
              <a:rPr lang="en-US" dirty="0" err="1"/>
              <a:t>giàu</a:t>
            </a:r>
            <a:r>
              <a:rPr lang="en-US" dirty="0"/>
              <a:t> </a:t>
            </a:r>
            <a:r>
              <a:rPr lang="en-US" dirty="0" err="1"/>
              <a:t>có</a:t>
            </a:r>
            <a:r>
              <a:rPr lang="en-US" dirty="0"/>
              <a:t> </a:t>
            </a:r>
            <a:r>
              <a:rPr lang="en-US" dirty="0" err="1"/>
              <a:t>và</a:t>
            </a:r>
            <a:r>
              <a:rPr lang="en-US" dirty="0"/>
              <a:t> </a:t>
            </a:r>
            <a:r>
              <a:rPr lang="en-US" dirty="0" err="1"/>
              <a:t>được</a:t>
            </a:r>
            <a:r>
              <a:rPr lang="en-US" dirty="0"/>
              <a:t> </a:t>
            </a:r>
            <a:r>
              <a:rPr lang="en-US" dirty="0" err="1"/>
              <a:t>học</a:t>
            </a:r>
            <a:r>
              <a:rPr lang="en-US" dirty="0"/>
              <a:t> </a:t>
            </a:r>
            <a:r>
              <a:rPr lang="en-US" dirty="0" err="1"/>
              <a:t>hành</a:t>
            </a:r>
            <a:r>
              <a:rPr lang="en-US" dirty="0"/>
              <a:t> </a:t>
            </a:r>
            <a:r>
              <a:rPr lang="en-US" dirty="0" err="1"/>
              <a:t>tử</a:t>
            </a:r>
            <a:r>
              <a:rPr lang="en-US" dirty="0"/>
              <a:t> </a:t>
            </a:r>
            <a:r>
              <a:rPr lang="en-US" dirty="0" err="1"/>
              <a:t>tế</a:t>
            </a:r>
            <a:r>
              <a:rPr lang="en-US" dirty="0"/>
              <a:t>, </a:t>
            </a:r>
            <a:r>
              <a:rPr lang="en-US" dirty="0" err="1"/>
              <a:t>cố</a:t>
            </a:r>
            <a:r>
              <a:rPr lang="en-US" dirty="0"/>
              <a:t> </a:t>
            </a:r>
            <a:r>
              <a:rPr lang="en-US" dirty="0" err="1"/>
              <a:t>cơ</a:t>
            </a:r>
            <a:r>
              <a:rPr lang="en-US" dirty="0"/>
              <a:t> </a:t>
            </a:r>
            <a:r>
              <a:rPr lang="en-US" dirty="0" err="1"/>
              <a:t>hội</a:t>
            </a:r>
            <a:r>
              <a:rPr lang="en-US" dirty="0"/>
              <a:t> </a:t>
            </a:r>
            <a:r>
              <a:rPr lang="en-US" dirty="0" err="1"/>
              <a:t>để</a:t>
            </a:r>
            <a:r>
              <a:rPr lang="en-US" dirty="0"/>
              <a:t> </a:t>
            </a:r>
            <a:r>
              <a:rPr lang="en-US" dirty="0" err="1"/>
              <a:t>phát</a:t>
            </a:r>
            <a:r>
              <a:rPr lang="en-US" dirty="0"/>
              <a:t> </a:t>
            </a:r>
            <a:r>
              <a:rPr lang="en-US" dirty="0" err="1"/>
              <a:t>triển</a:t>
            </a:r>
            <a:r>
              <a:rPr lang="en-US" dirty="0"/>
              <a:t> </a:t>
            </a:r>
            <a:r>
              <a:rPr lang="en-US" dirty="0" err="1"/>
              <a:t>trí</a:t>
            </a:r>
            <a:r>
              <a:rPr lang="en-US" dirty="0"/>
              <a:t> </a:t>
            </a:r>
            <a:r>
              <a:rPr lang="en-US" dirty="0" err="1"/>
              <a:t>thông</a:t>
            </a:r>
            <a:r>
              <a:rPr lang="en-US" dirty="0"/>
              <a:t> minh. </a:t>
            </a:r>
            <a:r>
              <a:rPr lang="en-US" dirty="0" err="1"/>
              <a:t>Còn</a:t>
            </a:r>
            <a:r>
              <a:rPr lang="en-US" dirty="0"/>
              <a:t> Peter </a:t>
            </a:r>
            <a:r>
              <a:rPr lang="en-US" dirty="0" err="1"/>
              <a:t>được</a:t>
            </a:r>
            <a:r>
              <a:rPr lang="en-US" dirty="0"/>
              <a:t> </a:t>
            </a:r>
            <a:r>
              <a:rPr lang="en-US" dirty="0" err="1"/>
              <a:t>nuôi</a:t>
            </a:r>
            <a:r>
              <a:rPr lang="en-US" dirty="0"/>
              <a:t> </a:t>
            </a:r>
            <a:r>
              <a:rPr lang="en-US" dirty="0" err="1"/>
              <a:t>trong</a:t>
            </a:r>
            <a:r>
              <a:rPr lang="en-US" dirty="0"/>
              <a:t> </a:t>
            </a:r>
            <a:r>
              <a:rPr lang="en-US" dirty="0" err="1"/>
              <a:t>gia</a:t>
            </a:r>
            <a:r>
              <a:rPr lang="en-US" dirty="0"/>
              <a:t> </a:t>
            </a:r>
            <a:r>
              <a:rPr lang="en-US" dirty="0" err="1"/>
              <a:t>đình</a:t>
            </a:r>
            <a:r>
              <a:rPr lang="en-US" dirty="0"/>
              <a:t> </a:t>
            </a:r>
            <a:r>
              <a:rPr lang="en-US" dirty="0" err="1"/>
              <a:t>dân</a:t>
            </a:r>
            <a:r>
              <a:rPr lang="en-US" dirty="0"/>
              <a:t> </a:t>
            </a:r>
            <a:r>
              <a:rPr lang="en-US" dirty="0" err="1"/>
              <a:t>trí</a:t>
            </a:r>
            <a:r>
              <a:rPr lang="en-US" dirty="0"/>
              <a:t> </a:t>
            </a:r>
            <a:r>
              <a:rPr lang="en-US" dirty="0" err="1"/>
              <a:t>thấp</a:t>
            </a:r>
            <a:r>
              <a:rPr lang="en-US" dirty="0"/>
              <a:t> </a:t>
            </a:r>
            <a:r>
              <a:rPr lang="en-US" dirty="0" err="1"/>
              <a:t>với</a:t>
            </a:r>
            <a:r>
              <a:rPr lang="en-US" dirty="0"/>
              <a:t> </a:t>
            </a:r>
            <a:r>
              <a:rPr lang="en-US" dirty="0" err="1"/>
              <a:t>giáo</a:t>
            </a:r>
            <a:r>
              <a:rPr lang="en-US" dirty="0"/>
              <a:t> </a:t>
            </a:r>
            <a:r>
              <a:rPr lang="en-US" dirty="0" err="1"/>
              <a:t>dục</a:t>
            </a:r>
            <a:r>
              <a:rPr lang="en-US" dirty="0"/>
              <a:t> </a:t>
            </a:r>
            <a:r>
              <a:rPr lang="en-US" dirty="0" err="1"/>
              <a:t>nghèo</a:t>
            </a:r>
            <a:r>
              <a:rPr lang="en-US" dirty="0"/>
              <a:t> </a:t>
            </a:r>
            <a:r>
              <a:rPr lang="en-US" dirty="0" err="1"/>
              <a:t>nàn</a:t>
            </a:r>
            <a:r>
              <a:rPr lang="en-US" dirty="0"/>
              <a:t>, </a:t>
            </a:r>
            <a:r>
              <a:rPr lang="en-US" dirty="0" err="1"/>
              <a:t>ko</a:t>
            </a:r>
            <a:r>
              <a:rPr lang="en-US" dirty="0"/>
              <a:t> </a:t>
            </a:r>
            <a:r>
              <a:rPr lang="en-US" dirty="0" err="1"/>
              <a:t>có</a:t>
            </a:r>
            <a:r>
              <a:rPr lang="en-US" dirty="0"/>
              <a:t> </a:t>
            </a:r>
            <a:r>
              <a:rPr lang="en-US" dirty="0" err="1"/>
              <a:t>cơ</a:t>
            </a:r>
            <a:r>
              <a:rPr lang="en-US" dirty="0"/>
              <a:t> </a:t>
            </a:r>
            <a:r>
              <a:rPr lang="en-US" dirty="0" err="1"/>
              <a:t>hội</a:t>
            </a:r>
            <a:r>
              <a:rPr lang="en-US" dirty="0"/>
              <a:t> </a:t>
            </a:r>
            <a:r>
              <a:rPr lang="en-US" dirty="0" err="1"/>
              <a:t>phát</a:t>
            </a:r>
            <a:r>
              <a:rPr lang="en-US" dirty="0"/>
              <a:t> </a:t>
            </a:r>
            <a:r>
              <a:rPr lang="en-US" dirty="0" err="1"/>
              <a:t>triển</a:t>
            </a:r>
            <a:r>
              <a:rPr lang="en-US" dirty="0"/>
              <a:t>. </a:t>
            </a:r>
            <a:r>
              <a:rPr lang="en-US" dirty="0" err="1"/>
              <a:t>Cuối</a:t>
            </a:r>
            <a:r>
              <a:rPr lang="en-US" dirty="0"/>
              <a:t> </a:t>
            </a:r>
            <a:r>
              <a:rPr lang="en-US" dirty="0" err="1"/>
              <a:t>cùng</a:t>
            </a:r>
            <a:r>
              <a:rPr lang="en-US" dirty="0"/>
              <a:t> </a:t>
            </a:r>
            <a:r>
              <a:rPr lang="en-US" dirty="0" err="1"/>
              <a:t>đến</a:t>
            </a:r>
            <a:r>
              <a:rPr lang="en-US" dirty="0"/>
              <a:t> </a:t>
            </a:r>
            <a:r>
              <a:rPr lang="en-US" dirty="0" err="1"/>
              <a:t>tuổi</a:t>
            </a:r>
            <a:r>
              <a:rPr lang="en-US" dirty="0"/>
              <a:t> </a:t>
            </a:r>
            <a:r>
              <a:rPr lang="en-US" dirty="0" err="1"/>
              <a:t>trung</a:t>
            </a:r>
            <a:r>
              <a:rPr lang="en-US" dirty="0"/>
              <a:t> </a:t>
            </a:r>
            <a:r>
              <a:rPr lang="en-US" dirty="0" err="1"/>
              <a:t>niên</a:t>
            </a:r>
            <a:r>
              <a:rPr lang="en-US" dirty="0"/>
              <a:t>, </a:t>
            </a:r>
            <a:r>
              <a:rPr lang="en-US" dirty="0" err="1"/>
              <a:t>khi</a:t>
            </a:r>
            <a:r>
              <a:rPr lang="en-US" dirty="0"/>
              <a:t> test IQ </a:t>
            </a:r>
            <a:r>
              <a:rPr lang="en-US" dirty="0" err="1"/>
              <a:t>thì</a:t>
            </a:r>
            <a:r>
              <a:rPr lang="en-US" dirty="0"/>
              <a:t> IQ </a:t>
            </a:r>
            <a:r>
              <a:rPr lang="en-US" dirty="0" err="1"/>
              <a:t>của</a:t>
            </a:r>
            <a:r>
              <a:rPr lang="en-US" dirty="0"/>
              <a:t> Mark </a:t>
            </a:r>
            <a:r>
              <a:rPr lang="en-US" dirty="0" err="1"/>
              <a:t>là</a:t>
            </a:r>
            <a:r>
              <a:rPr lang="en-US" dirty="0"/>
              <a:t> 125, </a:t>
            </a:r>
            <a:r>
              <a:rPr lang="en-US" dirty="0" err="1"/>
              <a:t>cao</a:t>
            </a:r>
            <a:r>
              <a:rPr lang="en-US" dirty="0"/>
              <a:t> </a:t>
            </a:r>
            <a:r>
              <a:rPr lang="en-US" dirty="0" err="1"/>
              <a:t>hơn</a:t>
            </a:r>
            <a:r>
              <a:rPr lang="en-US" dirty="0"/>
              <a:t> 25 </a:t>
            </a:r>
            <a:r>
              <a:rPr lang="en-US" dirty="0" err="1"/>
              <a:t>điểm</a:t>
            </a:r>
            <a:r>
              <a:rPr lang="en-US" dirty="0"/>
              <a:t> </a:t>
            </a:r>
            <a:r>
              <a:rPr lang="en-US" dirty="0" err="1"/>
              <a:t>trung</a:t>
            </a:r>
            <a:r>
              <a:rPr lang="en-US" dirty="0"/>
              <a:t> </a:t>
            </a:r>
            <a:r>
              <a:rPr lang="en-US" dirty="0" err="1"/>
              <a:t>bình</a:t>
            </a:r>
            <a:r>
              <a:rPr lang="en-US" dirty="0"/>
              <a:t> </a:t>
            </a:r>
            <a:r>
              <a:rPr lang="en-US" dirty="0" err="1"/>
              <a:t>và</a:t>
            </a:r>
            <a:r>
              <a:rPr lang="en-US" dirty="0"/>
              <a:t> </a:t>
            </a:r>
            <a:r>
              <a:rPr lang="en-US" dirty="0" err="1"/>
              <a:t>hơn</a:t>
            </a:r>
            <a:r>
              <a:rPr lang="en-US" dirty="0"/>
              <a:t> 45 </a:t>
            </a:r>
            <a:r>
              <a:rPr lang="en-US" dirty="0" err="1"/>
              <a:t>điểm</a:t>
            </a:r>
            <a:r>
              <a:rPr lang="en-US" dirty="0"/>
              <a:t> so </a:t>
            </a:r>
            <a:r>
              <a:rPr lang="en-US" dirty="0" err="1"/>
              <a:t>với</a:t>
            </a:r>
            <a:r>
              <a:rPr lang="en-US" dirty="0"/>
              <a:t> </a:t>
            </a:r>
            <a:r>
              <a:rPr lang="en-US" dirty="0" err="1"/>
              <a:t>anh</a:t>
            </a:r>
            <a:r>
              <a:rPr lang="en-US" dirty="0"/>
              <a:t> </a:t>
            </a:r>
            <a:r>
              <a:rPr lang="en-US" dirty="0" err="1"/>
              <a:t>em</a:t>
            </a:r>
            <a:r>
              <a:rPr lang="en-US" dirty="0"/>
              <a:t> </a:t>
            </a:r>
            <a:r>
              <a:rPr lang="en-US" dirty="0" err="1"/>
              <a:t>sinh</a:t>
            </a:r>
            <a:r>
              <a:rPr lang="en-US" dirty="0"/>
              <a:t> </a:t>
            </a:r>
            <a:r>
              <a:rPr lang="en-US" dirty="0" err="1"/>
              <a:t>đôi</a:t>
            </a:r>
            <a:r>
              <a:rPr lang="en-US" dirty="0"/>
              <a:t> </a:t>
            </a:r>
            <a:r>
              <a:rPr lang="en-US" dirty="0" err="1"/>
              <a:t>của</a:t>
            </a:r>
            <a:r>
              <a:rPr lang="en-US" dirty="0"/>
              <a:t> </a:t>
            </a:r>
            <a:r>
              <a:rPr lang="en-US" dirty="0" err="1"/>
              <a:t>nó</a:t>
            </a:r>
            <a:r>
              <a:rPr lang="en-US" dirty="0"/>
              <a:t>.</a:t>
            </a:r>
          </a:p>
          <a:p>
            <a:endParaRPr lang="en-US" dirty="0"/>
          </a:p>
        </p:txBody>
      </p:sp>
      <p:sp>
        <p:nvSpPr>
          <p:cNvPr id="2" name="Oval 1"/>
          <p:cNvSpPr/>
          <p:nvPr/>
        </p:nvSpPr>
        <p:spPr>
          <a:xfrm>
            <a:off x="990600" y="1143000"/>
            <a:ext cx="2286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911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6863417"/>
          </a:xfrm>
          <a:prstGeom prst="rect">
            <a:avLst/>
          </a:prstGeom>
          <a:noFill/>
        </p:spPr>
        <p:txBody>
          <a:bodyPr wrap="square" rtlCol="0">
            <a:spAutoFit/>
          </a:bodyPr>
          <a:lstStyle/>
          <a:p>
            <a:r>
              <a:rPr lang="en-US" sz="2000" b="1" dirty="0"/>
              <a:t>Question 5</a:t>
            </a:r>
            <a:r>
              <a:rPr lang="en-US" sz="2000" dirty="0"/>
              <a:t>. We've made some great improvements over the past three months, but we're still not out of the _______ .</a:t>
            </a:r>
            <a:br>
              <a:rPr lang="en-US" sz="2000" dirty="0"/>
            </a:br>
            <a:r>
              <a:rPr lang="en-US" sz="2000" dirty="0"/>
              <a:t>    </a:t>
            </a:r>
            <a:r>
              <a:rPr lang="en-US" sz="2000" b="1" dirty="0"/>
              <a:t>A.</a:t>
            </a:r>
            <a:r>
              <a:rPr lang="en-US" sz="2000" dirty="0"/>
              <a:t> jungle                        </a:t>
            </a:r>
            <a:r>
              <a:rPr lang="en-US" sz="2000" b="1" dirty="0" smtClean="0"/>
              <a:t>B</a:t>
            </a:r>
            <a:r>
              <a:rPr lang="en-US" sz="2000" dirty="0"/>
              <a:t>. woods                          </a:t>
            </a:r>
            <a:r>
              <a:rPr lang="en-US" sz="2000" b="1" dirty="0"/>
              <a:t>C.</a:t>
            </a:r>
            <a:r>
              <a:rPr lang="en-US" sz="2000" dirty="0"/>
              <a:t> bush                     </a:t>
            </a:r>
            <a:r>
              <a:rPr lang="en-US" sz="2000" dirty="0" smtClean="0"/>
              <a:t>            </a:t>
            </a:r>
            <a:r>
              <a:rPr lang="en-US" sz="2000" b="1" dirty="0"/>
              <a:t>D.</a:t>
            </a:r>
            <a:r>
              <a:rPr lang="en-US" sz="2000" dirty="0"/>
              <a:t> dark </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Thành</a:t>
            </a:r>
            <a:r>
              <a:rPr lang="en-US" sz="2000" dirty="0"/>
              <a:t> </a:t>
            </a:r>
            <a:r>
              <a:rPr lang="en-US" sz="2000" dirty="0" err="1"/>
              <a:t>ngữ</a:t>
            </a:r>
            <a:endParaRPr lang="en-US" sz="2000" dirty="0"/>
          </a:p>
          <a:p>
            <a:r>
              <a:rPr lang="en-US" sz="2000" dirty="0" err="1"/>
              <a:t>Giải</a:t>
            </a:r>
            <a:r>
              <a:rPr lang="en-US" sz="2000" dirty="0"/>
              <a:t> </a:t>
            </a:r>
            <a:r>
              <a:rPr lang="en-US" sz="2000" dirty="0" err="1"/>
              <a:t>thích</a:t>
            </a:r>
            <a:r>
              <a:rPr lang="en-US" sz="2000" dirty="0"/>
              <a:t>: </a:t>
            </a:r>
          </a:p>
          <a:p>
            <a:r>
              <a:rPr lang="fr-FR" sz="2000" dirty="0"/>
              <a:t>Ta </a:t>
            </a:r>
            <a:r>
              <a:rPr lang="fr-FR" sz="2000" dirty="0" err="1"/>
              <a:t>có</a:t>
            </a:r>
            <a:r>
              <a:rPr lang="fr-FR" sz="2000" dirty="0"/>
              <a:t> </a:t>
            </a:r>
            <a:r>
              <a:rPr lang="fr-FR" sz="2000" dirty="0" err="1"/>
              <a:t>thành</a:t>
            </a:r>
            <a:r>
              <a:rPr lang="fr-FR" sz="2000" dirty="0"/>
              <a:t> </a:t>
            </a:r>
            <a:r>
              <a:rPr lang="fr-FR" sz="2000" dirty="0" err="1"/>
              <a:t>ngữ</a:t>
            </a:r>
            <a:r>
              <a:rPr lang="fr-FR" sz="2000" dirty="0"/>
              <a:t>: </a:t>
            </a:r>
            <a:r>
              <a:rPr lang="en-US" sz="2000" dirty="0"/>
              <a:t>out of the woods: </a:t>
            </a:r>
            <a:r>
              <a:rPr lang="en-US" sz="2000" dirty="0" err="1"/>
              <a:t>không</a:t>
            </a:r>
            <a:r>
              <a:rPr lang="en-US" sz="2000" dirty="0"/>
              <a:t> </a:t>
            </a:r>
            <a:r>
              <a:rPr lang="en-US" sz="2000" dirty="0" err="1"/>
              <a:t>gặp</a:t>
            </a:r>
            <a:r>
              <a:rPr lang="en-US" sz="2000" dirty="0"/>
              <a:t> </a:t>
            </a:r>
            <a:r>
              <a:rPr lang="en-US" sz="2000" dirty="0" err="1"/>
              <a:t>nguy</a:t>
            </a:r>
            <a:r>
              <a:rPr lang="en-US" sz="2000" dirty="0"/>
              <a:t> </a:t>
            </a:r>
            <a:r>
              <a:rPr lang="en-US" sz="2000" dirty="0" err="1"/>
              <a:t>hiểm</a:t>
            </a:r>
            <a:r>
              <a:rPr lang="en-US" sz="2000" dirty="0"/>
              <a:t>, </a:t>
            </a:r>
            <a:r>
              <a:rPr lang="en-US" sz="2000" dirty="0" err="1"/>
              <a:t>khó</a:t>
            </a:r>
            <a:r>
              <a:rPr lang="en-US" sz="2000" dirty="0"/>
              <a:t> </a:t>
            </a:r>
            <a:r>
              <a:rPr lang="en-US" sz="2000" dirty="0" err="1"/>
              <a:t>khăn</a:t>
            </a:r>
            <a:r>
              <a:rPr lang="en-US" sz="2000" dirty="0"/>
              <a:t> </a:t>
            </a:r>
            <a:r>
              <a:rPr lang="en-US" sz="2000" dirty="0" err="1"/>
              <a:t>nữa</a:t>
            </a:r>
            <a:endParaRPr lang="en-US" sz="2000" dirty="0"/>
          </a:p>
          <a:p>
            <a:r>
              <a:rPr lang="fr-FR" sz="2000" dirty="0" err="1"/>
              <a:t>Vậy</a:t>
            </a:r>
            <a:r>
              <a:rPr lang="fr-FR" sz="2000" dirty="0"/>
              <a:t> </a:t>
            </a:r>
            <a:r>
              <a:rPr lang="fr-FR" sz="2000" dirty="0" err="1"/>
              <a:t>đáp</a:t>
            </a:r>
            <a:r>
              <a:rPr lang="fr-FR" sz="2000" dirty="0"/>
              <a:t> </a:t>
            </a:r>
            <a:r>
              <a:rPr lang="fr-FR" sz="2000" dirty="0" err="1"/>
              <a:t>án</a:t>
            </a:r>
            <a:r>
              <a:rPr lang="fr-FR" sz="2000" dirty="0"/>
              <a:t> </a:t>
            </a:r>
            <a:r>
              <a:rPr lang="fr-FR" sz="2000" dirty="0" err="1"/>
              <a:t>đúng</a:t>
            </a:r>
            <a:r>
              <a:rPr lang="fr-FR" sz="2000" dirty="0"/>
              <a:t> là B</a:t>
            </a:r>
            <a:endParaRPr lang="en-US" sz="2000" dirty="0"/>
          </a:p>
          <a:p>
            <a:r>
              <a:rPr lang="fr-FR" sz="2000" dirty="0" err="1"/>
              <a:t>Tạm</a:t>
            </a:r>
            <a:r>
              <a:rPr lang="fr-FR" sz="2000" dirty="0"/>
              <a:t> </a:t>
            </a:r>
            <a:r>
              <a:rPr lang="fr-FR" sz="2000" dirty="0" err="1"/>
              <a:t>dịch</a:t>
            </a:r>
            <a:r>
              <a:rPr lang="fr-FR" sz="2000" dirty="0"/>
              <a:t>: </a:t>
            </a:r>
            <a:r>
              <a:rPr lang="fr-FR" sz="2000" dirty="0" err="1"/>
              <a:t>Chúng</a:t>
            </a:r>
            <a:r>
              <a:rPr lang="fr-FR" sz="2000" dirty="0"/>
              <a:t> </a:t>
            </a:r>
            <a:r>
              <a:rPr lang="fr-FR" sz="2000" dirty="0" err="1"/>
              <a:t>tôi</a:t>
            </a:r>
            <a:r>
              <a:rPr lang="fr-FR" sz="2000" dirty="0"/>
              <a:t> </a:t>
            </a:r>
            <a:r>
              <a:rPr lang="fr-FR" sz="2000" dirty="0" err="1"/>
              <a:t>đa</a:t>
            </a:r>
            <a:r>
              <a:rPr lang="fr-FR" sz="2000" dirty="0"/>
              <a:t> </a:t>
            </a:r>
            <a:r>
              <a:rPr lang="fr-FR" sz="2000" dirty="0" err="1"/>
              <a:t>có</a:t>
            </a:r>
            <a:r>
              <a:rPr lang="fr-FR" sz="2000" dirty="0"/>
              <a:t> </a:t>
            </a:r>
            <a:r>
              <a:rPr lang="fr-FR" sz="2000" dirty="0" err="1"/>
              <a:t>một</a:t>
            </a:r>
            <a:r>
              <a:rPr lang="fr-FR" sz="2000" dirty="0"/>
              <a:t> </a:t>
            </a:r>
            <a:r>
              <a:rPr lang="fr-FR" sz="2000" dirty="0" err="1"/>
              <a:t>số</a:t>
            </a:r>
            <a:r>
              <a:rPr lang="fr-FR" sz="2000" dirty="0"/>
              <a:t> </a:t>
            </a:r>
            <a:r>
              <a:rPr lang="fr-FR" sz="2000" dirty="0" err="1"/>
              <a:t>cải</a:t>
            </a:r>
            <a:r>
              <a:rPr lang="fr-FR" sz="2000" dirty="0"/>
              <a:t> </a:t>
            </a:r>
            <a:r>
              <a:rPr lang="fr-FR" sz="2000" dirty="0" err="1"/>
              <a:t>thiện</a:t>
            </a:r>
            <a:r>
              <a:rPr lang="fr-FR" sz="2000" dirty="0"/>
              <a:t> </a:t>
            </a:r>
            <a:r>
              <a:rPr lang="fr-FR" sz="2000" dirty="0" err="1"/>
              <a:t>lớn</a:t>
            </a:r>
            <a:r>
              <a:rPr lang="fr-FR" sz="2000" dirty="0"/>
              <a:t> </a:t>
            </a:r>
            <a:r>
              <a:rPr lang="fr-FR" sz="2000" dirty="0" err="1"/>
              <a:t>trong</a:t>
            </a:r>
            <a:r>
              <a:rPr lang="fr-FR" sz="2000" dirty="0"/>
              <a:t> 3 </a:t>
            </a:r>
            <a:r>
              <a:rPr lang="fr-FR" sz="2000" dirty="0" err="1"/>
              <a:t>tháng</a:t>
            </a:r>
            <a:r>
              <a:rPr lang="fr-FR" sz="2000" dirty="0"/>
              <a:t> </a:t>
            </a:r>
            <a:r>
              <a:rPr lang="fr-FR" sz="2000" dirty="0" err="1"/>
              <a:t>vừa</a:t>
            </a:r>
            <a:r>
              <a:rPr lang="fr-FR" sz="2000" dirty="0"/>
              <a:t> qua, </a:t>
            </a:r>
            <a:r>
              <a:rPr lang="fr-FR" sz="2000" dirty="0" err="1"/>
              <a:t>nhưng</a:t>
            </a:r>
            <a:r>
              <a:rPr lang="fr-FR" sz="2000" dirty="0"/>
              <a:t> </a:t>
            </a:r>
            <a:r>
              <a:rPr lang="fr-FR" sz="2000" dirty="0" err="1"/>
              <a:t>chúng</a:t>
            </a:r>
            <a:r>
              <a:rPr lang="fr-FR" sz="2000" dirty="0"/>
              <a:t> </a:t>
            </a:r>
            <a:r>
              <a:rPr lang="fr-FR" sz="2000" dirty="0" err="1"/>
              <a:t>tối</a:t>
            </a:r>
            <a:r>
              <a:rPr lang="fr-FR" sz="2000" dirty="0"/>
              <a:t> </a:t>
            </a:r>
            <a:r>
              <a:rPr lang="fr-FR" sz="2000" dirty="0" err="1"/>
              <a:t>vẫn</a:t>
            </a:r>
            <a:r>
              <a:rPr lang="fr-FR" sz="2000" dirty="0"/>
              <a:t> </a:t>
            </a:r>
            <a:r>
              <a:rPr lang="fr-FR" sz="2000" dirty="0" err="1"/>
              <a:t>chưa</a:t>
            </a:r>
            <a:r>
              <a:rPr lang="fr-FR" sz="2000" dirty="0"/>
              <a:t> </a:t>
            </a:r>
            <a:r>
              <a:rPr lang="fr-FR" sz="2000" dirty="0" err="1"/>
              <a:t>hết</a:t>
            </a:r>
            <a:r>
              <a:rPr lang="fr-FR" sz="2000" dirty="0"/>
              <a:t> </a:t>
            </a:r>
            <a:r>
              <a:rPr lang="fr-FR" sz="2000" dirty="0" err="1"/>
              <a:t>khó</a:t>
            </a:r>
            <a:r>
              <a:rPr lang="fr-FR" sz="2000" dirty="0"/>
              <a:t> </a:t>
            </a:r>
            <a:r>
              <a:rPr lang="fr-FR" sz="2000" dirty="0" err="1"/>
              <a:t>khăn</a:t>
            </a:r>
            <a:r>
              <a:rPr lang="fr-FR" sz="2000" dirty="0"/>
              <a:t> </a:t>
            </a:r>
            <a:r>
              <a:rPr lang="fr-FR" sz="2000" dirty="0" smtClean="0"/>
              <a:t>.</a:t>
            </a:r>
            <a:endParaRPr lang="vi-VN" sz="2000" dirty="0" smtClean="0"/>
          </a:p>
          <a:p>
            <a:r>
              <a:rPr lang="fr-FR" sz="2000" b="1" dirty="0"/>
              <a:t>Question 6</a:t>
            </a:r>
            <a:r>
              <a:rPr lang="en-US" sz="2000" dirty="0"/>
              <a:t>.</a:t>
            </a:r>
            <a:endParaRPr lang="en-US" sz="2000" dirty="0"/>
          </a:p>
          <a:p>
            <a:r>
              <a:rPr lang="en-GB" sz="2000" dirty="0"/>
              <a:t>I presume that they're not coming ___________ they haven't replied to the invitation. </a:t>
            </a:r>
            <a:endParaRPr lang="en-US" sz="2000" dirty="0"/>
          </a:p>
          <a:p>
            <a:r>
              <a:rPr lang="en-GB" sz="2000" b="1" dirty="0"/>
              <a:t>      A.</a:t>
            </a:r>
            <a:r>
              <a:rPr lang="en-GB" sz="2000" dirty="0"/>
              <a:t> in spite of	        </a:t>
            </a:r>
            <a:r>
              <a:rPr lang="en-GB" sz="2000" b="1" dirty="0"/>
              <a:t>B.</a:t>
            </a:r>
            <a:r>
              <a:rPr lang="en-GB" sz="2000" dirty="0"/>
              <a:t> although	           </a:t>
            </a:r>
            <a:r>
              <a:rPr lang="en-GB" sz="2000" b="1" dirty="0"/>
              <a:t>C.</a:t>
            </a:r>
            <a:r>
              <a:rPr lang="en-GB" sz="2000" dirty="0"/>
              <a:t> because of	           </a:t>
            </a:r>
            <a:r>
              <a:rPr lang="en-GB" sz="2000" b="1" dirty="0" smtClean="0"/>
              <a:t>D</a:t>
            </a:r>
            <a:r>
              <a:rPr lang="en-GB" sz="2000" b="1" dirty="0"/>
              <a:t>.</a:t>
            </a:r>
            <a:r>
              <a:rPr lang="en-GB" sz="2000" dirty="0"/>
              <a:t> because</a:t>
            </a:r>
            <a:endParaRPr lang="en-US" sz="2000" dirty="0"/>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Liên</a:t>
            </a:r>
            <a:r>
              <a:rPr lang="en-US" sz="2000" dirty="0"/>
              <a:t> </a:t>
            </a:r>
            <a:r>
              <a:rPr lang="en-US" sz="2000" dirty="0" err="1"/>
              <a:t>từ</a:t>
            </a:r>
            <a:endParaRPr lang="en-US" sz="2000" dirty="0"/>
          </a:p>
          <a:p>
            <a:r>
              <a:rPr lang="en-US" sz="2000" dirty="0"/>
              <a:t>	</a:t>
            </a:r>
            <a:r>
              <a:rPr lang="en-GB" sz="2000" b="1" dirty="0"/>
              <a:t>A.</a:t>
            </a:r>
            <a:r>
              <a:rPr lang="en-GB" sz="2000" dirty="0"/>
              <a:t> in spite of + N/</a:t>
            </a:r>
            <a:r>
              <a:rPr lang="en-GB" sz="2000" dirty="0" err="1"/>
              <a:t>Ving</a:t>
            </a:r>
            <a:r>
              <a:rPr lang="en-GB" sz="2000" dirty="0"/>
              <a:t>	       	 </a:t>
            </a:r>
            <a:r>
              <a:rPr lang="en-GB" sz="2000" b="1" dirty="0"/>
              <a:t>B.</a:t>
            </a:r>
            <a:r>
              <a:rPr lang="en-GB" sz="2000" dirty="0"/>
              <a:t> although + Clause	           </a:t>
            </a:r>
            <a:endParaRPr lang="en-US" sz="2000" dirty="0"/>
          </a:p>
          <a:p>
            <a:r>
              <a:rPr lang="en-GB" sz="2000" dirty="0"/>
              <a:t>     </a:t>
            </a:r>
            <a:r>
              <a:rPr lang="en-GB" sz="2000" b="1" dirty="0"/>
              <a:t>C.</a:t>
            </a:r>
            <a:r>
              <a:rPr lang="en-GB" sz="2000" dirty="0"/>
              <a:t> because of+ N/</a:t>
            </a:r>
            <a:r>
              <a:rPr lang="en-GB" sz="2000" dirty="0" err="1"/>
              <a:t>Ving</a:t>
            </a:r>
            <a:r>
              <a:rPr lang="en-GB" sz="2000" dirty="0"/>
              <a:t>	                                       </a:t>
            </a:r>
            <a:r>
              <a:rPr lang="en-GB" sz="2000" b="1" dirty="0"/>
              <a:t>D.</a:t>
            </a:r>
            <a:r>
              <a:rPr lang="en-GB" sz="2000" dirty="0"/>
              <a:t> because + Clause</a:t>
            </a:r>
            <a:endParaRPr lang="en-US" sz="2000" dirty="0"/>
          </a:p>
          <a:p>
            <a:r>
              <a:rPr lang="en-US" sz="2000" dirty="0"/>
              <a:t>Ta </a:t>
            </a:r>
            <a:r>
              <a:rPr lang="en-US" sz="2000" dirty="0" err="1"/>
              <a:t>thấy</a:t>
            </a:r>
            <a:r>
              <a:rPr lang="en-US" sz="2000" dirty="0"/>
              <a:t> </a:t>
            </a:r>
            <a:r>
              <a:rPr lang="en-US" sz="2000" dirty="0" err="1"/>
              <a:t>sau</a:t>
            </a:r>
            <a:r>
              <a:rPr lang="en-US" sz="2000" dirty="0"/>
              <a:t> </a:t>
            </a:r>
            <a:r>
              <a:rPr lang="en-US" sz="2000" dirty="0" err="1"/>
              <a:t>chỗ</a:t>
            </a:r>
            <a:r>
              <a:rPr lang="en-US" sz="2000" dirty="0"/>
              <a:t> </a:t>
            </a:r>
            <a:r>
              <a:rPr lang="en-US" sz="2000" dirty="0" err="1"/>
              <a:t>trông</a:t>
            </a:r>
            <a:r>
              <a:rPr lang="en-US" sz="2000" dirty="0"/>
              <a:t> </a:t>
            </a:r>
            <a:r>
              <a:rPr lang="en-US" sz="2000" dirty="0" err="1"/>
              <a:t>là</a:t>
            </a:r>
            <a:r>
              <a:rPr lang="en-US" sz="2000" dirty="0"/>
              <a:t> </a:t>
            </a:r>
            <a:r>
              <a:rPr lang="en-US" sz="2000" dirty="0" err="1"/>
              <a:t>mệnh</a:t>
            </a:r>
            <a:r>
              <a:rPr lang="en-US" sz="2000" dirty="0"/>
              <a:t> </a:t>
            </a:r>
            <a:r>
              <a:rPr lang="en-US" sz="2000" dirty="0" err="1"/>
              <a:t>đề</a:t>
            </a:r>
            <a:r>
              <a:rPr lang="en-US" sz="2000" dirty="0"/>
              <a:t> </a:t>
            </a:r>
            <a:r>
              <a:rPr lang="en-US" sz="2000" dirty="0" err="1"/>
              <a:t>nên</a:t>
            </a:r>
            <a:r>
              <a:rPr lang="en-US" sz="2000" dirty="0"/>
              <a:t> </a:t>
            </a:r>
            <a:r>
              <a:rPr lang="en-US" sz="2000" dirty="0" err="1"/>
              <a:t>loại</a:t>
            </a:r>
            <a:r>
              <a:rPr lang="en-US" sz="2000" dirty="0"/>
              <a:t> </a:t>
            </a:r>
            <a:r>
              <a:rPr lang="en-US" sz="2000" dirty="0" err="1"/>
              <a:t>đáp</a:t>
            </a:r>
            <a:r>
              <a:rPr lang="en-US" sz="2000" dirty="0"/>
              <a:t> </a:t>
            </a:r>
            <a:r>
              <a:rPr lang="en-US" sz="2000" dirty="0" err="1"/>
              <a:t>án</a:t>
            </a:r>
            <a:r>
              <a:rPr lang="en-US" sz="2000" dirty="0"/>
              <a:t> A, C</a:t>
            </a:r>
          </a:p>
          <a:p>
            <a:r>
              <a:rPr lang="en-US" sz="2000" dirty="0" err="1"/>
              <a:t>Dựa</a:t>
            </a:r>
            <a:r>
              <a:rPr lang="en-US" sz="2000" dirty="0"/>
              <a:t> </a:t>
            </a:r>
            <a:r>
              <a:rPr lang="en-US" sz="2000" dirty="0" err="1"/>
              <a:t>vào</a:t>
            </a:r>
            <a:r>
              <a:rPr lang="en-US" sz="2000" dirty="0"/>
              <a:t> </a:t>
            </a:r>
            <a:r>
              <a:rPr lang="en-US" sz="2000" dirty="0" err="1"/>
              <a:t>nghĩa</a:t>
            </a:r>
            <a:r>
              <a:rPr lang="en-US" sz="2000" dirty="0"/>
              <a:t>, </a:t>
            </a:r>
            <a:r>
              <a:rPr lang="en-US" sz="2000" dirty="0" err="1"/>
              <a:t>đáp</a:t>
            </a:r>
            <a:r>
              <a:rPr lang="en-US" sz="2000" dirty="0"/>
              <a:t> </a:t>
            </a:r>
            <a:r>
              <a:rPr lang="en-US" sz="2000" dirty="0" err="1"/>
              <a:t>án</a:t>
            </a:r>
            <a:r>
              <a:rPr lang="en-US" sz="2000" dirty="0"/>
              <a:t> D </a:t>
            </a:r>
            <a:r>
              <a:rPr lang="en-US" sz="2000" dirty="0" err="1"/>
              <a:t>là</a:t>
            </a:r>
            <a:r>
              <a:rPr lang="en-US" sz="2000" dirty="0"/>
              <a:t> </a:t>
            </a:r>
            <a:r>
              <a:rPr lang="en-US" sz="2000" dirty="0" err="1"/>
              <a:t>đúng</a:t>
            </a:r>
            <a:endParaRPr lang="en-US" sz="2000" dirty="0"/>
          </a:p>
          <a:p>
            <a:r>
              <a:rPr lang="en-US" sz="2000" dirty="0" err="1"/>
              <a:t>Tạm</a:t>
            </a:r>
            <a:r>
              <a:rPr lang="en-US" sz="2000" dirty="0"/>
              <a:t> </a:t>
            </a:r>
            <a:r>
              <a:rPr lang="en-US" sz="2000" dirty="0" err="1"/>
              <a:t>dịch</a:t>
            </a:r>
            <a:r>
              <a:rPr lang="en-US" sz="2000" dirty="0"/>
              <a:t>: </a:t>
            </a:r>
            <a:r>
              <a:rPr lang="en-US" sz="2000" dirty="0" err="1"/>
              <a:t>Tôi</a:t>
            </a:r>
            <a:r>
              <a:rPr lang="en-US" sz="2000" dirty="0"/>
              <a:t> </a:t>
            </a:r>
            <a:r>
              <a:rPr lang="en-US" sz="2000" dirty="0" err="1"/>
              <a:t>cho</a:t>
            </a:r>
            <a:r>
              <a:rPr lang="en-US" sz="2000" dirty="0"/>
              <a:t> </a:t>
            </a:r>
            <a:r>
              <a:rPr lang="en-US" sz="2000" dirty="0" err="1"/>
              <a:t>là</a:t>
            </a:r>
            <a:r>
              <a:rPr lang="en-US" sz="2000" dirty="0"/>
              <a:t> </a:t>
            </a:r>
            <a:r>
              <a:rPr lang="en-US" sz="2000" dirty="0" err="1"/>
              <a:t>họ</a:t>
            </a:r>
            <a:r>
              <a:rPr lang="en-US" sz="2000" dirty="0"/>
              <a:t> </a:t>
            </a:r>
            <a:r>
              <a:rPr lang="en-US" sz="2000" dirty="0" err="1"/>
              <a:t>sẽ</a:t>
            </a:r>
            <a:r>
              <a:rPr lang="en-US" sz="2000" dirty="0"/>
              <a:t> </a:t>
            </a:r>
            <a:r>
              <a:rPr lang="en-US" sz="2000" dirty="0" err="1"/>
              <a:t>không</a:t>
            </a:r>
            <a:r>
              <a:rPr lang="en-US" sz="2000" dirty="0"/>
              <a:t> </a:t>
            </a:r>
            <a:r>
              <a:rPr lang="en-US" sz="2000" dirty="0" err="1"/>
              <a:t>đến</a:t>
            </a:r>
            <a:r>
              <a:rPr lang="en-US" sz="2000" dirty="0"/>
              <a:t> </a:t>
            </a:r>
            <a:r>
              <a:rPr lang="en-US" sz="2000" dirty="0" err="1"/>
              <a:t>bởi</a:t>
            </a:r>
            <a:r>
              <a:rPr lang="en-US" sz="2000" dirty="0"/>
              <a:t> </a:t>
            </a:r>
            <a:r>
              <a:rPr lang="en-US" sz="2000" dirty="0" err="1"/>
              <a:t>vì</a:t>
            </a:r>
            <a:r>
              <a:rPr lang="en-US" sz="2000" dirty="0"/>
              <a:t> </a:t>
            </a:r>
            <a:r>
              <a:rPr lang="en-US" sz="2000" dirty="0" err="1"/>
              <a:t>họ</a:t>
            </a:r>
            <a:r>
              <a:rPr lang="en-US" sz="2000" dirty="0"/>
              <a:t> </a:t>
            </a:r>
            <a:r>
              <a:rPr lang="en-US" sz="2000" dirty="0" err="1"/>
              <a:t>không</a:t>
            </a:r>
            <a:r>
              <a:rPr lang="en-US" sz="2000" dirty="0"/>
              <a:t> </a:t>
            </a:r>
            <a:r>
              <a:rPr lang="en-US" sz="2000" dirty="0" err="1"/>
              <a:t>phản</a:t>
            </a:r>
            <a:r>
              <a:rPr lang="en-US" sz="2000" dirty="0"/>
              <a:t> </a:t>
            </a:r>
            <a:r>
              <a:rPr lang="en-US" sz="2000" dirty="0" err="1"/>
              <a:t>hồi</a:t>
            </a:r>
            <a:r>
              <a:rPr lang="en-US" sz="2000" dirty="0"/>
              <a:t> </a:t>
            </a:r>
            <a:r>
              <a:rPr lang="en-US" sz="2000" dirty="0" err="1"/>
              <a:t>lại</a:t>
            </a:r>
            <a:r>
              <a:rPr lang="en-US" sz="2000" dirty="0"/>
              <a:t> </a:t>
            </a:r>
            <a:r>
              <a:rPr lang="en-US" sz="2000" dirty="0" err="1"/>
              <a:t>lời</a:t>
            </a:r>
            <a:r>
              <a:rPr lang="en-US" sz="2000" dirty="0"/>
              <a:t> </a:t>
            </a:r>
            <a:r>
              <a:rPr lang="en-US" sz="2000" dirty="0" err="1"/>
              <a:t>mời</a:t>
            </a:r>
            <a:r>
              <a:rPr lang="en-US" sz="2000" dirty="0"/>
              <a:t>.</a:t>
            </a:r>
          </a:p>
          <a:p>
            <a:endParaRPr lang="en-US" sz="2000" dirty="0"/>
          </a:p>
        </p:txBody>
      </p:sp>
      <p:sp>
        <p:nvSpPr>
          <p:cNvPr id="2" name="Oval 1"/>
          <p:cNvSpPr/>
          <p:nvPr/>
        </p:nvSpPr>
        <p:spPr>
          <a:xfrm>
            <a:off x="2743200" y="1066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7391400" y="4343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896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Effect transition="in" filter="fade">
                                      <p:cBhvr>
                                        <p:cTn id="31" dur="1000"/>
                                        <p:tgtEl>
                                          <p:spTgt spid="4">
                                            <p:txEl>
                                              <p:pRg st="11" end="11"/>
                                            </p:txEl>
                                          </p:spTgt>
                                        </p:tgtEl>
                                      </p:cBhvr>
                                    </p:animEffect>
                                    <p:anim calcmode="lin" valueType="num">
                                      <p:cBhvr>
                                        <p:cTn id="32"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12" end="12"/>
                                            </p:txEl>
                                          </p:spTgt>
                                        </p:tgtEl>
                                        <p:attrNameLst>
                                          <p:attrName>style.visibility</p:attrName>
                                        </p:attrNameLst>
                                      </p:cBhvr>
                                      <p:to>
                                        <p:strVal val="visible"/>
                                      </p:to>
                                    </p:set>
                                    <p:animEffect transition="in" filter="fade">
                                      <p:cBhvr>
                                        <p:cTn id="36" dur="1000"/>
                                        <p:tgtEl>
                                          <p:spTgt spid="4">
                                            <p:txEl>
                                              <p:pRg st="12" end="12"/>
                                            </p:txEl>
                                          </p:spTgt>
                                        </p:tgtEl>
                                      </p:cBhvr>
                                    </p:animEffect>
                                    <p:anim calcmode="lin" valueType="num">
                                      <p:cBhvr>
                                        <p:cTn id="37"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4">
                                            <p:txEl>
                                              <p:pRg st="13" end="13"/>
                                            </p:txEl>
                                          </p:spTgt>
                                        </p:tgtEl>
                                        <p:attrNameLst>
                                          <p:attrName>style.visibility</p:attrName>
                                        </p:attrNameLst>
                                      </p:cBhvr>
                                      <p:to>
                                        <p:strVal val="visible"/>
                                      </p:to>
                                    </p:set>
                                    <p:animEffect transition="in" filter="fade">
                                      <p:cBhvr>
                                        <p:cTn id="41" dur="1000"/>
                                        <p:tgtEl>
                                          <p:spTgt spid="4">
                                            <p:txEl>
                                              <p:pRg st="13" end="13"/>
                                            </p:txEl>
                                          </p:spTgt>
                                        </p:tgtEl>
                                      </p:cBhvr>
                                    </p:animEffect>
                                    <p:anim calcmode="lin" valueType="num">
                                      <p:cBhvr>
                                        <p:cTn id="42"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
                                            <p:txEl>
                                              <p:pRg st="14" end="14"/>
                                            </p:txEl>
                                          </p:spTgt>
                                        </p:tgtEl>
                                        <p:attrNameLst>
                                          <p:attrName>style.visibility</p:attrName>
                                        </p:attrNameLst>
                                      </p:cBhvr>
                                      <p:to>
                                        <p:strVal val="visible"/>
                                      </p:to>
                                    </p:set>
                                    <p:animEffect transition="in" filter="fade">
                                      <p:cBhvr>
                                        <p:cTn id="46" dur="1000"/>
                                        <p:tgtEl>
                                          <p:spTgt spid="4">
                                            <p:txEl>
                                              <p:pRg st="14" end="14"/>
                                            </p:txEl>
                                          </p:spTgt>
                                        </p:tgtEl>
                                      </p:cBhvr>
                                    </p:animEffect>
                                    <p:anim calcmode="lin" valueType="num">
                                      <p:cBhvr>
                                        <p:cTn id="47"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14" end="14"/>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4">
                                            <p:txEl>
                                              <p:pRg st="15" end="15"/>
                                            </p:txEl>
                                          </p:spTgt>
                                        </p:tgtEl>
                                        <p:attrNameLst>
                                          <p:attrName>style.visibility</p:attrName>
                                        </p:attrNameLst>
                                      </p:cBhvr>
                                      <p:to>
                                        <p:strVal val="visible"/>
                                      </p:to>
                                    </p:set>
                                    <p:animEffect transition="in" filter="fade">
                                      <p:cBhvr>
                                        <p:cTn id="51" dur="1000"/>
                                        <p:tgtEl>
                                          <p:spTgt spid="4">
                                            <p:txEl>
                                              <p:pRg st="15" end="15"/>
                                            </p:txEl>
                                          </p:spTgt>
                                        </p:tgtEl>
                                      </p:cBhvr>
                                    </p:animEffect>
                                    <p:anim calcmode="lin" valueType="num">
                                      <p:cBhvr>
                                        <p:cTn id="52"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15" end="15"/>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16" end="16"/>
                                            </p:txEl>
                                          </p:spTgt>
                                        </p:tgtEl>
                                        <p:attrNameLst>
                                          <p:attrName>style.visibility</p:attrName>
                                        </p:attrNameLst>
                                      </p:cBhvr>
                                      <p:to>
                                        <p:strVal val="visible"/>
                                      </p:to>
                                    </p:set>
                                    <p:animEffect transition="in" filter="fade">
                                      <p:cBhvr>
                                        <p:cTn id="56" dur="1000"/>
                                        <p:tgtEl>
                                          <p:spTgt spid="4">
                                            <p:txEl>
                                              <p:pRg st="16" end="16"/>
                                            </p:txEl>
                                          </p:spTgt>
                                        </p:tgtEl>
                                      </p:cBhvr>
                                    </p:animEffect>
                                    <p:anim calcmode="lin" valueType="num">
                                      <p:cBhvr>
                                        <p:cTn id="57" dur="1000" fill="hold"/>
                                        <p:tgtEl>
                                          <p:spTgt spid="4">
                                            <p:txEl>
                                              <p:pRg st="16" end="16"/>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
                                        </p:tgtEl>
                                        <p:attrNameLst>
                                          <p:attrName>style.visibility</p:attrName>
                                        </p:attrNameLst>
                                      </p:cBhvr>
                                      <p:to>
                                        <p:strVal val="visible"/>
                                      </p:to>
                                    </p:set>
                                    <p:anim calcmode="lin" valueType="num">
                                      <p:cBhvr additive="base">
                                        <p:cTn id="63" dur="500" fill="hold"/>
                                        <p:tgtEl>
                                          <p:spTgt spid="3"/>
                                        </p:tgtEl>
                                        <p:attrNameLst>
                                          <p:attrName>ppt_x</p:attrName>
                                        </p:attrNameLst>
                                      </p:cBhvr>
                                      <p:tavLst>
                                        <p:tav tm="0">
                                          <p:val>
                                            <p:strVal val="#ppt_x"/>
                                          </p:val>
                                        </p:tav>
                                        <p:tav tm="100000">
                                          <p:val>
                                            <p:strVal val="#ppt_x"/>
                                          </p:val>
                                        </p:tav>
                                      </p:tavLst>
                                    </p:anim>
                                    <p:anim calcmode="lin" valueType="num">
                                      <p:cBhvr additive="base">
                                        <p:cTn id="6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686800" cy="5324535"/>
          </a:xfrm>
          <a:prstGeom prst="rect">
            <a:avLst/>
          </a:prstGeom>
          <a:noFill/>
        </p:spPr>
        <p:txBody>
          <a:bodyPr wrap="square" rtlCol="0">
            <a:spAutoFit/>
          </a:bodyPr>
          <a:lstStyle/>
          <a:p>
            <a:r>
              <a:rPr lang="en-US" sz="2000" b="1" dirty="0"/>
              <a:t>Question 42.</a:t>
            </a:r>
            <a:r>
              <a:rPr lang="en-US" sz="2000" dirty="0"/>
              <a:t> The word "</a:t>
            </a:r>
            <a:r>
              <a:rPr lang="en-US" sz="2000" b="1" i="1" dirty="0"/>
              <a:t>well-to-do</a:t>
            </a:r>
            <a:r>
              <a:rPr lang="en-US" sz="2000" dirty="0"/>
              <a:t>" in paragraph 2 is closest in meaning to______.</a:t>
            </a:r>
          </a:p>
          <a:p>
            <a:r>
              <a:rPr lang="en-US" sz="2000" b="1" dirty="0"/>
              <a:t>	A. </a:t>
            </a:r>
            <a:r>
              <a:rPr lang="en-US" sz="2000" dirty="0"/>
              <a:t>caring</a:t>
            </a:r>
            <a:r>
              <a:rPr lang="en-US" sz="2000" b="1" dirty="0"/>
              <a:t>	B. </a:t>
            </a:r>
            <a:r>
              <a:rPr lang="en-US" sz="2000" dirty="0"/>
              <a:t>wealthy</a:t>
            </a:r>
            <a:r>
              <a:rPr lang="en-US" sz="2000" b="1" dirty="0"/>
              <a:t>	C. </a:t>
            </a:r>
            <a:r>
              <a:rPr lang="en-US" sz="2000" dirty="0"/>
              <a:t>poor</a:t>
            </a:r>
            <a:r>
              <a:rPr lang="en-US" sz="2000" b="1" dirty="0"/>
              <a:t>	D. </a:t>
            </a:r>
            <a:r>
              <a:rPr lang="en-US" sz="2000" dirty="0"/>
              <a:t>intelligent</a:t>
            </a:r>
          </a:p>
          <a:p>
            <a:r>
              <a:rPr lang="en-US" sz="2000" b="1" dirty="0"/>
              <a:t> </a:t>
            </a:r>
            <a:endParaRPr lang="en-US" sz="2000" dirty="0"/>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b="1" dirty="0" err="1"/>
              <a:t>Giải</a:t>
            </a:r>
            <a:r>
              <a:rPr lang="en-US" sz="2000" b="1" dirty="0"/>
              <a:t> </a:t>
            </a:r>
            <a:r>
              <a:rPr lang="en-US" sz="2000" b="1" dirty="0" err="1"/>
              <a:t>thích</a:t>
            </a:r>
            <a:r>
              <a:rPr lang="en-US" sz="2000" b="1" dirty="0"/>
              <a:t>:</a:t>
            </a:r>
            <a:r>
              <a:rPr lang="en-US" sz="2000" dirty="0"/>
              <a:t> </a:t>
            </a:r>
            <a:r>
              <a:rPr lang="en-US" sz="2000" dirty="0" err="1"/>
              <a:t>Từ</a:t>
            </a:r>
            <a:r>
              <a:rPr lang="en-US" sz="2000" dirty="0"/>
              <a:t> “well-to-do” </a:t>
            </a:r>
            <a:r>
              <a:rPr lang="en-US" sz="2000" dirty="0" err="1"/>
              <a:t>trong</a:t>
            </a:r>
            <a:r>
              <a:rPr lang="en-US" sz="2000" dirty="0"/>
              <a:t> </a:t>
            </a:r>
            <a:r>
              <a:rPr lang="en-US" sz="2000" dirty="0" err="1"/>
              <a:t>đoạn</a:t>
            </a:r>
            <a:r>
              <a:rPr lang="en-US" sz="2000" dirty="0"/>
              <a:t> 2 </a:t>
            </a:r>
            <a:r>
              <a:rPr lang="en-US" sz="2000" dirty="0" err="1"/>
              <a:t>đồng</a:t>
            </a:r>
            <a:r>
              <a:rPr lang="en-US" sz="2000" dirty="0"/>
              <a:t> </a:t>
            </a:r>
            <a:r>
              <a:rPr lang="en-US" sz="2000" dirty="0" err="1"/>
              <a:t>nghĩa</a:t>
            </a:r>
            <a:r>
              <a:rPr lang="en-US" sz="2000" dirty="0"/>
              <a:t> </a:t>
            </a:r>
            <a:r>
              <a:rPr lang="en-US" sz="2000" dirty="0" err="1"/>
              <a:t>với</a:t>
            </a:r>
            <a:r>
              <a:rPr lang="en-US" sz="2000" dirty="0"/>
              <a:t> ____</a:t>
            </a:r>
          </a:p>
          <a:p>
            <a:r>
              <a:rPr lang="en-US" sz="2000" b="1" dirty="0"/>
              <a:t>	A. </a:t>
            </a:r>
            <a:r>
              <a:rPr lang="en-US" sz="2000" dirty="0"/>
              <a:t>caring: </a:t>
            </a:r>
            <a:r>
              <a:rPr lang="en-US" sz="2000" dirty="0" err="1"/>
              <a:t>chu</a:t>
            </a:r>
            <a:r>
              <a:rPr lang="en-US" sz="2000" dirty="0"/>
              <a:t> </a:t>
            </a:r>
            <a:r>
              <a:rPr lang="en-US" sz="2000" dirty="0" err="1"/>
              <a:t>đáo</a:t>
            </a:r>
            <a:r>
              <a:rPr lang="en-US" sz="2000" b="1" dirty="0"/>
              <a:t>	B. </a:t>
            </a:r>
            <a:r>
              <a:rPr lang="en-US" sz="2000" dirty="0"/>
              <a:t>wealthy: </a:t>
            </a:r>
            <a:r>
              <a:rPr lang="en-US" sz="2000" dirty="0" err="1"/>
              <a:t>giàu</a:t>
            </a:r>
            <a:r>
              <a:rPr lang="en-US" sz="2000" dirty="0"/>
              <a:t> </a:t>
            </a:r>
            <a:r>
              <a:rPr lang="en-US" sz="2000" dirty="0" err="1"/>
              <a:t>có</a:t>
            </a:r>
            <a:r>
              <a:rPr lang="en-US" sz="2000" b="1" dirty="0"/>
              <a:t>	C. </a:t>
            </a:r>
            <a:r>
              <a:rPr lang="en-US" sz="2000" dirty="0"/>
              <a:t>poor: </a:t>
            </a:r>
            <a:r>
              <a:rPr lang="en-US" sz="2000" dirty="0" err="1"/>
              <a:t>nghèo</a:t>
            </a:r>
            <a:r>
              <a:rPr lang="en-US" sz="2000" b="1" dirty="0"/>
              <a:t>	D. </a:t>
            </a:r>
            <a:r>
              <a:rPr lang="en-US" sz="2000" dirty="0"/>
              <a:t>intelligent: </a:t>
            </a:r>
            <a:r>
              <a:rPr lang="en-US" sz="2000" dirty="0" err="1"/>
              <a:t>thông</a:t>
            </a:r>
            <a:r>
              <a:rPr lang="en-US" sz="2000" dirty="0"/>
              <a:t> minh</a:t>
            </a:r>
          </a:p>
          <a:p>
            <a:r>
              <a:rPr lang="en-US" sz="2000" b="1" dirty="0"/>
              <a:t> </a:t>
            </a:r>
            <a:endParaRPr lang="en-US" sz="2000" dirty="0"/>
          </a:p>
          <a:p>
            <a:r>
              <a:rPr lang="vi-VN" sz="2000" dirty="0"/>
              <a:t>Thông tin: </a:t>
            </a:r>
            <a:r>
              <a:rPr lang="en-US" sz="2000" dirty="0"/>
              <a:t>Peter was reared by parents of low intelligence in an isolated community with poor educational opportunities. Mark was reared in the home of </a:t>
            </a:r>
            <a:r>
              <a:rPr lang="en-US" sz="2000" b="1" dirty="0"/>
              <a:t>well–to–do</a:t>
            </a:r>
            <a:r>
              <a:rPr lang="en-US" sz="2000" dirty="0"/>
              <a:t> parents who had been to college. </a:t>
            </a:r>
          </a:p>
          <a:p>
            <a:r>
              <a:rPr lang="vi-VN" sz="2000" dirty="0"/>
              <a:t>Tạm dịch:</a:t>
            </a:r>
            <a:r>
              <a:rPr lang="vi-VN" sz="2000" b="1" dirty="0"/>
              <a:t> </a:t>
            </a:r>
            <a:r>
              <a:rPr lang="en-US" sz="2000" dirty="0"/>
              <a:t>Peter </a:t>
            </a:r>
            <a:r>
              <a:rPr lang="en-US" sz="2000" dirty="0" err="1"/>
              <a:t>được</a:t>
            </a:r>
            <a:r>
              <a:rPr lang="en-US" sz="2000" dirty="0"/>
              <a:t> </a:t>
            </a:r>
            <a:r>
              <a:rPr lang="en-US" sz="2000" dirty="0" err="1"/>
              <a:t>nuôi</a:t>
            </a:r>
            <a:r>
              <a:rPr lang="en-US" sz="2000" dirty="0"/>
              <a:t> </a:t>
            </a:r>
            <a:r>
              <a:rPr lang="en-US" sz="2000" dirty="0" err="1"/>
              <a:t>dưỡng</a:t>
            </a:r>
            <a:r>
              <a:rPr lang="en-US" sz="2000" dirty="0"/>
              <a:t> </a:t>
            </a:r>
            <a:r>
              <a:rPr lang="en-US" sz="2000" dirty="0" err="1"/>
              <a:t>trong</a:t>
            </a:r>
            <a:r>
              <a:rPr lang="en-US" sz="2000" dirty="0"/>
              <a:t> </a:t>
            </a:r>
            <a:r>
              <a:rPr lang="en-US" sz="2000" dirty="0" err="1"/>
              <a:t>gia</a:t>
            </a:r>
            <a:r>
              <a:rPr lang="en-US" sz="2000" dirty="0"/>
              <a:t> </a:t>
            </a:r>
            <a:r>
              <a:rPr lang="en-US" sz="2000" dirty="0" err="1"/>
              <a:t>đình</a:t>
            </a:r>
            <a:r>
              <a:rPr lang="en-US" sz="2000" dirty="0"/>
              <a:t> </a:t>
            </a:r>
            <a:r>
              <a:rPr lang="en-US" sz="2000" dirty="0" err="1"/>
              <a:t>trí</a:t>
            </a:r>
            <a:r>
              <a:rPr lang="en-US" sz="2000" dirty="0"/>
              <a:t> </a:t>
            </a:r>
            <a:r>
              <a:rPr lang="en-US" sz="2000" dirty="0" err="1"/>
              <a:t>thông</a:t>
            </a:r>
            <a:r>
              <a:rPr lang="en-US" sz="2000" dirty="0"/>
              <a:t> minh </a:t>
            </a:r>
            <a:r>
              <a:rPr lang="en-US" sz="2000" dirty="0" err="1"/>
              <a:t>thấp</a:t>
            </a:r>
            <a:r>
              <a:rPr lang="en-US" sz="2000" dirty="0"/>
              <a:t> ở </a:t>
            </a:r>
            <a:r>
              <a:rPr lang="en-US" sz="2000" dirty="0" err="1"/>
              <a:t>trong</a:t>
            </a:r>
            <a:r>
              <a:rPr lang="en-US" sz="2000" dirty="0"/>
              <a:t> </a:t>
            </a:r>
            <a:r>
              <a:rPr lang="en-US" sz="2000" dirty="0" err="1"/>
              <a:t>một</a:t>
            </a:r>
            <a:r>
              <a:rPr lang="en-US" sz="2000" dirty="0"/>
              <a:t> </a:t>
            </a:r>
            <a:r>
              <a:rPr lang="en-US" sz="2000" dirty="0" err="1"/>
              <a:t>cộng</a:t>
            </a:r>
            <a:r>
              <a:rPr lang="en-US" sz="2000" dirty="0"/>
              <a:t> </a:t>
            </a:r>
            <a:r>
              <a:rPr lang="en-US" sz="2000" dirty="0" err="1"/>
              <a:t>đồng</a:t>
            </a:r>
            <a:r>
              <a:rPr lang="en-US" sz="2000" dirty="0"/>
              <a:t> </a:t>
            </a:r>
            <a:r>
              <a:rPr lang="en-US" sz="2000" dirty="0" err="1"/>
              <a:t>biệt</a:t>
            </a:r>
            <a:r>
              <a:rPr lang="en-US" sz="2000" dirty="0"/>
              <a:t> </a:t>
            </a:r>
            <a:r>
              <a:rPr lang="en-US" sz="2000" dirty="0" err="1"/>
              <a:t>lập</a:t>
            </a:r>
            <a:r>
              <a:rPr lang="en-US" sz="2000" dirty="0"/>
              <a:t> </a:t>
            </a:r>
            <a:r>
              <a:rPr lang="en-US" sz="2000" dirty="0" err="1"/>
              <a:t>với</a:t>
            </a:r>
            <a:r>
              <a:rPr lang="en-US" sz="2000" dirty="0"/>
              <a:t> </a:t>
            </a:r>
            <a:r>
              <a:rPr lang="en-US" sz="2000" dirty="0" err="1"/>
              <a:t>ít</a:t>
            </a:r>
            <a:r>
              <a:rPr lang="en-US" sz="2000" dirty="0"/>
              <a:t> </a:t>
            </a:r>
            <a:r>
              <a:rPr lang="en-US" sz="2000" dirty="0" err="1"/>
              <a:t>cơ</a:t>
            </a:r>
            <a:r>
              <a:rPr lang="en-US" sz="2000" dirty="0"/>
              <a:t> </a:t>
            </a:r>
            <a:r>
              <a:rPr lang="en-US" sz="2000" dirty="0" err="1"/>
              <a:t>hội</a:t>
            </a:r>
            <a:r>
              <a:rPr lang="en-US" sz="2000" dirty="0"/>
              <a:t> </a:t>
            </a:r>
            <a:r>
              <a:rPr lang="en-US" sz="2000" dirty="0" err="1"/>
              <a:t>học</a:t>
            </a:r>
            <a:r>
              <a:rPr lang="en-US" sz="2000" dirty="0"/>
              <a:t> </a:t>
            </a:r>
            <a:r>
              <a:rPr lang="en-US" sz="2000" dirty="0" err="1"/>
              <a:t>hành</a:t>
            </a:r>
            <a:r>
              <a:rPr lang="en-US" sz="2000" dirty="0"/>
              <a:t>. Mark </a:t>
            </a:r>
            <a:r>
              <a:rPr lang="en-US" sz="2000" dirty="0" err="1"/>
              <a:t>được</a:t>
            </a:r>
            <a:r>
              <a:rPr lang="en-US" sz="2000" dirty="0"/>
              <a:t> </a:t>
            </a:r>
            <a:r>
              <a:rPr lang="en-US" sz="2000" dirty="0" err="1"/>
              <a:t>nuôi</a:t>
            </a:r>
            <a:r>
              <a:rPr lang="en-US" sz="2000" dirty="0"/>
              <a:t> </a:t>
            </a:r>
            <a:r>
              <a:rPr lang="en-US" sz="2000" dirty="0" err="1"/>
              <a:t>dưỡng</a:t>
            </a:r>
            <a:r>
              <a:rPr lang="en-US" sz="2000" dirty="0"/>
              <a:t> </a:t>
            </a:r>
            <a:r>
              <a:rPr lang="en-US" sz="2000" dirty="0" err="1"/>
              <a:t>trong</a:t>
            </a:r>
            <a:r>
              <a:rPr lang="en-US" sz="2000" dirty="0"/>
              <a:t> </a:t>
            </a:r>
            <a:r>
              <a:rPr lang="en-US" sz="2000" dirty="0" err="1"/>
              <a:t>gia</a:t>
            </a:r>
            <a:r>
              <a:rPr lang="en-US" sz="2000" dirty="0"/>
              <a:t> </a:t>
            </a:r>
            <a:r>
              <a:rPr lang="en-US" sz="2000" dirty="0" err="1"/>
              <a:t>đình</a:t>
            </a:r>
            <a:r>
              <a:rPr lang="en-US" sz="2000" dirty="0"/>
              <a:t> </a:t>
            </a:r>
            <a:r>
              <a:rPr lang="en-US" sz="2000" dirty="0" err="1"/>
              <a:t>của</a:t>
            </a:r>
            <a:r>
              <a:rPr lang="en-US" sz="2000" dirty="0"/>
              <a:t> </a:t>
            </a:r>
            <a:r>
              <a:rPr lang="en-US" sz="2000" dirty="0" err="1"/>
              <a:t>những</a:t>
            </a:r>
            <a:r>
              <a:rPr lang="en-US" sz="2000" dirty="0"/>
              <a:t> </a:t>
            </a:r>
            <a:r>
              <a:rPr lang="en-US" sz="2000" dirty="0" err="1"/>
              <a:t>người</a:t>
            </a:r>
            <a:r>
              <a:rPr lang="en-US" sz="2000" dirty="0"/>
              <a:t> </a:t>
            </a:r>
            <a:r>
              <a:rPr lang="en-US" sz="2000" dirty="0" err="1"/>
              <a:t>bố</a:t>
            </a:r>
            <a:r>
              <a:rPr lang="en-US" sz="2000" dirty="0"/>
              <a:t> </a:t>
            </a:r>
            <a:r>
              <a:rPr lang="en-US" sz="2000" dirty="0" err="1"/>
              <a:t>mẹ</a:t>
            </a:r>
            <a:r>
              <a:rPr lang="en-US" sz="2000" dirty="0"/>
              <a:t> </a:t>
            </a:r>
            <a:r>
              <a:rPr lang="en-US" sz="2000" dirty="0" err="1"/>
              <a:t>giàu</a:t>
            </a:r>
            <a:r>
              <a:rPr lang="en-US" sz="2000" dirty="0"/>
              <a:t> </a:t>
            </a:r>
            <a:r>
              <a:rPr lang="en-US" sz="2000" dirty="0" err="1"/>
              <a:t>có</a:t>
            </a:r>
            <a:r>
              <a:rPr lang="en-US" sz="2000" dirty="0"/>
              <a:t> </a:t>
            </a:r>
            <a:r>
              <a:rPr lang="en-US" sz="2000" dirty="0" err="1"/>
              <a:t>đã</a:t>
            </a:r>
            <a:r>
              <a:rPr lang="en-US" sz="2000" dirty="0"/>
              <a:t> </a:t>
            </a:r>
            <a:r>
              <a:rPr lang="en-US" sz="2000" dirty="0" err="1"/>
              <a:t>được</a:t>
            </a:r>
            <a:r>
              <a:rPr lang="en-US" sz="2000" dirty="0"/>
              <a:t> </a:t>
            </a:r>
            <a:r>
              <a:rPr lang="en-US" sz="2000" dirty="0" err="1"/>
              <a:t>học</a:t>
            </a:r>
            <a:r>
              <a:rPr lang="en-US" sz="2000" dirty="0"/>
              <a:t> </a:t>
            </a:r>
            <a:r>
              <a:rPr lang="en-US" sz="2000" dirty="0" err="1"/>
              <a:t>cao</a:t>
            </a:r>
            <a:r>
              <a:rPr lang="en-US" sz="2000" dirty="0"/>
              <a:t> </a:t>
            </a:r>
            <a:r>
              <a:rPr lang="en-US" sz="2000" dirty="0" err="1"/>
              <a:t>đẳng</a:t>
            </a:r>
            <a:r>
              <a:rPr lang="vi-VN" sz="2000" dirty="0"/>
              <a:t>.</a:t>
            </a:r>
            <a:endParaRPr lang="en-US" sz="2000" dirty="0"/>
          </a:p>
          <a:p>
            <a:endParaRPr lang="en-US" sz="2000" dirty="0"/>
          </a:p>
        </p:txBody>
      </p:sp>
      <p:sp>
        <p:nvSpPr>
          <p:cNvPr id="2" name="Oval 1"/>
          <p:cNvSpPr/>
          <p:nvPr/>
        </p:nvSpPr>
        <p:spPr>
          <a:xfrm>
            <a:off x="2057400" y="1066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915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5262979"/>
          </a:xfrm>
          <a:prstGeom prst="rect">
            <a:avLst/>
          </a:prstGeom>
          <a:noFill/>
        </p:spPr>
        <p:txBody>
          <a:bodyPr wrap="square" rtlCol="0">
            <a:spAutoFit/>
          </a:bodyPr>
          <a:lstStyle/>
          <a:p>
            <a:r>
              <a:rPr lang="en-US" sz="2400" b="1" dirty="0"/>
              <a:t>Question 43.</a:t>
            </a:r>
            <a:r>
              <a:rPr lang="en-US" sz="2400" dirty="0"/>
              <a:t> What could be the best title for the passage?</a:t>
            </a:r>
          </a:p>
          <a:p>
            <a:r>
              <a:rPr lang="en-US" sz="2400" b="1" dirty="0"/>
              <a:t>	A. </a:t>
            </a:r>
            <a:r>
              <a:rPr lang="en-US" sz="2400" dirty="0"/>
              <a:t>Measuring Your Intelligence</a:t>
            </a:r>
            <a:r>
              <a:rPr lang="en-US" sz="2400" b="1" dirty="0"/>
              <a:t>	B. </a:t>
            </a:r>
            <a:r>
              <a:rPr lang="en-US" sz="2400" dirty="0"/>
              <a:t>Intelligence and Environment</a:t>
            </a:r>
          </a:p>
          <a:p>
            <a:r>
              <a:rPr lang="en-US" sz="2400" b="1" dirty="0"/>
              <a:t>	C. </a:t>
            </a:r>
            <a:r>
              <a:rPr lang="en-US" sz="2400" dirty="0"/>
              <a:t>The Case of Peter and Mark </a:t>
            </a:r>
            <a:r>
              <a:rPr lang="en-US" sz="2400" b="1" dirty="0"/>
              <a:t>	D. </a:t>
            </a:r>
            <a:r>
              <a:rPr lang="en-US" sz="2400" dirty="0"/>
              <a:t>How the Brain Influences Intelligence </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Cái</a:t>
            </a:r>
            <a:r>
              <a:rPr lang="en-US" sz="2400" dirty="0"/>
              <a:t> </a:t>
            </a:r>
            <a:r>
              <a:rPr lang="en-US" sz="2400" dirty="0" err="1"/>
              <a:t>nào</a:t>
            </a:r>
            <a:r>
              <a:rPr lang="en-US" sz="2400" dirty="0"/>
              <a:t> </a:t>
            </a:r>
            <a:r>
              <a:rPr lang="en-US" sz="2400" dirty="0" err="1"/>
              <a:t>có</a:t>
            </a:r>
            <a:r>
              <a:rPr lang="en-US" sz="2400" dirty="0"/>
              <a:t> </a:t>
            </a:r>
            <a:r>
              <a:rPr lang="en-US" sz="2400" dirty="0" err="1"/>
              <a:t>thể</a:t>
            </a:r>
            <a:r>
              <a:rPr lang="en-US" sz="2400" dirty="0"/>
              <a:t> </a:t>
            </a:r>
            <a:r>
              <a:rPr lang="en-US" sz="2400" dirty="0" err="1"/>
              <a:t>là</a:t>
            </a:r>
            <a:r>
              <a:rPr lang="en-US" sz="2400" dirty="0"/>
              <a:t> </a:t>
            </a:r>
            <a:r>
              <a:rPr lang="en-US" sz="2400" dirty="0" err="1"/>
              <a:t>tiêu</a:t>
            </a:r>
            <a:r>
              <a:rPr lang="en-US" sz="2400" dirty="0"/>
              <a:t> </a:t>
            </a:r>
            <a:r>
              <a:rPr lang="en-US" sz="2400" dirty="0" err="1"/>
              <a:t>đề</a:t>
            </a:r>
            <a:r>
              <a:rPr lang="en-US" sz="2400" dirty="0"/>
              <a:t> hay </a:t>
            </a:r>
            <a:r>
              <a:rPr lang="en-US" sz="2400" dirty="0" err="1"/>
              <a:t>nhất</a:t>
            </a:r>
            <a:r>
              <a:rPr lang="en-US" sz="2400" dirty="0"/>
              <a:t> </a:t>
            </a:r>
            <a:r>
              <a:rPr lang="en-US" sz="2400" dirty="0" err="1"/>
              <a:t>cho</a:t>
            </a:r>
            <a:r>
              <a:rPr lang="en-US" sz="2400" dirty="0"/>
              <a:t> </a:t>
            </a:r>
            <a:r>
              <a:rPr lang="en-US" sz="2400" dirty="0" err="1"/>
              <a:t>đoạn</a:t>
            </a:r>
            <a:r>
              <a:rPr lang="en-US" sz="2400" dirty="0"/>
              <a:t> </a:t>
            </a:r>
            <a:r>
              <a:rPr lang="en-US" sz="2400" dirty="0" err="1"/>
              <a:t>văn</a:t>
            </a:r>
            <a:r>
              <a:rPr lang="en-US" sz="2400" dirty="0"/>
              <a:t>?</a:t>
            </a:r>
          </a:p>
          <a:p>
            <a:r>
              <a:rPr lang="en-US" sz="2400" dirty="0"/>
              <a:t>A. </a:t>
            </a:r>
            <a:r>
              <a:rPr lang="en-US" sz="2400" dirty="0" err="1"/>
              <a:t>Đo</a:t>
            </a:r>
            <a:r>
              <a:rPr lang="en-US" sz="2400" dirty="0"/>
              <a:t> </a:t>
            </a:r>
            <a:r>
              <a:rPr lang="en-US" sz="2400" dirty="0" err="1"/>
              <a:t>lường</a:t>
            </a:r>
            <a:r>
              <a:rPr lang="en-US" sz="2400" dirty="0"/>
              <a:t> </a:t>
            </a:r>
            <a:r>
              <a:rPr lang="en-US" sz="2400" dirty="0" err="1"/>
              <a:t>trí</a:t>
            </a:r>
            <a:r>
              <a:rPr lang="en-US" sz="2400" dirty="0"/>
              <a:t> </a:t>
            </a:r>
            <a:r>
              <a:rPr lang="en-US" sz="2400" dirty="0" err="1"/>
              <a:t>thông</a:t>
            </a:r>
            <a:r>
              <a:rPr lang="en-US" sz="2400" dirty="0"/>
              <a:t> minh </a:t>
            </a:r>
            <a:r>
              <a:rPr lang="en-US" sz="2400" dirty="0" err="1"/>
              <a:t>của</a:t>
            </a:r>
            <a:r>
              <a:rPr lang="en-US" sz="2400" dirty="0"/>
              <a:t> </a:t>
            </a:r>
            <a:r>
              <a:rPr lang="en-US" sz="2400" dirty="0" err="1"/>
              <a:t>bạn</a:t>
            </a:r>
            <a:endParaRPr lang="en-US" sz="2400" dirty="0"/>
          </a:p>
          <a:p>
            <a:r>
              <a:rPr lang="en-US" sz="2400" dirty="0"/>
              <a:t>B. </a:t>
            </a:r>
            <a:r>
              <a:rPr lang="en-US" sz="2400" dirty="0" err="1"/>
              <a:t>Trí</a:t>
            </a:r>
            <a:r>
              <a:rPr lang="en-US" sz="2400" dirty="0"/>
              <a:t> </a:t>
            </a:r>
            <a:r>
              <a:rPr lang="en-US" sz="2400" dirty="0" err="1"/>
              <a:t>thông</a:t>
            </a:r>
            <a:r>
              <a:rPr lang="en-US" sz="2400" dirty="0"/>
              <a:t> minh </a:t>
            </a:r>
            <a:r>
              <a:rPr lang="en-US" sz="2400" dirty="0" err="1"/>
              <a:t>và</a:t>
            </a:r>
            <a:r>
              <a:rPr lang="en-US" sz="2400" dirty="0"/>
              <a:t> </a:t>
            </a:r>
            <a:r>
              <a:rPr lang="en-US" sz="2400" dirty="0" err="1"/>
              <a:t>Môi</a:t>
            </a:r>
            <a:r>
              <a:rPr lang="en-US" sz="2400" dirty="0"/>
              <a:t> </a:t>
            </a:r>
            <a:r>
              <a:rPr lang="en-US" sz="2400" dirty="0" err="1"/>
              <a:t>trường</a:t>
            </a:r>
            <a:endParaRPr lang="en-US" sz="2400" dirty="0"/>
          </a:p>
          <a:p>
            <a:r>
              <a:rPr lang="en-US" sz="2400" dirty="0"/>
              <a:t>C. </a:t>
            </a:r>
            <a:r>
              <a:rPr lang="en-US" sz="2400" dirty="0" err="1"/>
              <a:t>Trường</a:t>
            </a:r>
            <a:r>
              <a:rPr lang="en-US" sz="2400" dirty="0"/>
              <a:t> </a:t>
            </a:r>
            <a:r>
              <a:rPr lang="en-US" sz="2400" dirty="0" err="1"/>
              <a:t>hợp</a:t>
            </a:r>
            <a:r>
              <a:rPr lang="en-US" sz="2400" dirty="0"/>
              <a:t> </a:t>
            </a:r>
            <a:r>
              <a:rPr lang="en-US" sz="2400" dirty="0" err="1"/>
              <a:t>của</a:t>
            </a:r>
            <a:r>
              <a:rPr lang="en-US" sz="2400" dirty="0"/>
              <a:t> Peter </a:t>
            </a:r>
            <a:r>
              <a:rPr lang="en-US" sz="2400" dirty="0" err="1"/>
              <a:t>và</a:t>
            </a:r>
            <a:r>
              <a:rPr lang="en-US" sz="2400" dirty="0"/>
              <a:t> Mark</a:t>
            </a:r>
          </a:p>
          <a:p>
            <a:r>
              <a:rPr lang="en-US" sz="2400" dirty="0"/>
              <a:t>D. </a:t>
            </a:r>
            <a:r>
              <a:rPr lang="en-US" sz="2400" dirty="0" err="1"/>
              <a:t>Bộ</a:t>
            </a:r>
            <a:r>
              <a:rPr lang="en-US" sz="2400" dirty="0"/>
              <a:t> </a:t>
            </a:r>
            <a:r>
              <a:rPr lang="en-US" sz="2400" dirty="0" err="1"/>
              <a:t>não</a:t>
            </a:r>
            <a:r>
              <a:rPr lang="en-US" sz="2400" dirty="0"/>
              <a:t> </a:t>
            </a:r>
            <a:r>
              <a:rPr lang="en-US" sz="2400" dirty="0" err="1"/>
              <a:t>ảnh</a:t>
            </a:r>
            <a:r>
              <a:rPr lang="en-US" sz="2400" dirty="0"/>
              <a:t> </a:t>
            </a:r>
            <a:r>
              <a:rPr lang="en-US" sz="2400" dirty="0" err="1"/>
              <a:t>hưởng</a:t>
            </a:r>
            <a:r>
              <a:rPr lang="en-US" sz="2400" dirty="0"/>
              <a:t> </a:t>
            </a:r>
            <a:r>
              <a:rPr lang="en-US" sz="2400" dirty="0" err="1"/>
              <a:t>đến</a:t>
            </a:r>
            <a:r>
              <a:rPr lang="en-US" sz="2400" dirty="0"/>
              <a:t> </a:t>
            </a:r>
            <a:r>
              <a:rPr lang="en-US" sz="2400" dirty="0" err="1"/>
              <a:t>trí</a:t>
            </a:r>
            <a:r>
              <a:rPr lang="en-US" sz="2400" dirty="0"/>
              <a:t> </a:t>
            </a:r>
            <a:r>
              <a:rPr lang="en-US" sz="2400" dirty="0" err="1"/>
              <a:t>thông</a:t>
            </a:r>
            <a:r>
              <a:rPr lang="en-US" sz="2400" dirty="0"/>
              <a:t> minh </a:t>
            </a:r>
            <a:r>
              <a:rPr lang="en-US" sz="2400" dirty="0" err="1"/>
              <a:t>như</a:t>
            </a:r>
            <a:r>
              <a:rPr lang="en-US" sz="2400" dirty="0"/>
              <a:t> </a:t>
            </a:r>
            <a:r>
              <a:rPr lang="en-US" sz="2400" dirty="0" err="1"/>
              <a:t>thế</a:t>
            </a:r>
            <a:r>
              <a:rPr lang="en-US" sz="2400" dirty="0"/>
              <a:t> </a:t>
            </a:r>
            <a:r>
              <a:rPr lang="en-US" sz="2400" dirty="0" err="1"/>
              <a:t>nào</a:t>
            </a:r>
            <a:endParaRPr lang="en-US" sz="2400" dirty="0"/>
          </a:p>
          <a:p>
            <a:r>
              <a:rPr lang="en-US" sz="2400" dirty="0" err="1"/>
              <a:t>Giải</a:t>
            </a:r>
            <a:r>
              <a:rPr lang="en-US" sz="2400" dirty="0"/>
              <a:t> </a:t>
            </a:r>
            <a:r>
              <a:rPr lang="en-US" sz="2400" dirty="0" err="1"/>
              <a:t>thích</a:t>
            </a:r>
            <a:r>
              <a:rPr lang="en-US" sz="2400" dirty="0"/>
              <a:t>: </a:t>
            </a:r>
            <a:r>
              <a:rPr lang="en-US" sz="2400" dirty="0" err="1"/>
              <a:t>Thông</a:t>
            </a:r>
            <a:r>
              <a:rPr lang="en-US" sz="2400" dirty="0"/>
              <a:t> tin ở </a:t>
            </a:r>
            <a:r>
              <a:rPr lang="en-US" sz="2400" dirty="0" err="1"/>
              <a:t>đoạn</a:t>
            </a:r>
            <a:r>
              <a:rPr lang="en-US" sz="2400" dirty="0"/>
              <a:t> </a:t>
            </a:r>
            <a:r>
              <a:rPr lang="en-US" sz="2400" dirty="0" err="1"/>
              <a:t>đầu</a:t>
            </a:r>
            <a:r>
              <a:rPr lang="en-US" sz="2400" dirty="0"/>
              <a:t> </a:t>
            </a:r>
            <a:r>
              <a:rPr lang="en-US" sz="2400" dirty="0" err="1"/>
              <a:t>và</a:t>
            </a:r>
            <a:r>
              <a:rPr lang="en-US" sz="2400" dirty="0"/>
              <a:t> </a:t>
            </a:r>
            <a:r>
              <a:rPr lang="en-US" sz="2400" dirty="0" err="1"/>
              <a:t>đoạn</a:t>
            </a:r>
            <a:r>
              <a:rPr lang="en-US" sz="2400" dirty="0"/>
              <a:t> </a:t>
            </a:r>
            <a:r>
              <a:rPr lang="en-US" sz="2400" dirty="0" err="1"/>
              <a:t>cuối</a:t>
            </a:r>
            <a:r>
              <a:rPr lang="en-US" sz="2400" dirty="0"/>
              <a:t> </a:t>
            </a:r>
            <a:r>
              <a:rPr lang="en-US" sz="2400" dirty="0" err="1"/>
              <a:t>của</a:t>
            </a:r>
            <a:r>
              <a:rPr lang="en-US" sz="2400" dirty="0"/>
              <a:t> </a:t>
            </a:r>
            <a:r>
              <a:rPr lang="en-US" sz="2400" dirty="0" err="1"/>
              <a:t>bài</a:t>
            </a:r>
            <a:endParaRPr lang="en-US" sz="2400" dirty="0"/>
          </a:p>
          <a:p>
            <a:endParaRPr lang="en-US" sz="2400" dirty="0"/>
          </a:p>
        </p:txBody>
      </p:sp>
      <p:sp>
        <p:nvSpPr>
          <p:cNvPr id="2" name="Oval 1"/>
          <p:cNvSpPr/>
          <p:nvPr/>
        </p:nvSpPr>
        <p:spPr>
          <a:xfrm>
            <a:off x="5638800" y="685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911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686800" cy="5262979"/>
          </a:xfrm>
          <a:prstGeom prst="rect">
            <a:avLst/>
          </a:prstGeom>
          <a:noFill/>
        </p:spPr>
        <p:txBody>
          <a:bodyPr wrap="square" rtlCol="0">
            <a:spAutoFit/>
          </a:bodyPr>
          <a:lstStyle/>
          <a:p>
            <a:r>
              <a:rPr lang="en-US" sz="2400" b="1" dirty="0"/>
              <a:t>Question 44. </a:t>
            </a:r>
            <a:r>
              <a:rPr lang="en-US" sz="2400" dirty="0"/>
              <a:t> What is the passage mainly about?</a:t>
            </a:r>
          </a:p>
          <a:p>
            <a:pPr marL="457200" indent="-457200">
              <a:buAutoNum type="alphaUcPeriod"/>
            </a:pPr>
            <a:r>
              <a:rPr lang="en-US" sz="2400" dirty="0" smtClean="0"/>
              <a:t>The </a:t>
            </a:r>
            <a:r>
              <a:rPr lang="en-US" sz="2400" dirty="0"/>
              <a:t>practice of speed reading			            </a:t>
            </a:r>
            <a:endParaRPr lang="vi-VN" sz="2400" dirty="0" smtClean="0"/>
          </a:p>
          <a:p>
            <a:r>
              <a:rPr lang="en-US" sz="2400" b="1" dirty="0" smtClean="0"/>
              <a:t>B</a:t>
            </a:r>
            <a:r>
              <a:rPr lang="en-US" sz="2400" b="1" dirty="0"/>
              <a:t>.</a:t>
            </a:r>
            <a:r>
              <a:rPr lang="en-US" sz="2400" dirty="0"/>
              <a:t> Features of speed reading</a:t>
            </a:r>
          </a:p>
          <a:p>
            <a:r>
              <a:rPr lang="en-US" sz="2400" b="1" dirty="0"/>
              <a:t>C.</a:t>
            </a:r>
            <a:r>
              <a:rPr lang="en-US" sz="2400" dirty="0"/>
              <a:t> The use of speed reading in studies 			</a:t>
            </a:r>
            <a:endParaRPr lang="vi-VN" sz="2400" dirty="0" smtClean="0"/>
          </a:p>
          <a:p>
            <a:r>
              <a:rPr lang="en-US" sz="2400" b="1" dirty="0" smtClean="0"/>
              <a:t>D</a:t>
            </a:r>
            <a:r>
              <a:rPr lang="en-US" sz="2400" b="1" dirty="0"/>
              <a:t>.</a:t>
            </a:r>
            <a:r>
              <a:rPr lang="en-US" sz="2400" dirty="0"/>
              <a:t> Various roles of speed reading</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Đoạn</a:t>
            </a:r>
            <a:r>
              <a:rPr lang="en-US" sz="2400" dirty="0"/>
              <a:t> </a:t>
            </a:r>
            <a:r>
              <a:rPr lang="en-US" sz="2400" dirty="0" err="1"/>
              <a:t>văn</a:t>
            </a:r>
            <a:r>
              <a:rPr lang="en-US" sz="2400" dirty="0"/>
              <a:t> </a:t>
            </a:r>
            <a:r>
              <a:rPr lang="en-US" sz="2400" dirty="0" err="1"/>
              <a:t>chủ</a:t>
            </a:r>
            <a:r>
              <a:rPr lang="en-US" sz="2400" dirty="0"/>
              <a:t> </a:t>
            </a:r>
            <a:r>
              <a:rPr lang="en-US" sz="2400" dirty="0" err="1"/>
              <a:t>yếu</a:t>
            </a:r>
            <a:r>
              <a:rPr lang="en-US" sz="2400" dirty="0"/>
              <a:t> </a:t>
            </a:r>
            <a:r>
              <a:rPr lang="en-US" sz="2400" dirty="0" err="1"/>
              <a:t>về</a:t>
            </a:r>
            <a:r>
              <a:rPr lang="en-US" sz="2400" dirty="0"/>
              <a:t> </a:t>
            </a:r>
            <a:r>
              <a:rPr lang="en-US" sz="2400" dirty="0" err="1"/>
              <a:t>cái</a:t>
            </a:r>
            <a:r>
              <a:rPr lang="en-US" sz="2400" dirty="0"/>
              <a:t> </a:t>
            </a:r>
            <a:r>
              <a:rPr lang="en-US" sz="2400" dirty="0" err="1"/>
              <a:t>gì</a:t>
            </a:r>
            <a:r>
              <a:rPr lang="en-US" sz="2400" dirty="0"/>
              <a:t>?</a:t>
            </a:r>
          </a:p>
          <a:p>
            <a:pPr marL="457200" indent="-457200">
              <a:buAutoNum type="alphaUcPeriod"/>
            </a:pPr>
            <a:r>
              <a:rPr lang="en-US" sz="2400" dirty="0" err="1" smtClean="0"/>
              <a:t>Việc</a:t>
            </a:r>
            <a:r>
              <a:rPr lang="en-US" sz="2400" dirty="0" smtClean="0"/>
              <a:t> </a:t>
            </a:r>
            <a:r>
              <a:rPr lang="en-US" sz="2400" dirty="0" err="1"/>
              <a:t>luyện</a:t>
            </a:r>
            <a:r>
              <a:rPr lang="en-US" sz="2400" dirty="0"/>
              <a:t> </a:t>
            </a:r>
            <a:r>
              <a:rPr lang="en-US" sz="2400" dirty="0" err="1"/>
              <a:t>tập</a:t>
            </a:r>
            <a:r>
              <a:rPr lang="en-US" sz="2400" dirty="0"/>
              <a:t>  </a:t>
            </a:r>
            <a:r>
              <a:rPr lang="en-US" sz="2400" dirty="0" err="1"/>
              <a:t>đọc</a:t>
            </a:r>
            <a:r>
              <a:rPr lang="en-US" sz="2400" dirty="0"/>
              <a:t>  </a:t>
            </a:r>
            <a:r>
              <a:rPr lang="en-US" sz="2400" dirty="0" err="1"/>
              <a:t>nhanh</a:t>
            </a:r>
            <a:r>
              <a:rPr lang="en-US" sz="2400" dirty="0"/>
              <a:t>			                 </a:t>
            </a:r>
            <a:endParaRPr lang="vi-VN" sz="2400" dirty="0" smtClean="0"/>
          </a:p>
          <a:p>
            <a:pPr marL="457200" indent="-457200">
              <a:buAutoNum type="alphaUcPeriod"/>
            </a:pPr>
            <a:r>
              <a:rPr lang="en-US" sz="2400" b="1" dirty="0" smtClean="0"/>
              <a:t>B</a:t>
            </a:r>
            <a:r>
              <a:rPr lang="en-US" sz="2400" b="1" dirty="0"/>
              <a:t>.</a:t>
            </a:r>
            <a:r>
              <a:rPr lang="en-US" sz="2400" dirty="0"/>
              <a:t> </a:t>
            </a:r>
            <a:r>
              <a:rPr lang="en-US" sz="2400" dirty="0" err="1"/>
              <a:t>Những</a:t>
            </a:r>
            <a:r>
              <a:rPr lang="en-US" sz="2400" dirty="0"/>
              <a:t> </a:t>
            </a:r>
            <a:r>
              <a:rPr lang="en-US" sz="2400" dirty="0" err="1"/>
              <a:t>đặc</a:t>
            </a:r>
            <a:r>
              <a:rPr lang="en-US" sz="2400" dirty="0"/>
              <a:t> </a:t>
            </a:r>
            <a:r>
              <a:rPr lang="en-US" sz="2400" dirty="0" err="1"/>
              <a:t>điểm</a:t>
            </a:r>
            <a:r>
              <a:rPr lang="en-US" sz="2400" dirty="0"/>
              <a:t> </a:t>
            </a:r>
            <a:r>
              <a:rPr lang="en-US" sz="2400" dirty="0" err="1"/>
              <a:t>của</a:t>
            </a:r>
            <a:r>
              <a:rPr lang="en-US" sz="2400" dirty="0"/>
              <a:t> </a:t>
            </a:r>
            <a:r>
              <a:rPr lang="en-US" sz="2400" dirty="0" err="1"/>
              <a:t>việc</a:t>
            </a:r>
            <a:r>
              <a:rPr lang="en-US" sz="2400" dirty="0"/>
              <a:t> </a:t>
            </a:r>
            <a:r>
              <a:rPr lang="en-US" sz="2400" dirty="0" err="1"/>
              <a:t>đọc</a:t>
            </a:r>
            <a:r>
              <a:rPr lang="en-US" sz="2400" dirty="0"/>
              <a:t>  </a:t>
            </a:r>
            <a:r>
              <a:rPr lang="en-US" sz="2400" dirty="0" err="1"/>
              <a:t>nhanh</a:t>
            </a:r>
            <a:endParaRPr lang="en-US" sz="2400" dirty="0"/>
          </a:p>
          <a:p>
            <a:r>
              <a:rPr lang="en-US" sz="2400" b="1" dirty="0"/>
              <a:t>C.</a:t>
            </a:r>
            <a:r>
              <a:rPr lang="en-US" sz="2400" dirty="0"/>
              <a:t> </a:t>
            </a:r>
            <a:r>
              <a:rPr lang="en-US" sz="2400" dirty="0" err="1"/>
              <a:t>Việc</a:t>
            </a:r>
            <a:r>
              <a:rPr lang="en-US" sz="2400" dirty="0"/>
              <a:t> </a:t>
            </a:r>
            <a:r>
              <a:rPr lang="en-US" sz="2400" dirty="0" err="1"/>
              <a:t>sử</a:t>
            </a:r>
            <a:r>
              <a:rPr lang="en-US" sz="2400" dirty="0"/>
              <a:t> </a:t>
            </a:r>
            <a:r>
              <a:rPr lang="en-US" sz="2400" dirty="0" err="1"/>
              <a:t>dụng</a:t>
            </a:r>
            <a:r>
              <a:rPr lang="en-US" sz="2400" dirty="0"/>
              <a:t> </a:t>
            </a:r>
            <a:r>
              <a:rPr lang="en-US" sz="2400" dirty="0" err="1"/>
              <a:t>đọc</a:t>
            </a:r>
            <a:r>
              <a:rPr lang="en-US" sz="2400" dirty="0"/>
              <a:t> </a:t>
            </a:r>
            <a:r>
              <a:rPr lang="en-US" sz="2400" dirty="0" err="1"/>
              <a:t>nhanh</a:t>
            </a:r>
            <a:r>
              <a:rPr lang="en-US" sz="2400" dirty="0"/>
              <a:t> </a:t>
            </a:r>
            <a:r>
              <a:rPr lang="en-US" sz="2400" dirty="0" err="1"/>
              <a:t>trong</a:t>
            </a:r>
            <a:r>
              <a:rPr lang="en-US" sz="2400" dirty="0"/>
              <a:t> </a:t>
            </a:r>
            <a:r>
              <a:rPr lang="en-US" sz="2400" dirty="0" err="1"/>
              <a:t>nghiên</a:t>
            </a:r>
            <a:r>
              <a:rPr lang="en-US" sz="2400" dirty="0"/>
              <a:t> </a:t>
            </a:r>
            <a:r>
              <a:rPr lang="en-US" sz="2400" dirty="0" err="1"/>
              <a:t>cứu</a:t>
            </a:r>
            <a:r>
              <a:rPr lang="en-US" sz="2400" dirty="0"/>
              <a:t>		     </a:t>
            </a:r>
            <a:endParaRPr lang="vi-VN" sz="2400" dirty="0" smtClean="0"/>
          </a:p>
          <a:p>
            <a:r>
              <a:rPr lang="en-US" sz="2400" b="1" dirty="0" smtClean="0"/>
              <a:t>D</a:t>
            </a:r>
            <a:r>
              <a:rPr lang="en-US" sz="2400" b="1" dirty="0"/>
              <a:t>.</a:t>
            </a:r>
            <a:r>
              <a:rPr lang="en-US" sz="2400" dirty="0"/>
              <a:t> </a:t>
            </a:r>
            <a:r>
              <a:rPr lang="en-US" sz="2400" dirty="0" err="1"/>
              <a:t>Rất</a:t>
            </a:r>
            <a:r>
              <a:rPr lang="en-US" sz="2400" dirty="0"/>
              <a:t> </a:t>
            </a:r>
            <a:r>
              <a:rPr lang="en-US" sz="2400" dirty="0" err="1"/>
              <a:t>nhiều</a:t>
            </a:r>
            <a:r>
              <a:rPr lang="en-US" sz="2400" dirty="0"/>
              <a:t> </a:t>
            </a:r>
            <a:r>
              <a:rPr lang="en-US" sz="2400" dirty="0" err="1"/>
              <a:t>vai</a:t>
            </a:r>
            <a:r>
              <a:rPr lang="en-US" sz="2400" dirty="0"/>
              <a:t> </a:t>
            </a:r>
            <a:r>
              <a:rPr lang="en-US" sz="2400" dirty="0" err="1"/>
              <a:t>trò</a:t>
            </a:r>
            <a:r>
              <a:rPr lang="en-US" sz="2400" dirty="0"/>
              <a:t> </a:t>
            </a:r>
            <a:r>
              <a:rPr lang="en-US" sz="2400" dirty="0" err="1"/>
              <a:t>của</a:t>
            </a:r>
            <a:r>
              <a:rPr lang="en-US" sz="2400" dirty="0"/>
              <a:t> </a:t>
            </a:r>
            <a:r>
              <a:rPr lang="en-US" sz="2400" dirty="0" err="1"/>
              <a:t>đọc</a:t>
            </a:r>
            <a:r>
              <a:rPr lang="en-US" sz="2400" dirty="0"/>
              <a:t> </a:t>
            </a:r>
            <a:r>
              <a:rPr lang="en-US" sz="2400" dirty="0" err="1"/>
              <a:t>nhanh</a:t>
            </a:r>
            <a:r>
              <a:rPr lang="en-US" sz="2400" dirty="0"/>
              <a:t>.</a:t>
            </a:r>
          </a:p>
          <a:p>
            <a:pPr fontAlgn="base"/>
            <a:r>
              <a:rPr lang="en-US" sz="2400" dirty="0" err="1"/>
              <a:t>dựa</a:t>
            </a:r>
            <a:r>
              <a:rPr lang="en-US" sz="2400" dirty="0"/>
              <a:t> </a:t>
            </a:r>
            <a:r>
              <a:rPr lang="en-US" sz="2400" dirty="0" err="1"/>
              <a:t>vào</a:t>
            </a:r>
            <a:r>
              <a:rPr lang="en-US" sz="2400" dirty="0"/>
              <a:t> </a:t>
            </a:r>
            <a:r>
              <a:rPr lang="en-US" sz="2400" dirty="0" err="1"/>
              <a:t>các</a:t>
            </a:r>
            <a:r>
              <a:rPr lang="en-US" sz="2400" dirty="0"/>
              <a:t> ý </a:t>
            </a:r>
            <a:r>
              <a:rPr lang="en-US" sz="2400" dirty="0" err="1"/>
              <a:t>chính</a:t>
            </a:r>
            <a:r>
              <a:rPr lang="en-US" sz="2400" dirty="0"/>
              <a:t> </a:t>
            </a:r>
            <a:r>
              <a:rPr lang="en-US" sz="2400" dirty="0" err="1"/>
              <a:t>của</a:t>
            </a:r>
            <a:r>
              <a:rPr lang="en-US" sz="2400" dirty="0"/>
              <a:t> </a:t>
            </a:r>
            <a:r>
              <a:rPr lang="en-US" sz="2400" dirty="0" err="1"/>
              <a:t>các</a:t>
            </a:r>
            <a:r>
              <a:rPr lang="en-US" sz="2400" dirty="0"/>
              <a:t> </a:t>
            </a:r>
            <a:r>
              <a:rPr lang="en-US" sz="2400" dirty="0" err="1"/>
              <a:t>đoạn</a:t>
            </a:r>
            <a:r>
              <a:rPr lang="en-US" sz="2400" dirty="0"/>
              <a:t>.</a:t>
            </a:r>
          </a:p>
          <a:p>
            <a:endParaRPr lang="en-US" sz="2400" dirty="0"/>
          </a:p>
        </p:txBody>
      </p:sp>
      <p:sp>
        <p:nvSpPr>
          <p:cNvPr id="2" name="Oval 1"/>
          <p:cNvSpPr/>
          <p:nvPr/>
        </p:nvSpPr>
        <p:spPr>
          <a:xfrm>
            <a:off x="0" y="11430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316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52400"/>
            <a:ext cx="9067800" cy="5016758"/>
          </a:xfrm>
          <a:prstGeom prst="rect">
            <a:avLst/>
          </a:prstGeom>
          <a:noFill/>
        </p:spPr>
        <p:txBody>
          <a:bodyPr wrap="square" rtlCol="0">
            <a:spAutoFit/>
          </a:bodyPr>
          <a:lstStyle/>
          <a:p>
            <a:r>
              <a:rPr lang="en-US" sz="2000" b="1" dirty="0"/>
              <a:t>Question 45.</a:t>
            </a:r>
            <a:r>
              <a:rPr lang="en-US" sz="2000" dirty="0"/>
              <a:t> The word "</a:t>
            </a:r>
            <a:r>
              <a:rPr lang="en-US" sz="2000" b="1" i="1" dirty="0"/>
              <a:t>meat</a:t>
            </a:r>
            <a:r>
              <a:rPr lang="en-US" sz="2000" dirty="0"/>
              <a:t>" is closest in meaning to______.</a:t>
            </a:r>
          </a:p>
          <a:p>
            <a:r>
              <a:rPr lang="en-US" sz="2000" b="1" dirty="0"/>
              <a:t>A.</a:t>
            </a:r>
            <a:r>
              <a:rPr lang="en-US" sz="2000" dirty="0"/>
              <a:t> core 		</a:t>
            </a:r>
            <a:r>
              <a:rPr lang="en-US" sz="2000" b="1" dirty="0"/>
              <a:t>B.</a:t>
            </a:r>
            <a:r>
              <a:rPr lang="en-US" sz="2000" dirty="0"/>
              <a:t> nourishment 		 </a:t>
            </a:r>
            <a:r>
              <a:rPr lang="en-US" sz="2000" b="1" dirty="0"/>
              <a:t>C.</a:t>
            </a:r>
            <a:r>
              <a:rPr lang="en-US" sz="2000" dirty="0"/>
              <a:t> understanding  </a:t>
            </a:r>
            <a:r>
              <a:rPr lang="en-US" sz="2000" b="1" dirty="0" smtClean="0"/>
              <a:t>D</a:t>
            </a:r>
            <a:r>
              <a:rPr lang="en-US" sz="2000" b="1" dirty="0"/>
              <a:t>.</a:t>
            </a:r>
            <a:r>
              <a:rPr lang="en-US" sz="2000" dirty="0"/>
              <a:t> nutriment</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r>
              <a:rPr lang="en-US" sz="2000" dirty="0"/>
              <a:t> – </a:t>
            </a:r>
            <a:r>
              <a:rPr lang="en-US" sz="2000" dirty="0" err="1"/>
              <a:t>từ</a:t>
            </a:r>
            <a:r>
              <a:rPr lang="en-US" sz="2000" dirty="0"/>
              <a:t> </a:t>
            </a:r>
            <a:r>
              <a:rPr lang="en-US" sz="2000" dirty="0" err="1"/>
              <a:t>vựng</a:t>
            </a:r>
            <a:endParaRPr lang="en-US" sz="2000" dirty="0"/>
          </a:p>
          <a:p>
            <a:r>
              <a:rPr lang="en-US" sz="2000" dirty="0" err="1"/>
              <a:t>Giải</a:t>
            </a:r>
            <a:r>
              <a:rPr lang="en-US" sz="2000" dirty="0"/>
              <a:t> </a:t>
            </a:r>
            <a:r>
              <a:rPr lang="en-US" sz="2000" dirty="0" err="1"/>
              <a:t>thích</a:t>
            </a:r>
            <a:r>
              <a:rPr lang="en-US" sz="2000" dirty="0"/>
              <a:t>: </a:t>
            </a:r>
          </a:p>
          <a:p>
            <a:r>
              <a:rPr lang="en-US" sz="2000" dirty="0" err="1"/>
              <a:t>Từ</a:t>
            </a:r>
            <a:r>
              <a:rPr lang="en-US" sz="2000" dirty="0"/>
              <a:t> “</a:t>
            </a:r>
            <a:r>
              <a:rPr lang="en-US" sz="2000" b="1" u="sng" dirty="0"/>
              <a:t>meat</a:t>
            </a:r>
            <a:r>
              <a:rPr lang="en-US" sz="2000" dirty="0"/>
              <a:t>” </a:t>
            </a:r>
            <a:r>
              <a:rPr lang="en-US" sz="2000" dirty="0" err="1"/>
              <a:t>gần</a:t>
            </a:r>
            <a:r>
              <a:rPr lang="en-US" sz="2000" dirty="0"/>
              <a:t> </a:t>
            </a:r>
            <a:r>
              <a:rPr lang="en-US" sz="2000" dirty="0" err="1"/>
              <a:t>nghĩa</a:t>
            </a:r>
            <a:r>
              <a:rPr lang="en-US" sz="2000" dirty="0"/>
              <a:t> </a:t>
            </a:r>
            <a:r>
              <a:rPr lang="en-US" sz="2000" dirty="0" err="1"/>
              <a:t>với</a:t>
            </a:r>
            <a:r>
              <a:rPr lang="en-US" sz="2000" dirty="0"/>
              <a:t> </a:t>
            </a:r>
            <a:r>
              <a:rPr lang="en-US" sz="2000" dirty="0" err="1"/>
              <a:t>từ</a:t>
            </a:r>
            <a:r>
              <a:rPr lang="en-US" sz="2000" dirty="0"/>
              <a:t> </a:t>
            </a:r>
            <a:r>
              <a:rPr lang="en-US" sz="2000" dirty="0" err="1"/>
              <a:t>nào</a:t>
            </a:r>
            <a:r>
              <a:rPr lang="en-US" sz="2000" dirty="0"/>
              <a:t> ________.</a:t>
            </a:r>
          </a:p>
          <a:p>
            <a:pPr marL="342900" indent="-342900">
              <a:buAutoNum type="alphaUcPeriod"/>
            </a:pPr>
            <a:r>
              <a:rPr lang="en-US" sz="2000" dirty="0" smtClean="0"/>
              <a:t>core </a:t>
            </a:r>
            <a:r>
              <a:rPr lang="en-US" sz="2000" dirty="0"/>
              <a:t>: </a:t>
            </a:r>
            <a:r>
              <a:rPr lang="en-US" sz="2000" dirty="0" err="1"/>
              <a:t>chính</a:t>
            </a:r>
            <a:r>
              <a:rPr lang="en-US" sz="2000" dirty="0"/>
              <a:t>/ </a:t>
            </a:r>
            <a:r>
              <a:rPr lang="en-US" sz="2000" dirty="0" err="1"/>
              <a:t>cốt</a:t>
            </a:r>
            <a:r>
              <a:rPr lang="en-US" sz="2000" dirty="0"/>
              <a:t> </a:t>
            </a:r>
            <a:r>
              <a:rPr lang="en-US" sz="2000" dirty="0" err="1"/>
              <a:t>lõi</a:t>
            </a:r>
            <a:r>
              <a:rPr lang="en-US" sz="2000" dirty="0"/>
              <a:t>		</a:t>
            </a:r>
            <a:r>
              <a:rPr lang="en-US" sz="2000" b="1" dirty="0" smtClean="0"/>
              <a:t>B</a:t>
            </a:r>
            <a:r>
              <a:rPr lang="en-US" sz="2000" b="1" dirty="0"/>
              <a:t>.</a:t>
            </a:r>
            <a:r>
              <a:rPr lang="en-US" sz="2000" dirty="0"/>
              <a:t> nourishment: </a:t>
            </a:r>
            <a:r>
              <a:rPr lang="en-US" sz="2000" dirty="0" err="1"/>
              <a:t>sự</a:t>
            </a:r>
            <a:r>
              <a:rPr lang="en-US" sz="2000" dirty="0"/>
              <a:t> </a:t>
            </a:r>
            <a:r>
              <a:rPr lang="en-US" sz="2000" dirty="0" err="1"/>
              <a:t>nuôi</a:t>
            </a:r>
            <a:r>
              <a:rPr lang="en-US" sz="2000" dirty="0"/>
              <a:t> </a:t>
            </a:r>
            <a:r>
              <a:rPr lang="en-US" sz="2000" dirty="0" err="1"/>
              <a:t>dưỡng</a:t>
            </a:r>
            <a:r>
              <a:rPr lang="en-US" sz="2000" dirty="0"/>
              <a:t> 	</a:t>
            </a:r>
            <a:endParaRPr lang="vi-VN" sz="2000" dirty="0"/>
          </a:p>
          <a:p>
            <a:r>
              <a:rPr lang="en-US" sz="2000" dirty="0" smtClean="0"/>
              <a:t> </a:t>
            </a:r>
            <a:r>
              <a:rPr lang="en-US" sz="2000" b="1" dirty="0"/>
              <a:t>C.</a:t>
            </a:r>
            <a:r>
              <a:rPr lang="en-US" sz="2000" dirty="0"/>
              <a:t> understanding: </a:t>
            </a:r>
            <a:r>
              <a:rPr lang="en-US" sz="2000" dirty="0" err="1"/>
              <a:t>sự</a:t>
            </a:r>
            <a:r>
              <a:rPr lang="en-US" sz="2000" dirty="0"/>
              <a:t> </a:t>
            </a:r>
            <a:r>
              <a:rPr lang="en-US" sz="2000" dirty="0" err="1"/>
              <a:t>hiểu</a:t>
            </a:r>
            <a:r>
              <a:rPr lang="en-US" sz="2000" dirty="0"/>
              <a:t> </a:t>
            </a:r>
            <a:r>
              <a:rPr lang="en-US" sz="2000" dirty="0" err="1"/>
              <a:t>biết</a:t>
            </a:r>
            <a:r>
              <a:rPr lang="en-US" sz="2000" dirty="0"/>
              <a:t>  		   </a:t>
            </a:r>
            <a:r>
              <a:rPr lang="en-US" sz="2000" b="1" dirty="0" smtClean="0"/>
              <a:t>D</a:t>
            </a:r>
            <a:r>
              <a:rPr lang="en-US" sz="2000" b="1" dirty="0"/>
              <a:t>.</a:t>
            </a:r>
            <a:r>
              <a:rPr lang="en-US" sz="2000" dirty="0"/>
              <a:t> nutriment: </a:t>
            </a:r>
            <a:r>
              <a:rPr lang="en-US" sz="2000" dirty="0" err="1"/>
              <a:t>chất</a:t>
            </a:r>
            <a:r>
              <a:rPr lang="en-US" sz="2000" dirty="0"/>
              <a:t> </a:t>
            </a:r>
            <a:r>
              <a:rPr lang="en-US" sz="2000" dirty="0" err="1"/>
              <a:t>dinh</a:t>
            </a:r>
            <a:r>
              <a:rPr lang="en-US" sz="2000" dirty="0"/>
              <a:t> </a:t>
            </a:r>
            <a:r>
              <a:rPr lang="en-US" sz="2000" dirty="0" err="1"/>
              <a:t>dưỡng</a:t>
            </a:r>
            <a:endParaRPr lang="en-US" sz="2000" dirty="0"/>
          </a:p>
          <a:p>
            <a:r>
              <a:rPr lang="en-US" sz="2000" dirty="0"/>
              <a:t>=&gt; meat = core : </a:t>
            </a:r>
            <a:r>
              <a:rPr lang="en-US" sz="2000" dirty="0" err="1"/>
              <a:t>cốt</a:t>
            </a:r>
            <a:r>
              <a:rPr lang="en-US" sz="2000" dirty="0"/>
              <a:t> </a:t>
            </a:r>
            <a:r>
              <a:rPr lang="en-US" sz="2000" dirty="0" err="1"/>
              <a:t>lõi</a:t>
            </a:r>
            <a:r>
              <a:rPr lang="en-US" sz="2000" dirty="0"/>
              <a:t>, </a:t>
            </a:r>
            <a:r>
              <a:rPr lang="en-US" sz="2000" dirty="0" err="1"/>
              <a:t>cốt</a:t>
            </a:r>
            <a:r>
              <a:rPr lang="en-US" sz="2000" dirty="0"/>
              <a:t> </a:t>
            </a:r>
            <a:r>
              <a:rPr lang="en-US" sz="2000" dirty="0" err="1"/>
              <a:t>yếu</a:t>
            </a:r>
            <a:endParaRPr lang="en-US" sz="2000" dirty="0"/>
          </a:p>
          <a:p>
            <a:r>
              <a:rPr lang="en-US" sz="2000" dirty="0" err="1"/>
              <a:t>Thông</a:t>
            </a:r>
            <a:r>
              <a:rPr lang="en-US" sz="2000" dirty="0"/>
              <a:t> tin: The practiced speed reader can pick up a lengthy document or a thick stack of paper and use their skill to get the </a:t>
            </a:r>
            <a:r>
              <a:rPr lang="en-US" sz="2000" b="1" i="1" dirty="0"/>
              <a:t>meat</a:t>
            </a:r>
            <a:r>
              <a:rPr lang="en-US" sz="2000" dirty="0"/>
              <a:t> of their subject by skimming for the most important details and information. </a:t>
            </a:r>
          </a:p>
          <a:p>
            <a:r>
              <a:rPr lang="en-US" sz="2000" dirty="0" err="1"/>
              <a:t>Tạm</a:t>
            </a:r>
            <a:r>
              <a:rPr lang="en-US" sz="2000" dirty="0"/>
              <a:t> </a:t>
            </a:r>
            <a:r>
              <a:rPr lang="en-US" sz="2000" dirty="0" err="1"/>
              <a:t>dịch</a:t>
            </a:r>
            <a:r>
              <a:rPr lang="en-US" sz="2000" dirty="0"/>
              <a:t>: </a:t>
            </a:r>
            <a:r>
              <a:rPr lang="en-US" sz="2000" dirty="0" err="1"/>
              <a:t>Người</a:t>
            </a:r>
            <a:r>
              <a:rPr lang="en-US" sz="2000" dirty="0"/>
              <a:t> </a:t>
            </a:r>
            <a:r>
              <a:rPr lang="en-US" sz="2000" dirty="0" err="1"/>
              <a:t>đọc</a:t>
            </a:r>
            <a:r>
              <a:rPr lang="en-US" sz="2000" dirty="0"/>
              <a:t> </a:t>
            </a:r>
            <a:r>
              <a:rPr lang="en-US" sz="2000" dirty="0" err="1"/>
              <a:t>nhanh</a:t>
            </a:r>
            <a:r>
              <a:rPr lang="en-US" sz="2000" dirty="0"/>
              <a:t> </a:t>
            </a:r>
            <a:r>
              <a:rPr lang="en-US" sz="2000" dirty="0" err="1"/>
              <a:t>đã</a:t>
            </a:r>
            <a:r>
              <a:rPr lang="en-US" sz="2000" dirty="0"/>
              <a:t> </a:t>
            </a:r>
            <a:r>
              <a:rPr lang="en-US" sz="2000" dirty="0" err="1"/>
              <a:t>luyện</a:t>
            </a:r>
            <a:r>
              <a:rPr lang="en-US" sz="2000" dirty="0"/>
              <a:t> </a:t>
            </a:r>
            <a:r>
              <a:rPr lang="en-US" sz="2000" dirty="0" err="1"/>
              <a:t>tập</a:t>
            </a:r>
            <a:r>
              <a:rPr lang="en-US" sz="2000" dirty="0"/>
              <a:t> </a:t>
            </a:r>
            <a:r>
              <a:rPr lang="en-US" sz="2000" dirty="0" err="1"/>
              <a:t>có</a:t>
            </a:r>
            <a:r>
              <a:rPr lang="en-US" sz="2000" dirty="0"/>
              <a:t> </a:t>
            </a:r>
            <a:r>
              <a:rPr lang="en-US" sz="2000" dirty="0" err="1"/>
              <a:t>thể</a:t>
            </a:r>
            <a:r>
              <a:rPr lang="en-US" sz="2000" dirty="0"/>
              <a:t> </a:t>
            </a:r>
            <a:r>
              <a:rPr lang="en-US" sz="2000" dirty="0" err="1"/>
              <a:t>hiểu</a:t>
            </a:r>
            <a:r>
              <a:rPr lang="en-US" sz="2000" dirty="0"/>
              <a:t> </a:t>
            </a:r>
            <a:r>
              <a:rPr lang="en-US" sz="2000" dirty="0" err="1"/>
              <a:t>được</a:t>
            </a:r>
            <a:r>
              <a:rPr lang="en-US" sz="2000" dirty="0"/>
              <a:t> </a:t>
            </a:r>
            <a:r>
              <a:rPr lang="en-US" sz="2000" dirty="0" err="1"/>
              <a:t>tài</a:t>
            </a:r>
            <a:r>
              <a:rPr lang="en-US" sz="2000" dirty="0"/>
              <a:t> </a:t>
            </a:r>
            <a:r>
              <a:rPr lang="en-US" sz="2000" dirty="0" err="1"/>
              <a:t>liệu</a:t>
            </a:r>
            <a:r>
              <a:rPr lang="en-US" sz="2000" dirty="0"/>
              <a:t> </a:t>
            </a:r>
            <a:r>
              <a:rPr lang="en-US" sz="2000" dirty="0" err="1"/>
              <a:t>dài</a:t>
            </a:r>
            <a:r>
              <a:rPr lang="en-US" sz="2000" dirty="0"/>
              <a:t> </a:t>
            </a:r>
            <a:r>
              <a:rPr lang="en-US" sz="2000" dirty="0" err="1"/>
              <a:t>hoặc</a:t>
            </a:r>
            <a:r>
              <a:rPr lang="en-US" sz="2000" dirty="0"/>
              <a:t> </a:t>
            </a:r>
            <a:r>
              <a:rPr lang="en-US" sz="2000" dirty="0" err="1"/>
              <a:t>cuốn</a:t>
            </a:r>
            <a:r>
              <a:rPr lang="en-US" sz="2000" dirty="0"/>
              <a:t> </a:t>
            </a:r>
            <a:r>
              <a:rPr lang="en-US" sz="2000" dirty="0" err="1"/>
              <a:t>sách</a:t>
            </a:r>
            <a:r>
              <a:rPr lang="en-US" sz="2000" dirty="0"/>
              <a:t> </a:t>
            </a:r>
            <a:r>
              <a:rPr lang="en-US" sz="2000" dirty="0" err="1"/>
              <a:t>dầy</a:t>
            </a:r>
            <a:r>
              <a:rPr lang="en-US" sz="2000" dirty="0"/>
              <a:t> </a:t>
            </a:r>
            <a:r>
              <a:rPr lang="en-US" sz="2000" dirty="0" err="1"/>
              <a:t>và</a:t>
            </a:r>
            <a:r>
              <a:rPr lang="en-US" sz="2000" dirty="0"/>
              <a:t> </a:t>
            </a:r>
            <a:r>
              <a:rPr lang="en-US" sz="2000" dirty="0" err="1"/>
              <a:t>sử</a:t>
            </a:r>
            <a:r>
              <a:rPr lang="en-US" sz="2000" dirty="0"/>
              <a:t> </a:t>
            </a:r>
            <a:r>
              <a:rPr lang="en-US" sz="2000" dirty="0" err="1"/>
              <a:t>dụng</a:t>
            </a:r>
            <a:r>
              <a:rPr lang="en-US" sz="2000" dirty="0"/>
              <a:t> </a:t>
            </a:r>
            <a:r>
              <a:rPr lang="en-US" sz="2000" dirty="0" err="1"/>
              <a:t>kỹ</a:t>
            </a:r>
            <a:r>
              <a:rPr lang="en-US" sz="2000" dirty="0"/>
              <a:t> </a:t>
            </a:r>
            <a:r>
              <a:rPr lang="en-US" sz="2000" dirty="0" err="1"/>
              <a:t>năng</a:t>
            </a:r>
            <a:r>
              <a:rPr lang="en-US" sz="2000" dirty="0"/>
              <a:t> </a:t>
            </a:r>
            <a:r>
              <a:rPr lang="en-US" sz="2000" dirty="0" err="1"/>
              <a:t>để</a:t>
            </a:r>
            <a:r>
              <a:rPr lang="en-US" sz="2000" dirty="0"/>
              <a:t> </a:t>
            </a:r>
            <a:r>
              <a:rPr lang="en-US" sz="2000" dirty="0" err="1"/>
              <a:t>nắm</a:t>
            </a:r>
            <a:r>
              <a:rPr lang="en-US" sz="2000" dirty="0"/>
              <a:t> </a:t>
            </a:r>
            <a:r>
              <a:rPr lang="en-US" sz="2000" dirty="0" err="1"/>
              <a:t>được</a:t>
            </a:r>
            <a:r>
              <a:rPr lang="en-US" sz="2000" dirty="0"/>
              <a:t> ý </a:t>
            </a:r>
            <a:r>
              <a:rPr lang="en-US" sz="2000" dirty="0" err="1"/>
              <a:t>chính</a:t>
            </a:r>
            <a:r>
              <a:rPr lang="en-US" sz="2000" dirty="0"/>
              <a:t> </a:t>
            </a:r>
            <a:r>
              <a:rPr lang="en-US" sz="2000" dirty="0" err="1"/>
              <a:t>của</a:t>
            </a:r>
            <a:r>
              <a:rPr lang="en-US" sz="2000" dirty="0"/>
              <a:t> </a:t>
            </a:r>
            <a:r>
              <a:rPr lang="en-US" sz="2000" dirty="0" err="1"/>
              <a:t>chủ</a:t>
            </a:r>
            <a:r>
              <a:rPr lang="en-US" sz="2000" dirty="0"/>
              <a:t> </a:t>
            </a:r>
            <a:r>
              <a:rPr lang="en-US" sz="2000" dirty="0" err="1"/>
              <a:t>đề</a:t>
            </a:r>
            <a:r>
              <a:rPr lang="en-US" sz="2000" dirty="0"/>
              <a:t> </a:t>
            </a:r>
            <a:r>
              <a:rPr lang="en-US" sz="2000" dirty="0" err="1"/>
              <a:t>bằng</a:t>
            </a:r>
            <a:r>
              <a:rPr lang="en-US" sz="2000" dirty="0"/>
              <a:t> </a:t>
            </a:r>
            <a:r>
              <a:rPr lang="en-US" sz="2000" dirty="0" err="1"/>
              <a:t>cách</a:t>
            </a:r>
            <a:r>
              <a:rPr lang="en-US" sz="2000" dirty="0"/>
              <a:t> </a:t>
            </a:r>
            <a:r>
              <a:rPr lang="en-US" sz="2000" dirty="0" err="1"/>
              <a:t>đọc</a:t>
            </a:r>
            <a:r>
              <a:rPr lang="en-US" sz="2000" dirty="0"/>
              <a:t> qua </a:t>
            </a:r>
            <a:r>
              <a:rPr lang="en-US" sz="2000" dirty="0" err="1"/>
              <a:t>cho</a:t>
            </a:r>
            <a:r>
              <a:rPr lang="en-US" sz="2000" dirty="0"/>
              <a:t> </a:t>
            </a:r>
            <a:r>
              <a:rPr lang="en-US" sz="2000" dirty="0" err="1"/>
              <a:t>những</a:t>
            </a:r>
            <a:r>
              <a:rPr lang="en-US" sz="2000" dirty="0"/>
              <a:t> chi </a:t>
            </a:r>
            <a:r>
              <a:rPr lang="en-US" sz="2000" dirty="0" err="1"/>
              <a:t>tiết</a:t>
            </a:r>
            <a:r>
              <a:rPr lang="en-US" sz="2000" dirty="0"/>
              <a:t> </a:t>
            </a:r>
            <a:r>
              <a:rPr lang="en-US" sz="2000" dirty="0" err="1"/>
              <a:t>và</a:t>
            </a:r>
            <a:r>
              <a:rPr lang="en-US" sz="2000" dirty="0"/>
              <a:t> </a:t>
            </a:r>
            <a:r>
              <a:rPr lang="en-US" sz="2000" dirty="0" err="1"/>
              <a:t>thông</a:t>
            </a:r>
            <a:r>
              <a:rPr lang="en-US" sz="2000" dirty="0"/>
              <a:t> tin </a:t>
            </a:r>
            <a:r>
              <a:rPr lang="en-US" sz="2000" dirty="0" err="1"/>
              <a:t>quan</a:t>
            </a:r>
            <a:r>
              <a:rPr lang="en-US" sz="2000" dirty="0"/>
              <a:t> </a:t>
            </a:r>
            <a:r>
              <a:rPr lang="en-US" sz="2000" dirty="0" err="1"/>
              <a:t>trọng</a:t>
            </a:r>
            <a:r>
              <a:rPr lang="en-US" sz="2000" dirty="0"/>
              <a:t> .</a:t>
            </a:r>
          </a:p>
          <a:p>
            <a:endParaRPr lang="en-US" sz="2000" dirty="0"/>
          </a:p>
        </p:txBody>
      </p:sp>
      <p:sp>
        <p:nvSpPr>
          <p:cNvPr id="2" name="Oval 1"/>
          <p:cNvSpPr/>
          <p:nvPr/>
        </p:nvSpPr>
        <p:spPr>
          <a:xfrm>
            <a:off x="-152400" y="5334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878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 calcmode="lin" valueType="num">
                                      <p:cBhvr additive="base">
                                        <p:cTn id="2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 calcmode="lin" valueType="num">
                                      <p:cBhvr additive="base">
                                        <p:cTn id="3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anim calcmode="lin" valueType="num">
                                      <p:cBhvr additive="base">
                                        <p:cTn id="35"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247864"/>
          </a:xfrm>
          <a:prstGeom prst="rect">
            <a:avLst/>
          </a:prstGeom>
          <a:noFill/>
        </p:spPr>
        <p:txBody>
          <a:bodyPr wrap="square" rtlCol="0">
            <a:spAutoFit/>
          </a:bodyPr>
          <a:lstStyle/>
          <a:p>
            <a:r>
              <a:rPr lang="en-US" sz="2000" b="1" dirty="0"/>
              <a:t>Question 46. </a:t>
            </a:r>
            <a:r>
              <a:rPr lang="en-US" sz="2000" dirty="0"/>
              <a:t> According to the passage, why is speed reading useful for students?</a:t>
            </a:r>
          </a:p>
          <a:p>
            <a:r>
              <a:rPr lang="en-US" sz="2000" b="1" dirty="0"/>
              <a:t>A.</a:t>
            </a:r>
            <a:r>
              <a:rPr lang="en-US" sz="2000" dirty="0"/>
              <a:t> They have problems collecting information. 	           </a:t>
            </a:r>
            <a:r>
              <a:rPr lang="en-US" sz="2000" b="1" dirty="0"/>
              <a:t>B.</a:t>
            </a:r>
            <a:r>
              <a:rPr lang="en-US" sz="2000" dirty="0"/>
              <a:t> They can impress their friends. </a:t>
            </a:r>
          </a:p>
          <a:p>
            <a:r>
              <a:rPr lang="en-US" sz="2000" b="1" dirty="0"/>
              <a:t>C.</a:t>
            </a:r>
            <a:r>
              <a:rPr lang="en-US" sz="2000" dirty="0"/>
              <a:t> They have difficulty managing their time.  		</a:t>
            </a:r>
            <a:r>
              <a:rPr lang="en-US" sz="2000" b="1" dirty="0"/>
              <a:t>D.</a:t>
            </a:r>
            <a:r>
              <a:rPr lang="en-US" sz="2000" dirty="0"/>
              <a:t> They have a lot of reading to do.</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r>
              <a:rPr lang="en-US" sz="2000" dirty="0"/>
              <a:t> – </a:t>
            </a:r>
            <a:r>
              <a:rPr lang="en-US" sz="2000" dirty="0" err="1"/>
              <a:t>tìm</a:t>
            </a:r>
            <a:r>
              <a:rPr lang="en-US" sz="2000" dirty="0"/>
              <a:t> ý</a:t>
            </a:r>
          </a:p>
          <a:p>
            <a:r>
              <a:rPr lang="en-US" sz="2000" dirty="0" err="1"/>
              <a:t>Giải</a:t>
            </a:r>
            <a:r>
              <a:rPr lang="en-US" sz="2000" dirty="0"/>
              <a:t> </a:t>
            </a:r>
            <a:r>
              <a:rPr lang="en-US" sz="2000" dirty="0" err="1"/>
              <a:t>thích</a:t>
            </a:r>
            <a:r>
              <a:rPr lang="en-US" sz="2000" dirty="0"/>
              <a:t>: Theo </a:t>
            </a:r>
            <a:r>
              <a:rPr lang="en-US" sz="2000" dirty="0" err="1"/>
              <a:t>đoạn</a:t>
            </a:r>
            <a:r>
              <a:rPr lang="en-US" sz="2000" dirty="0"/>
              <a:t> </a:t>
            </a:r>
            <a:r>
              <a:rPr lang="en-US" sz="2000" dirty="0" err="1"/>
              <a:t>văn</a:t>
            </a:r>
            <a:r>
              <a:rPr lang="en-US" sz="2000" dirty="0"/>
              <a:t>, </a:t>
            </a:r>
            <a:r>
              <a:rPr lang="en-US" sz="2000" dirty="0" err="1"/>
              <a:t>tại</a:t>
            </a:r>
            <a:r>
              <a:rPr lang="en-US" sz="2000" dirty="0"/>
              <a:t> </a:t>
            </a:r>
            <a:r>
              <a:rPr lang="en-US" sz="2000" dirty="0" err="1"/>
              <a:t>sao</a:t>
            </a:r>
            <a:r>
              <a:rPr lang="en-US" sz="2000" dirty="0"/>
              <a:t> </a:t>
            </a:r>
            <a:r>
              <a:rPr lang="en-US" sz="2000" dirty="0" err="1"/>
              <a:t>đọc</a:t>
            </a:r>
            <a:r>
              <a:rPr lang="en-US" sz="2000" dirty="0"/>
              <a:t> </a:t>
            </a:r>
            <a:r>
              <a:rPr lang="en-US" sz="2000" dirty="0" err="1"/>
              <a:t>nhanh</a:t>
            </a:r>
            <a:r>
              <a:rPr lang="en-US" sz="2000" dirty="0"/>
              <a:t> </a:t>
            </a:r>
            <a:r>
              <a:rPr lang="en-US" sz="2000" dirty="0" err="1"/>
              <a:t>lại</a:t>
            </a:r>
            <a:r>
              <a:rPr lang="en-US" sz="2000" dirty="0"/>
              <a:t> </a:t>
            </a:r>
            <a:r>
              <a:rPr lang="en-US" sz="2000" dirty="0" err="1"/>
              <a:t>có</a:t>
            </a:r>
            <a:r>
              <a:rPr lang="en-US" sz="2000" dirty="0"/>
              <a:t> </a:t>
            </a:r>
            <a:r>
              <a:rPr lang="en-US" sz="2000" dirty="0" err="1"/>
              <a:t>ích</a:t>
            </a:r>
            <a:r>
              <a:rPr lang="en-US" sz="2000" dirty="0"/>
              <a:t> </a:t>
            </a:r>
            <a:r>
              <a:rPr lang="en-US" sz="2000" dirty="0" err="1"/>
              <a:t>cho</a:t>
            </a:r>
            <a:r>
              <a:rPr lang="en-US" sz="2000" dirty="0"/>
              <a:t> </a:t>
            </a:r>
            <a:r>
              <a:rPr lang="en-US" sz="2000" dirty="0" err="1"/>
              <a:t>học</a:t>
            </a:r>
            <a:r>
              <a:rPr lang="en-US" sz="2000" dirty="0"/>
              <a:t> </a:t>
            </a:r>
            <a:r>
              <a:rPr lang="en-US" sz="2000" dirty="0" err="1"/>
              <a:t>sinh</a:t>
            </a:r>
            <a:endParaRPr lang="en-US" sz="2000" dirty="0"/>
          </a:p>
          <a:p>
            <a:r>
              <a:rPr lang="en-US" sz="2000" b="1" dirty="0"/>
              <a:t>A.</a:t>
            </a:r>
            <a:r>
              <a:rPr lang="en-US" sz="2000" dirty="0"/>
              <a:t> </a:t>
            </a:r>
            <a:r>
              <a:rPr lang="en-US" sz="2000" dirty="0" err="1"/>
              <a:t>Họ</a:t>
            </a:r>
            <a:r>
              <a:rPr lang="en-US" sz="2000" dirty="0"/>
              <a:t> </a:t>
            </a:r>
            <a:r>
              <a:rPr lang="en-US" sz="2000" dirty="0" err="1"/>
              <a:t>gặp</a:t>
            </a:r>
            <a:r>
              <a:rPr lang="en-US" sz="2000" dirty="0"/>
              <a:t> </a:t>
            </a:r>
            <a:r>
              <a:rPr lang="en-US" sz="2000" dirty="0" err="1"/>
              <a:t>vấn</a:t>
            </a:r>
            <a:r>
              <a:rPr lang="en-US" sz="2000" dirty="0"/>
              <a:t> </a:t>
            </a:r>
            <a:r>
              <a:rPr lang="en-US" sz="2000" dirty="0" err="1"/>
              <a:t>đề</a:t>
            </a:r>
            <a:r>
              <a:rPr lang="en-US" sz="2000" dirty="0"/>
              <a:t> </a:t>
            </a:r>
            <a:r>
              <a:rPr lang="en-US" sz="2000" dirty="0" err="1"/>
              <a:t>khi</a:t>
            </a:r>
            <a:r>
              <a:rPr lang="en-US" sz="2000" dirty="0"/>
              <a:t> </a:t>
            </a:r>
            <a:r>
              <a:rPr lang="en-US" sz="2000" dirty="0" err="1"/>
              <a:t>thu</a:t>
            </a:r>
            <a:r>
              <a:rPr lang="en-US" sz="2000" dirty="0"/>
              <a:t> </a:t>
            </a:r>
            <a:r>
              <a:rPr lang="en-US" sz="2000" dirty="0" err="1"/>
              <a:t>thập</a:t>
            </a:r>
            <a:r>
              <a:rPr lang="en-US" sz="2000" dirty="0"/>
              <a:t> </a:t>
            </a:r>
            <a:r>
              <a:rPr lang="en-US" sz="2000" dirty="0" err="1"/>
              <a:t>thông</a:t>
            </a:r>
            <a:r>
              <a:rPr lang="en-US" sz="2000" dirty="0"/>
              <a:t> tin	           </a:t>
            </a:r>
            <a:r>
              <a:rPr lang="en-US" sz="2000" b="1" dirty="0"/>
              <a:t>B.</a:t>
            </a:r>
            <a:r>
              <a:rPr lang="en-US" sz="2000" dirty="0"/>
              <a:t> </a:t>
            </a:r>
            <a:r>
              <a:rPr lang="en-US" sz="2000" dirty="0" err="1"/>
              <a:t>Họ</a:t>
            </a:r>
            <a:r>
              <a:rPr lang="en-US" sz="2000" dirty="0"/>
              <a:t> </a:t>
            </a:r>
            <a:r>
              <a:rPr lang="en-US" sz="2000" dirty="0" err="1"/>
              <a:t>có</a:t>
            </a:r>
            <a:r>
              <a:rPr lang="en-US" sz="2000" dirty="0"/>
              <a:t> </a:t>
            </a:r>
            <a:r>
              <a:rPr lang="en-US" sz="2000" dirty="0" err="1"/>
              <a:t>thể</a:t>
            </a:r>
            <a:r>
              <a:rPr lang="en-US" sz="2000" dirty="0"/>
              <a:t> </a:t>
            </a:r>
            <a:r>
              <a:rPr lang="en-US" sz="2000" dirty="0" err="1"/>
              <a:t>gây</a:t>
            </a:r>
            <a:r>
              <a:rPr lang="en-US" sz="2000" dirty="0"/>
              <a:t> </a:t>
            </a:r>
            <a:r>
              <a:rPr lang="en-US" sz="2000" dirty="0" err="1"/>
              <a:t>ấn</a:t>
            </a:r>
            <a:r>
              <a:rPr lang="en-US" sz="2000" dirty="0"/>
              <a:t> </a:t>
            </a:r>
            <a:r>
              <a:rPr lang="en-US" sz="2000" dirty="0" err="1"/>
              <a:t>tượng</a:t>
            </a:r>
            <a:r>
              <a:rPr lang="en-US" sz="2000" dirty="0"/>
              <a:t> </a:t>
            </a:r>
            <a:r>
              <a:rPr lang="en-US" sz="2000" dirty="0" err="1"/>
              <a:t>với</a:t>
            </a:r>
            <a:r>
              <a:rPr lang="en-US" sz="2000" dirty="0"/>
              <a:t> </a:t>
            </a:r>
            <a:r>
              <a:rPr lang="en-US" sz="2000" dirty="0" err="1"/>
              <a:t>bạn</a:t>
            </a:r>
            <a:r>
              <a:rPr lang="en-US" sz="2000" dirty="0"/>
              <a:t> </a:t>
            </a:r>
            <a:r>
              <a:rPr lang="en-US" sz="2000" dirty="0" err="1"/>
              <a:t>bè</a:t>
            </a:r>
            <a:r>
              <a:rPr lang="en-US" sz="2000" dirty="0"/>
              <a:t> </a:t>
            </a:r>
            <a:r>
              <a:rPr lang="en-US" sz="2000" dirty="0" err="1"/>
              <a:t>họ</a:t>
            </a:r>
            <a:r>
              <a:rPr lang="en-US" sz="2000" dirty="0"/>
              <a:t>. </a:t>
            </a:r>
          </a:p>
          <a:p>
            <a:r>
              <a:rPr lang="en-US" sz="2000" b="1" dirty="0"/>
              <a:t>C.</a:t>
            </a:r>
            <a:r>
              <a:rPr lang="en-US" sz="2000" dirty="0"/>
              <a:t> </a:t>
            </a:r>
            <a:r>
              <a:rPr lang="en-US" sz="2000" dirty="0" err="1"/>
              <a:t>Họ</a:t>
            </a:r>
            <a:r>
              <a:rPr lang="en-US" sz="2000" dirty="0"/>
              <a:t> </a:t>
            </a:r>
            <a:r>
              <a:rPr lang="en-US" sz="2000" dirty="0" err="1"/>
              <a:t>gặp</a:t>
            </a:r>
            <a:r>
              <a:rPr lang="en-US" sz="2000" dirty="0"/>
              <a:t> </a:t>
            </a:r>
            <a:r>
              <a:rPr lang="en-US" sz="2000" dirty="0" err="1"/>
              <a:t>khó</a:t>
            </a:r>
            <a:r>
              <a:rPr lang="en-US" sz="2000" dirty="0"/>
              <a:t> </a:t>
            </a:r>
            <a:r>
              <a:rPr lang="en-US" sz="2000" dirty="0" err="1"/>
              <a:t>khăn</a:t>
            </a:r>
            <a:r>
              <a:rPr lang="en-US" sz="2000" dirty="0"/>
              <a:t> </a:t>
            </a:r>
            <a:r>
              <a:rPr lang="en-US" sz="2000" dirty="0" err="1"/>
              <a:t>khi</a:t>
            </a:r>
            <a:r>
              <a:rPr lang="en-US" sz="2000" dirty="0"/>
              <a:t> </a:t>
            </a:r>
            <a:r>
              <a:rPr lang="en-US" sz="2000" dirty="0" err="1"/>
              <a:t>quản</a:t>
            </a:r>
            <a:r>
              <a:rPr lang="en-US" sz="2000" dirty="0"/>
              <a:t> </a:t>
            </a:r>
            <a:r>
              <a:rPr lang="en-US" sz="2000" dirty="0" err="1"/>
              <a:t>lý</a:t>
            </a:r>
            <a:r>
              <a:rPr lang="en-US" sz="2000" dirty="0"/>
              <a:t> </a:t>
            </a:r>
            <a:r>
              <a:rPr lang="en-US" sz="2000" dirty="0" err="1"/>
              <a:t>thời</a:t>
            </a:r>
            <a:r>
              <a:rPr lang="en-US" sz="2000" dirty="0"/>
              <a:t> </a:t>
            </a:r>
            <a:r>
              <a:rPr lang="en-US" sz="2000" dirty="0" err="1"/>
              <a:t>gian</a:t>
            </a:r>
            <a:r>
              <a:rPr lang="en-US" sz="2000" dirty="0"/>
              <a:t> 	           </a:t>
            </a:r>
            <a:r>
              <a:rPr lang="en-US" sz="2000" b="1" dirty="0"/>
              <a:t>D. </a:t>
            </a:r>
            <a:r>
              <a:rPr lang="en-US" sz="2000" dirty="0" err="1"/>
              <a:t>Họ</a:t>
            </a:r>
            <a:r>
              <a:rPr lang="en-US" sz="2000" dirty="0"/>
              <a:t> </a:t>
            </a:r>
            <a:r>
              <a:rPr lang="en-US" sz="2000" dirty="0" err="1"/>
              <a:t>phải</a:t>
            </a:r>
            <a:r>
              <a:rPr lang="en-US" sz="2000" dirty="0"/>
              <a:t> </a:t>
            </a:r>
            <a:r>
              <a:rPr lang="en-US" sz="2000" dirty="0" err="1"/>
              <a:t>đọc</a:t>
            </a:r>
            <a:r>
              <a:rPr lang="en-US" sz="2000" dirty="0"/>
              <a:t> </a:t>
            </a:r>
            <a:r>
              <a:rPr lang="en-US" sz="2000" dirty="0" err="1"/>
              <a:t>nhiều</a:t>
            </a:r>
            <a:endParaRPr lang="en-US" sz="2000" dirty="0"/>
          </a:p>
          <a:p>
            <a:r>
              <a:rPr lang="en-US" sz="2000" dirty="0"/>
              <a:t> </a:t>
            </a:r>
          </a:p>
          <a:p>
            <a:r>
              <a:rPr lang="en-US" sz="2000" dirty="0" err="1"/>
              <a:t>Thông</a:t>
            </a:r>
            <a:r>
              <a:rPr lang="en-US" sz="2000" dirty="0"/>
              <a:t> tin: For many, it's a necessary tool for managing time and information in the fast-paced business world; and for many others, specifically students, it's the only way to get through reading-heavy class loads.	</a:t>
            </a:r>
          </a:p>
          <a:p>
            <a:r>
              <a:rPr lang="en-US" sz="2000" dirty="0" err="1"/>
              <a:t>Tạm</a:t>
            </a:r>
            <a:r>
              <a:rPr lang="en-US" sz="2000" dirty="0"/>
              <a:t> </a:t>
            </a:r>
            <a:r>
              <a:rPr lang="en-US" sz="2000" dirty="0" err="1"/>
              <a:t>dịch</a:t>
            </a:r>
            <a:r>
              <a:rPr lang="en-US" sz="2000" dirty="0"/>
              <a:t>: </a:t>
            </a:r>
            <a:r>
              <a:rPr lang="en-US" sz="2000" dirty="0" err="1"/>
              <a:t>Đối</a:t>
            </a:r>
            <a:r>
              <a:rPr lang="en-US" sz="2000" dirty="0"/>
              <a:t> </a:t>
            </a:r>
            <a:r>
              <a:rPr lang="en-US" sz="2000" dirty="0" err="1"/>
              <a:t>với</a:t>
            </a:r>
            <a:r>
              <a:rPr lang="en-US" sz="2000" dirty="0"/>
              <a:t> </a:t>
            </a:r>
            <a:r>
              <a:rPr lang="en-US" sz="2000" dirty="0" err="1"/>
              <a:t>nhiều</a:t>
            </a:r>
            <a:r>
              <a:rPr lang="en-US" sz="2000" dirty="0"/>
              <a:t> </a:t>
            </a:r>
            <a:r>
              <a:rPr lang="en-US" sz="2000" dirty="0" err="1"/>
              <a:t>người</a:t>
            </a:r>
            <a:r>
              <a:rPr lang="en-US" sz="2000" dirty="0"/>
              <a:t>, </a:t>
            </a:r>
            <a:r>
              <a:rPr lang="en-US" sz="2000" dirty="0" err="1"/>
              <a:t>nó</a:t>
            </a:r>
            <a:r>
              <a:rPr lang="en-US" sz="2000" dirty="0"/>
              <a:t> </a:t>
            </a:r>
            <a:r>
              <a:rPr lang="en-US" sz="2000" dirty="0" err="1"/>
              <a:t>là</a:t>
            </a:r>
            <a:r>
              <a:rPr lang="en-US" sz="2000" dirty="0"/>
              <a:t> </a:t>
            </a:r>
            <a:r>
              <a:rPr lang="en-US" sz="2000" dirty="0" err="1"/>
              <a:t>công</a:t>
            </a:r>
            <a:r>
              <a:rPr lang="en-US" sz="2000" dirty="0"/>
              <a:t> </a:t>
            </a:r>
            <a:r>
              <a:rPr lang="en-US" sz="2000" dirty="0" err="1"/>
              <a:t>cụ</a:t>
            </a:r>
            <a:r>
              <a:rPr lang="en-US" sz="2000" dirty="0"/>
              <a:t> </a:t>
            </a:r>
            <a:r>
              <a:rPr lang="en-US" sz="2000" dirty="0" err="1"/>
              <a:t>cần</a:t>
            </a:r>
            <a:r>
              <a:rPr lang="en-US" sz="2000" dirty="0"/>
              <a:t> </a:t>
            </a:r>
            <a:r>
              <a:rPr lang="en-US" sz="2000" dirty="0" err="1"/>
              <a:t>thiết</a:t>
            </a:r>
            <a:r>
              <a:rPr lang="en-US" sz="2000" dirty="0"/>
              <a:t> </a:t>
            </a:r>
            <a:r>
              <a:rPr lang="en-US" sz="2000" dirty="0" err="1"/>
              <a:t>để</a:t>
            </a:r>
            <a:r>
              <a:rPr lang="en-US" sz="2000" dirty="0"/>
              <a:t> </a:t>
            </a:r>
            <a:r>
              <a:rPr lang="en-US" sz="2000" dirty="0" err="1"/>
              <a:t>quản</a:t>
            </a:r>
            <a:r>
              <a:rPr lang="en-US" sz="2000" dirty="0"/>
              <a:t> </a:t>
            </a:r>
            <a:r>
              <a:rPr lang="en-US" sz="2000" dirty="0" err="1"/>
              <a:t>lý</a:t>
            </a:r>
            <a:r>
              <a:rPr lang="en-US" sz="2000" dirty="0"/>
              <a:t> </a:t>
            </a:r>
            <a:r>
              <a:rPr lang="en-US" sz="2000" dirty="0" err="1"/>
              <a:t>thời</a:t>
            </a:r>
            <a:r>
              <a:rPr lang="en-US" sz="2000" dirty="0"/>
              <a:t> </a:t>
            </a:r>
            <a:r>
              <a:rPr lang="en-US" sz="2000" dirty="0" err="1"/>
              <a:t>gian</a:t>
            </a:r>
            <a:r>
              <a:rPr lang="en-US" sz="2000" dirty="0"/>
              <a:t> </a:t>
            </a:r>
            <a:r>
              <a:rPr lang="en-US" sz="2000" dirty="0" err="1"/>
              <a:t>và</a:t>
            </a:r>
            <a:r>
              <a:rPr lang="en-US" sz="2000" dirty="0"/>
              <a:t> </a:t>
            </a:r>
            <a:r>
              <a:rPr lang="en-US" sz="2000" dirty="0" err="1"/>
              <a:t>thông</a:t>
            </a:r>
            <a:r>
              <a:rPr lang="en-US" sz="2000" dirty="0"/>
              <a:t> tin </a:t>
            </a:r>
            <a:r>
              <a:rPr lang="en-US" sz="2000" dirty="0" err="1"/>
              <a:t>trong</a:t>
            </a:r>
            <a:r>
              <a:rPr lang="en-US" sz="2000" dirty="0"/>
              <a:t> </a:t>
            </a:r>
            <a:r>
              <a:rPr lang="en-US" sz="2000" dirty="0" err="1"/>
              <a:t>thế</a:t>
            </a:r>
            <a:r>
              <a:rPr lang="en-US" sz="2000" dirty="0"/>
              <a:t> </a:t>
            </a:r>
            <a:r>
              <a:rPr lang="en-US" sz="2000" dirty="0" err="1"/>
              <a:t>giới</a:t>
            </a:r>
            <a:r>
              <a:rPr lang="en-US" sz="2000" dirty="0"/>
              <a:t> </a:t>
            </a:r>
            <a:r>
              <a:rPr lang="en-US" sz="2000" dirty="0" err="1"/>
              <a:t>kinh</a:t>
            </a:r>
            <a:r>
              <a:rPr lang="en-US" sz="2000" dirty="0"/>
              <a:t> </a:t>
            </a:r>
            <a:r>
              <a:rPr lang="en-US" sz="2000" dirty="0" err="1"/>
              <a:t>doanh</a:t>
            </a:r>
            <a:r>
              <a:rPr lang="en-US" sz="2000" dirty="0"/>
              <a:t> </a:t>
            </a:r>
            <a:r>
              <a:rPr lang="en-US" sz="2000" dirty="0" err="1"/>
              <a:t>với</a:t>
            </a:r>
            <a:r>
              <a:rPr lang="en-US" sz="2000" dirty="0"/>
              <a:t> </a:t>
            </a:r>
            <a:r>
              <a:rPr lang="en-US" sz="2000" dirty="0" err="1"/>
              <a:t>tốc</a:t>
            </a:r>
            <a:r>
              <a:rPr lang="en-US" sz="2000" dirty="0"/>
              <a:t> </a:t>
            </a:r>
            <a:r>
              <a:rPr lang="en-US" sz="2000" dirty="0" err="1"/>
              <a:t>độ</a:t>
            </a:r>
            <a:r>
              <a:rPr lang="en-US" sz="2000" dirty="0"/>
              <a:t> </a:t>
            </a:r>
            <a:r>
              <a:rPr lang="en-US" sz="2000" dirty="0" err="1"/>
              <a:t>nhanh</a:t>
            </a:r>
            <a:r>
              <a:rPr lang="en-US" sz="2000" dirty="0"/>
              <a:t>, </a:t>
            </a:r>
            <a:r>
              <a:rPr lang="en-US" sz="2000" dirty="0" err="1"/>
              <a:t>và</a:t>
            </a:r>
            <a:r>
              <a:rPr lang="en-US" sz="2000" dirty="0"/>
              <a:t> </a:t>
            </a:r>
            <a:r>
              <a:rPr lang="en-US" sz="2000" dirty="0" err="1"/>
              <a:t>đối</a:t>
            </a:r>
            <a:r>
              <a:rPr lang="en-US" sz="2000" dirty="0"/>
              <a:t> </a:t>
            </a:r>
            <a:r>
              <a:rPr lang="en-US" sz="2000" dirty="0" err="1"/>
              <a:t>với</a:t>
            </a:r>
            <a:r>
              <a:rPr lang="en-US" sz="2000" dirty="0"/>
              <a:t> </a:t>
            </a:r>
            <a:r>
              <a:rPr lang="en-US" sz="2000" dirty="0" err="1"/>
              <a:t>những</a:t>
            </a:r>
            <a:r>
              <a:rPr lang="en-US" sz="2000" dirty="0"/>
              <a:t> </a:t>
            </a:r>
            <a:r>
              <a:rPr lang="en-US" sz="2000" dirty="0" err="1"/>
              <a:t>người</a:t>
            </a:r>
            <a:r>
              <a:rPr lang="en-US" sz="2000" dirty="0"/>
              <a:t> </a:t>
            </a:r>
            <a:r>
              <a:rPr lang="en-US" sz="2000" dirty="0" err="1"/>
              <a:t>khác</a:t>
            </a:r>
            <a:r>
              <a:rPr lang="en-US" sz="2000" dirty="0"/>
              <a:t> </a:t>
            </a:r>
            <a:r>
              <a:rPr lang="en-US" sz="2000" dirty="0" err="1"/>
              <a:t>đặc</a:t>
            </a:r>
            <a:r>
              <a:rPr lang="en-US" sz="2000" dirty="0"/>
              <a:t> </a:t>
            </a:r>
            <a:r>
              <a:rPr lang="en-US" sz="2000" dirty="0" err="1"/>
              <a:t>biệt</a:t>
            </a:r>
            <a:r>
              <a:rPr lang="en-US" sz="2000" dirty="0"/>
              <a:t> </a:t>
            </a:r>
            <a:r>
              <a:rPr lang="en-US" sz="2000" dirty="0" err="1"/>
              <a:t>là</a:t>
            </a:r>
            <a:r>
              <a:rPr lang="en-US" sz="2000" dirty="0"/>
              <a:t> </a:t>
            </a:r>
            <a:r>
              <a:rPr lang="en-US" sz="2000" dirty="0" err="1"/>
              <a:t>học</a:t>
            </a:r>
            <a:r>
              <a:rPr lang="en-US" sz="2000" dirty="0"/>
              <a:t> </a:t>
            </a:r>
            <a:r>
              <a:rPr lang="en-US" sz="2000" dirty="0" err="1"/>
              <a:t>sinh</a:t>
            </a:r>
            <a:r>
              <a:rPr lang="en-US" sz="2000" dirty="0"/>
              <a:t>, </a:t>
            </a:r>
            <a:r>
              <a:rPr lang="en-US" sz="2000" dirty="0" err="1"/>
              <a:t>nó</a:t>
            </a:r>
            <a:r>
              <a:rPr lang="en-US" sz="2000" dirty="0"/>
              <a:t> </a:t>
            </a:r>
            <a:r>
              <a:rPr lang="en-US" sz="2000" dirty="0" err="1"/>
              <a:t>là</a:t>
            </a:r>
            <a:r>
              <a:rPr lang="en-US" sz="2000" dirty="0"/>
              <a:t> </a:t>
            </a:r>
            <a:r>
              <a:rPr lang="en-US" sz="2000" dirty="0" err="1"/>
              <a:t>cách</a:t>
            </a:r>
            <a:r>
              <a:rPr lang="en-US" sz="2000" dirty="0"/>
              <a:t> </a:t>
            </a:r>
            <a:r>
              <a:rPr lang="en-US" sz="2000" dirty="0" err="1"/>
              <a:t>duy</a:t>
            </a:r>
            <a:r>
              <a:rPr lang="en-US" sz="2000" dirty="0"/>
              <a:t> </a:t>
            </a:r>
            <a:r>
              <a:rPr lang="en-US" sz="2000" dirty="0" err="1"/>
              <a:t>nhất</a:t>
            </a:r>
            <a:r>
              <a:rPr lang="en-US" sz="2000" dirty="0"/>
              <a:t> </a:t>
            </a:r>
            <a:r>
              <a:rPr lang="en-US" sz="2000" dirty="0" err="1"/>
              <a:t>để</a:t>
            </a:r>
            <a:r>
              <a:rPr lang="en-US" sz="2000" dirty="0"/>
              <a:t> </a:t>
            </a:r>
            <a:r>
              <a:rPr lang="en-US" sz="2000" dirty="0" err="1"/>
              <a:t>hoàn</a:t>
            </a:r>
            <a:r>
              <a:rPr lang="en-US" sz="2000" dirty="0"/>
              <a:t> </a:t>
            </a:r>
            <a:r>
              <a:rPr lang="en-US" sz="2000" dirty="0" err="1"/>
              <a:t>thành</a:t>
            </a:r>
            <a:r>
              <a:rPr lang="en-US" sz="2000" dirty="0"/>
              <a:t> </a:t>
            </a:r>
            <a:r>
              <a:rPr lang="en-US" sz="2000" dirty="0" err="1"/>
              <a:t>lượng</a:t>
            </a:r>
            <a:r>
              <a:rPr lang="en-US" sz="2000" dirty="0"/>
              <a:t> </a:t>
            </a:r>
            <a:r>
              <a:rPr lang="en-US" sz="2000" dirty="0" err="1"/>
              <a:t>bài</a:t>
            </a:r>
            <a:r>
              <a:rPr lang="en-US" sz="2000" dirty="0"/>
              <a:t> </a:t>
            </a:r>
            <a:r>
              <a:rPr lang="en-US" sz="2000" dirty="0" err="1"/>
              <a:t>đọc</a:t>
            </a:r>
            <a:r>
              <a:rPr lang="en-US" sz="2000" dirty="0"/>
              <a:t> </a:t>
            </a:r>
            <a:r>
              <a:rPr lang="en-US" sz="2000" dirty="0" err="1"/>
              <a:t>rất</a:t>
            </a:r>
            <a:r>
              <a:rPr lang="en-US" sz="2000" dirty="0"/>
              <a:t> </a:t>
            </a:r>
            <a:r>
              <a:rPr lang="en-US" sz="2000" dirty="0" err="1"/>
              <a:t>lớn</a:t>
            </a:r>
            <a:r>
              <a:rPr lang="en-US" sz="2000" dirty="0"/>
              <a:t> </a:t>
            </a:r>
            <a:r>
              <a:rPr lang="en-US" sz="2000" dirty="0" err="1"/>
              <a:t>trên</a:t>
            </a:r>
            <a:r>
              <a:rPr lang="en-US" sz="2000" dirty="0"/>
              <a:t> </a:t>
            </a:r>
            <a:r>
              <a:rPr lang="en-US" sz="2000" dirty="0" err="1"/>
              <a:t>lớp</a:t>
            </a:r>
            <a:r>
              <a:rPr lang="en-US" sz="2000" dirty="0"/>
              <a:t>.</a:t>
            </a:r>
          </a:p>
          <a:p>
            <a:endParaRPr lang="en-US" sz="2000" dirty="0"/>
          </a:p>
        </p:txBody>
      </p:sp>
      <p:sp>
        <p:nvSpPr>
          <p:cNvPr id="2" name="Oval 1"/>
          <p:cNvSpPr/>
          <p:nvPr/>
        </p:nvSpPr>
        <p:spPr>
          <a:xfrm>
            <a:off x="6477000" y="12192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517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686800" cy="5016758"/>
          </a:xfrm>
          <a:prstGeom prst="rect">
            <a:avLst/>
          </a:prstGeom>
          <a:noFill/>
        </p:spPr>
        <p:txBody>
          <a:bodyPr wrap="square" rtlCol="0">
            <a:spAutoFit/>
          </a:bodyPr>
          <a:lstStyle/>
          <a:p>
            <a:r>
              <a:rPr lang="en-US" sz="2000" b="1" dirty="0"/>
              <a:t>Question 47.</a:t>
            </a:r>
            <a:r>
              <a:rPr lang="en-US" sz="2000" dirty="0"/>
              <a:t> The word "</a:t>
            </a:r>
            <a:r>
              <a:rPr lang="en-US" sz="2000" b="1" i="1" dirty="0"/>
              <a:t>intimidated</a:t>
            </a:r>
            <a:r>
              <a:rPr lang="en-US" sz="2000" dirty="0"/>
              <a:t> " is closest in meaning to______.</a:t>
            </a:r>
          </a:p>
          <a:p>
            <a:r>
              <a:rPr lang="en-US" sz="2000" b="1" dirty="0"/>
              <a:t>A.</a:t>
            </a:r>
            <a:r>
              <a:rPr lang="en-US" sz="2000" dirty="0"/>
              <a:t> shy 		</a:t>
            </a:r>
            <a:r>
              <a:rPr lang="en-US" sz="2000" b="1" dirty="0" smtClean="0"/>
              <a:t>B</a:t>
            </a:r>
            <a:r>
              <a:rPr lang="en-US" sz="2000" b="1" dirty="0"/>
              <a:t>.</a:t>
            </a:r>
            <a:r>
              <a:rPr lang="en-US" sz="2000" dirty="0"/>
              <a:t> angry 			</a:t>
            </a:r>
            <a:r>
              <a:rPr lang="en-US" sz="2000" b="1" dirty="0"/>
              <a:t>C.</a:t>
            </a:r>
            <a:r>
              <a:rPr lang="en-US" sz="2000" dirty="0"/>
              <a:t> frightened  	</a:t>
            </a:r>
            <a:r>
              <a:rPr lang="en-US" sz="2000" b="1" dirty="0" smtClean="0"/>
              <a:t>D</a:t>
            </a:r>
            <a:r>
              <a:rPr lang="en-US" sz="2000" b="1" dirty="0"/>
              <a:t>.</a:t>
            </a:r>
            <a:r>
              <a:rPr lang="en-US" sz="2000" dirty="0"/>
              <a:t> tired</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r>
              <a:rPr lang="en-US" sz="2000" dirty="0"/>
              <a:t> – </a:t>
            </a:r>
            <a:r>
              <a:rPr lang="en-US" sz="2000" dirty="0" err="1"/>
              <a:t>từ</a:t>
            </a:r>
            <a:r>
              <a:rPr lang="en-US" sz="2000" dirty="0"/>
              <a:t> </a:t>
            </a:r>
            <a:r>
              <a:rPr lang="en-US" sz="2000" dirty="0" err="1"/>
              <a:t>vựng</a:t>
            </a:r>
            <a:endParaRPr lang="en-US" sz="2000" dirty="0"/>
          </a:p>
          <a:p>
            <a:r>
              <a:rPr lang="en-US" sz="2000" dirty="0" err="1"/>
              <a:t>Giải</a:t>
            </a:r>
            <a:r>
              <a:rPr lang="en-US" sz="2000" dirty="0"/>
              <a:t> </a:t>
            </a:r>
            <a:r>
              <a:rPr lang="en-US" sz="2000" dirty="0" err="1"/>
              <a:t>thích</a:t>
            </a:r>
            <a:r>
              <a:rPr lang="en-US" sz="2000" dirty="0"/>
              <a:t>: </a:t>
            </a:r>
          </a:p>
          <a:p>
            <a:r>
              <a:rPr lang="en-US" sz="2000" dirty="0" err="1"/>
              <a:t>Từ</a:t>
            </a:r>
            <a:r>
              <a:rPr lang="en-US" sz="2000" dirty="0"/>
              <a:t> </a:t>
            </a:r>
            <a:r>
              <a:rPr lang="en-US" sz="2000" b="1" dirty="0"/>
              <a:t>"</a:t>
            </a:r>
            <a:r>
              <a:rPr lang="en-US" sz="2000" b="1" i="1" dirty="0"/>
              <a:t>intimidated” </a:t>
            </a:r>
            <a:r>
              <a:rPr lang="en-US" sz="2000" dirty="0" err="1"/>
              <a:t>gần</a:t>
            </a:r>
            <a:r>
              <a:rPr lang="en-US" sz="2000" dirty="0"/>
              <a:t> </a:t>
            </a:r>
            <a:r>
              <a:rPr lang="en-US" sz="2000" dirty="0" err="1"/>
              <a:t>nghĩa</a:t>
            </a:r>
            <a:r>
              <a:rPr lang="en-US" sz="2000" dirty="0"/>
              <a:t> </a:t>
            </a:r>
            <a:r>
              <a:rPr lang="en-US" sz="2000" dirty="0" err="1"/>
              <a:t>nhất</a:t>
            </a:r>
            <a:r>
              <a:rPr lang="en-US" sz="2000" dirty="0"/>
              <a:t> </a:t>
            </a:r>
            <a:r>
              <a:rPr lang="en-US" sz="2000" dirty="0" err="1"/>
              <a:t>với</a:t>
            </a:r>
            <a:r>
              <a:rPr lang="en-US" sz="2000" dirty="0"/>
              <a:t>______</a:t>
            </a:r>
          </a:p>
          <a:p>
            <a:r>
              <a:rPr lang="en-US" sz="2000" b="1" dirty="0"/>
              <a:t>A.</a:t>
            </a:r>
            <a:r>
              <a:rPr lang="en-US" sz="2000" dirty="0"/>
              <a:t> shy : </a:t>
            </a:r>
            <a:r>
              <a:rPr lang="en-US" sz="2000" dirty="0" err="1"/>
              <a:t>xấu</a:t>
            </a:r>
            <a:r>
              <a:rPr lang="en-US" sz="2000" dirty="0"/>
              <a:t> </a:t>
            </a:r>
            <a:r>
              <a:rPr lang="en-US" sz="2000" dirty="0" err="1"/>
              <a:t>hổ</a:t>
            </a:r>
            <a:r>
              <a:rPr lang="en-US" sz="2000" dirty="0"/>
              <a:t>						</a:t>
            </a:r>
            <a:r>
              <a:rPr lang="en-US" sz="2000" b="1" dirty="0"/>
              <a:t>B.</a:t>
            </a:r>
            <a:r>
              <a:rPr lang="en-US" sz="2000" dirty="0"/>
              <a:t> angry : </a:t>
            </a:r>
            <a:r>
              <a:rPr lang="en-US" sz="2000" dirty="0" err="1"/>
              <a:t>tức</a:t>
            </a:r>
            <a:r>
              <a:rPr lang="en-US" sz="2000" dirty="0"/>
              <a:t> </a:t>
            </a:r>
            <a:r>
              <a:rPr lang="en-US" sz="2000" dirty="0" err="1"/>
              <a:t>giận</a:t>
            </a:r>
            <a:r>
              <a:rPr lang="en-US" sz="2000" dirty="0"/>
              <a:t>			</a:t>
            </a:r>
          </a:p>
          <a:p>
            <a:r>
              <a:rPr lang="en-US" sz="2000" b="1" dirty="0"/>
              <a:t>C.</a:t>
            </a:r>
            <a:r>
              <a:rPr lang="en-US" sz="2000" dirty="0"/>
              <a:t> frightened : </a:t>
            </a:r>
            <a:r>
              <a:rPr lang="en-US" sz="2000" dirty="0" err="1"/>
              <a:t>sợ</a:t>
            </a:r>
            <a:r>
              <a:rPr lang="en-US" sz="2000" dirty="0"/>
              <a:t>						</a:t>
            </a:r>
            <a:r>
              <a:rPr lang="en-US" sz="2000" b="1" dirty="0"/>
              <a:t>D.</a:t>
            </a:r>
            <a:r>
              <a:rPr lang="en-US" sz="2000" dirty="0"/>
              <a:t> tired : </a:t>
            </a:r>
            <a:r>
              <a:rPr lang="en-US" sz="2000" dirty="0" err="1"/>
              <a:t>mệt</a:t>
            </a:r>
            <a:r>
              <a:rPr lang="en-US" sz="2000" dirty="0"/>
              <a:t> </a:t>
            </a:r>
            <a:r>
              <a:rPr lang="en-US" sz="2000" dirty="0" err="1"/>
              <a:t>mỏi</a:t>
            </a:r>
            <a:endParaRPr lang="en-US" sz="2000" dirty="0"/>
          </a:p>
          <a:p>
            <a:r>
              <a:rPr lang="en-US" sz="2000" dirty="0" err="1"/>
              <a:t>Thông</a:t>
            </a:r>
            <a:r>
              <a:rPr lang="en-US" sz="2000" dirty="0"/>
              <a:t> tin:</a:t>
            </a:r>
            <a:r>
              <a:rPr lang="en-US" sz="2000" b="1" dirty="0"/>
              <a:t> </a:t>
            </a:r>
            <a:r>
              <a:rPr lang="en-US" sz="2000" dirty="0"/>
              <a:t>The key to successful speed reading is increasing your understanding of the text as you increase the rate at which you read the words. This natural step takes training and practice, but don’t be </a:t>
            </a:r>
            <a:r>
              <a:rPr lang="en-US" sz="2000" b="1" i="1" dirty="0"/>
              <a:t>intimidated</a:t>
            </a:r>
            <a:r>
              <a:rPr lang="en-US" sz="2000" dirty="0"/>
              <a:t> by the idea of a challenge. </a:t>
            </a:r>
          </a:p>
          <a:p>
            <a:r>
              <a:rPr lang="en-US" sz="2000" dirty="0" err="1"/>
              <a:t>Tạm</a:t>
            </a:r>
            <a:r>
              <a:rPr lang="en-US" sz="2000" dirty="0"/>
              <a:t> </a:t>
            </a:r>
            <a:r>
              <a:rPr lang="en-US" sz="2000" dirty="0" err="1"/>
              <a:t>dịch</a:t>
            </a:r>
            <a:r>
              <a:rPr lang="en-US" sz="2000" dirty="0"/>
              <a:t>: </a:t>
            </a:r>
            <a:r>
              <a:rPr lang="en-US" sz="2000" dirty="0" err="1"/>
              <a:t>Chìa</a:t>
            </a:r>
            <a:r>
              <a:rPr lang="en-US" sz="2000" dirty="0"/>
              <a:t> </a:t>
            </a:r>
            <a:r>
              <a:rPr lang="en-US" sz="2000" dirty="0" err="1"/>
              <a:t>khóa</a:t>
            </a:r>
            <a:r>
              <a:rPr lang="en-US" sz="2000" dirty="0"/>
              <a:t> </a:t>
            </a:r>
            <a:r>
              <a:rPr lang="en-US" sz="2000" dirty="0" err="1"/>
              <a:t>cho</a:t>
            </a:r>
            <a:r>
              <a:rPr lang="en-US" sz="2000" dirty="0"/>
              <a:t> </a:t>
            </a:r>
            <a:r>
              <a:rPr lang="en-US" sz="2000" dirty="0" err="1"/>
              <a:t>việc</a:t>
            </a:r>
            <a:r>
              <a:rPr lang="en-US" sz="2000" dirty="0"/>
              <a:t> </a:t>
            </a:r>
            <a:r>
              <a:rPr lang="en-US" sz="2000" dirty="0" err="1"/>
              <a:t>đọc</a:t>
            </a:r>
            <a:r>
              <a:rPr lang="en-US" sz="2000" dirty="0"/>
              <a:t> </a:t>
            </a:r>
            <a:r>
              <a:rPr lang="en-US" sz="2000" dirty="0" err="1"/>
              <a:t>nhanh</a:t>
            </a:r>
            <a:r>
              <a:rPr lang="en-US" sz="2000" dirty="0"/>
              <a:t> </a:t>
            </a:r>
            <a:r>
              <a:rPr lang="en-US" sz="2000" dirty="0" err="1"/>
              <a:t>thành</a:t>
            </a:r>
            <a:r>
              <a:rPr lang="en-US" sz="2000" dirty="0"/>
              <a:t> </a:t>
            </a:r>
            <a:r>
              <a:rPr lang="en-US" sz="2000" dirty="0" err="1"/>
              <a:t>công</a:t>
            </a:r>
            <a:r>
              <a:rPr lang="en-US" sz="2000" dirty="0"/>
              <a:t> </a:t>
            </a:r>
            <a:r>
              <a:rPr lang="en-US" sz="2000" dirty="0" err="1"/>
              <a:t>là</a:t>
            </a:r>
            <a:r>
              <a:rPr lang="en-US" sz="2000" dirty="0"/>
              <a:t> </a:t>
            </a:r>
            <a:r>
              <a:rPr lang="en-US" sz="2000" dirty="0" err="1"/>
              <a:t>tăng</a:t>
            </a:r>
            <a:r>
              <a:rPr lang="en-US" sz="2000" dirty="0"/>
              <a:t> </a:t>
            </a:r>
            <a:r>
              <a:rPr lang="en-US" sz="2000" dirty="0" err="1"/>
              <a:t>sự</a:t>
            </a:r>
            <a:r>
              <a:rPr lang="en-US" sz="2000" dirty="0"/>
              <a:t> </a:t>
            </a:r>
            <a:r>
              <a:rPr lang="en-US" sz="2000" dirty="0" err="1"/>
              <a:t>hiểu</a:t>
            </a:r>
            <a:r>
              <a:rPr lang="en-US" sz="2000" dirty="0"/>
              <a:t> </a:t>
            </a:r>
            <a:r>
              <a:rPr lang="en-US" sz="2000" dirty="0" err="1"/>
              <a:t>biết</a:t>
            </a:r>
            <a:r>
              <a:rPr lang="en-US" sz="2000" dirty="0"/>
              <a:t> </a:t>
            </a:r>
            <a:r>
              <a:rPr lang="en-US" sz="2000" dirty="0" err="1"/>
              <a:t>của</a:t>
            </a:r>
            <a:r>
              <a:rPr lang="en-US" sz="2000" dirty="0"/>
              <a:t> </a:t>
            </a:r>
            <a:r>
              <a:rPr lang="en-US" sz="2000" dirty="0" err="1"/>
              <a:t>bạn</a:t>
            </a:r>
            <a:r>
              <a:rPr lang="en-US" sz="2000" dirty="0"/>
              <a:t> </a:t>
            </a:r>
            <a:r>
              <a:rPr lang="en-US" sz="2000" dirty="0" err="1"/>
              <a:t>về</a:t>
            </a:r>
            <a:r>
              <a:rPr lang="en-US" sz="2000" dirty="0"/>
              <a:t> </a:t>
            </a:r>
            <a:r>
              <a:rPr lang="en-US" sz="2000" dirty="0" err="1"/>
              <a:t>văn</a:t>
            </a:r>
            <a:r>
              <a:rPr lang="en-US" sz="2000" dirty="0"/>
              <a:t> </a:t>
            </a:r>
            <a:r>
              <a:rPr lang="en-US" sz="2000" dirty="0" err="1"/>
              <a:t>bản</a:t>
            </a:r>
            <a:r>
              <a:rPr lang="en-US" sz="2000" dirty="0"/>
              <a:t> </a:t>
            </a:r>
            <a:r>
              <a:rPr lang="en-US" sz="2000" dirty="0" err="1"/>
              <a:t>khi</a:t>
            </a:r>
            <a:r>
              <a:rPr lang="en-US" sz="2000" dirty="0"/>
              <a:t> </a:t>
            </a:r>
            <a:r>
              <a:rPr lang="en-US" sz="2000" dirty="0" err="1"/>
              <a:t>bạn</a:t>
            </a:r>
            <a:r>
              <a:rPr lang="en-US" sz="2000" dirty="0"/>
              <a:t> </a:t>
            </a:r>
            <a:r>
              <a:rPr lang="en-US" sz="2000" dirty="0" err="1"/>
              <a:t>tăng</a:t>
            </a:r>
            <a:r>
              <a:rPr lang="en-US" sz="2000" dirty="0"/>
              <a:t> </a:t>
            </a:r>
            <a:r>
              <a:rPr lang="en-US" sz="2000" dirty="0" err="1"/>
              <a:t>tốc</a:t>
            </a:r>
            <a:r>
              <a:rPr lang="en-US" sz="2000" dirty="0"/>
              <a:t> </a:t>
            </a:r>
            <a:r>
              <a:rPr lang="en-US" sz="2000" dirty="0" err="1"/>
              <a:t>độ</a:t>
            </a:r>
            <a:r>
              <a:rPr lang="en-US" sz="2000" dirty="0"/>
              <a:t> </a:t>
            </a:r>
            <a:r>
              <a:rPr lang="en-US" sz="2000" dirty="0" err="1"/>
              <a:t>đọc</a:t>
            </a:r>
            <a:r>
              <a:rPr lang="en-US" sz="2000" dirty="0"/>
              <a:t> </a:t>
            </a:r>
            <a:r>
              <a:rPr lang="en-US" sz="2000" dirty="0" err="1"/>
              <a:t>từ</a:t>
            </a:r>
            <a:r>
              <a:rPr lang="en-US" sz="2000" dirty="0"/>
              <a:t> . </a:t>
            </a:r>
            <a:r>
              <a:rPr lang="en-US" sz="2000" dirty="0" err="1"/>
              <a:t>Bước</a:t>
            </a:r>
            <a:r>
              <a:rPr lang="en-US" sz="2000" dirty="0"/>
              <a:t> </a:t>
            </a:r>
            <a:r>
              <a:rPr lang="en-US" sz="2000" dirty="0" err="1"/>
              <a:t>tự</a:t>
            </a:r>
            <a:r>
              <a:rPr lang="en-US" sz="2000" dirty="0"/>
              <a:t> </a:t>
            </a:r>
            <a:r>
              <a:rPr lang="en-US" sz="2000" dirty="0" err="1"/>
              <a:t>nhiên</a:t>
            </a:r>
            <a:r>
              <a:rPr lang="en-US" sz="2000" dirty="0"/>
              <a:t> </a:t>
            </a:r>
            <a:r>
              <a:rPr lang="en-US" sz="2000" dirty="0" err="1"/>
              <a:t>này</a:t>
            </a:r>
            <a:r>
              <a:rPr lang="en-US" sz="2000" dirty="0"/>
              <a:t> </a:t>
            </a:r>
            <a:r>
              <a:rPr lang="en-US" sz="2000" dirty="0" err="1"/>
              <a:t>là</a:t>
            </a:r>
            <a:r>
              <a:rPr lang="en-US" sz="2000" dirty="0"/>
              <a:t> </a:t>
            </a:r>
            <a:r>
              <a:rPr lang="en-US" sz="2000" dirty="0" err="1"/>
              <a:t>đào</a:t>
            </a:r>
            <a:r>
              <a:rPr lang="en-US" sz="2000" dirty="0"/>
              <a:t> </a:t>
            </a:r>
            <a:r>
              <a:rPr lang="en-US" sz="2000" dirty="0" err="1"/>
              <a:t>tạo</a:t>
            </a:r>
            <a:r>
              <a:rPr lang="en-US" sz="2000" dirty="0"/>
              <a:t> </a:t>
            </a:r>
            <a:r>
              <a:rPr lang="en-US" sz="2000" dirty="0" err="1"/>
              <a:t>và</a:t>
            </a:r>
            <a:r>
              <a:rPr lang="en-US" sz="2000" dirty="0"/>
              <a:t> </a:t>
            </a:r>
            <a:r>
              <a:rPr lang="en-US" sz="2000" dirty="0" err="1"/>
              <a:t>thực</a:t>
            </a:r>
            <a:r>
              <a:rPr lang="en-US" sz="2000" dirty="0"/>
              <a:t> </a:t>
            </a:r>
            <a:r>
              <a:rPr lang="en-US" sz="2000" dirty="0" err="1"/>
              <a:t>hành</a:t>
            </a:r>
            <a:r>
              <a:rPr lang="en-US" sz="2000" dirty="0"/>
              <a:t>, </a:t>
            </a:r>
            <a:r>
              <a:rPr lang="en-US" sz="2000" dirty="0" err="1"/>
              <a:t>nhưng</a:t>
            </a:r>
            <a:r>
              <a:rPr lang="en-US" sz="2000" dirty="0"/>
              <a:t> </a:t>
            </a:r>
            <a:r>
              <a:rPr lang="en-US" sz="2000" dirty="0" err="1"/>
              <a:t>đừng</a:t>
            </a:r>
            <a:r>
              <a:rPr lang="en-US" sz="2000" dirty="0"/>
              <a:t> </a:t>
            </a:r>
            <a:r>
              <a:rPr lang="en-US" sz="2000" dirty="0" err="1"/>
              <a:t>sợ</a:t>
            </a:r>
            <a:r>
              <a:rPr lang="en-US" sz="2000" dirty="0"/>
              <a:t> </a:t>
            </a:r>
            <a:r>
              <a:rPr lang="en-US" sz="2000" dirty="0" err="1"/>
              <a:t>bởi</a:t>
            </a:r>
            <a:r>
              <a:rPr lang="en-US" sz="2000" dirty="0"/>
              <a:t> ý </a:t>
            </a:r>
            <a:r>
              <a:rPr lang="en-US" sz="2000" dirty="0" err="1"/>
              <a:t>tưởng</a:t>
            </a:r>
            <a:r>
              <a:rPr lang="en-US" sz="2000" dirty="0"/>
              <a:t> </a:t>
            </a:r>
            <a:r>
              <a:rPr lang="en-US" sz="2000" dirty="0" err="1"/>
              <a:t>về</a:t>
            </a:r>
            <a:r>
              <a:rPr lang="en-US" sz="2000" dirty="0"/>
              <a:t>  </a:t>
            </a:r>
            <a:r>
              <a:rPr lang="en-US" sz="2000" dirty="0" err="1"/>
              <a:t>sự</a:t>
            </a:r>
            <a:r>
              <a:rPr lang="en-US" sz="2000" dirty="0"/>
              <a:t> </a:t>
            </a:r>
            <a:r>
              <a:rPr lang="en-US" sz="2000" dirty="0" err="1"/>
              <a:t>thử</a:t>
            </a:r>
            <a:r>
              <a:rPr lang="en-US" sz="2000" dirty="0"/>
              <a:t> </a:t>
            </a:r>
            <a:r>
              <a:rPr lang="en-US" sz="2000" dirty="0" err="1"/>
              <a:t>thách</a:t>
            </a:r>
            <a:endParaRPr lang="en-US" sz="2000" dirty="0"/>
          </a:p>
          <a:p>
            <a:endParaRPr lang="en-US" sz="2000" dirty="0"/>
          </a:p>
        </p:txBody>
      </p:sp>
      <p:sp>
        <p:nvSpPr>
          <p:cNvPr id="2" name="Oval 1"/>
          <p:cNvSpPr/>
          <p:nvPr/>
        </p:nvSpPr>
        <p:spPr>
          <a:xfrm>
            <a:off x="4800600" y="685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251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5940088"/>
          </a:xfrm>
          <a:prstGeom prst="rect">
            <a:avLst/>
          </a:prstGeom>
          <a:noFill/>
        </p:spPr>
        <p:txBody>
          <a:bodyPr wrap="square" rtlCol="0">
            <a:spAutoFit/>
          </a:bodyPr>
          <a:lstStyle/>
          <a:p>
            <a:r>
              <a:rPr lang="vi-VN" sz="2000" b="1" dirty="0"/>
              <a:t>Question 4</a:t>
            </a:r>
            <a:r>
              <a:rPr lang="en-US" sz="2000" b="1" dirty="0"/>
              <a:t>8. </a:t>
            </a:r>
            <a:r>
              <a:rPr lang="vi-VN" sz="2000" dirty="0"/>
              <a:t>The word “</a:t>
            </a:r>
            <a:r>
              <a:rPr lang="vi-VN" sz="2000" b="1" dirty="0"/>
              <a:t>it</a:t>
            </a:r>
            <a:r>
              <a:rPr lang="vi-VN" sz="2000" dirty="0"/>
              <a:t>” in paragraph </a:t>
            </a:r>
            <a:r>
              <a:rPr lang="en-US" sz="2000" dirty="0"/>
              <a:t>3</a:t>
            </a:r>
            <a:r>
              <a:rPr lang="vi-VN" sz="2000" dirty="0"/>
              <a:t> refers to _______ .</a:t>
            </a:r>
            <a:endParaRPr lang="en-US" sz="2000" dirty="0"/>
          </a:p>
          <a:p>
            <a:r>
              <a:rPr lang="vi-VN" sz="2000" b="1" dirty="0"/>
              <a:t>A. </a:t>
            </a:r>
            <a:r>
              <a:rPr lang="en-US" sz="2000" dirty="0"/>
              <a:t>speed reading</a:t>
            </a:r>
            <a:r>
              <a:rPr lang="vi-VN" sz="2000" dirty="0"/>
              <a:t>	</a:t>
            </a:r>
            <a:r>
              <a:rPr lang="en-US" sz="2000" dirty="0"/>
              <a:t>	</a:t>
            </a:r>
            <a:r>
              <a:rPr lang="vi-VN" sz="2000" b="1" dirty="0"/>
              <a:t>B</a:t>
            </a:r>
            <a:r>
              <a:rPr lang="vi-VN" sz="2000" dirty="0"/>
              <a:t>. </a:t>
            </a:r>
            <a:r>
              <a:rPr lang="en-US" sz="2000" dirty="0"/>
              <a:t>training</a:t>
            </a:r>
          </a:p>
          <a:p>
            <a:r>
              <a:rPr lang="vi-VN" sz="2000" b="1" dirty="0"/>
              <a:t>C</a:t>
            </a:r>
            <a:r>
              <a:rPr lang="vi-VN" sz="2000" dirty="0"/>
              <a:t>. </a:t>
            </a:r>
            <a:r>
              <a:rPr lang="en-US" sz="2000" dirty="0"/>
              <a:t>idea of challenge</a:t>
            </a:r>
            <a:r>
              <a:rPr lang="vi-VN" sz="2000" dirty="0"/>
              <a:t>	</a:t>
            </a:r>
            <a:r>
              <a:rPr lang="en-US" sz="2000" dirty="0"/>
              <a:t>	</a:t>
            </a:r>
            <a:r>
              <a:rPr lang="vi-VN" sz="2000" b="1" dirty="0"/>
              <a:t>D</a:t>
            </a:r>
            <a:r>
              <a:rPr lang="vi-VN" sz="2000" dirty="0"/>
              <a:t>. being </a:t>
            </a:r>
            <a:r>
              <a:rPr lang="en-US" sz="2000" dirty="0"/>
              <a:t>intimidated</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r>
              <a:rPr lang="en-US" sz="2000" dirty="0"/>
              <a:t> – </a:t>
            </a:r>
            <a:r>
              <a:rPr lang="en-US" sz="2000" dirty="0" err="1"/>
              <a:t>từ</a:t>
            </a:r>
            <a:r>
              <a:rPr lang="en-US" sz="2000" dirty="0"/>
              <a:t> </a:t>
            </a:r>
            <a:r>
              <a:rPr lang="en-US" sz="2000" dirty="0" err="1"/>
              <a:t>thay</a:t>
            </a:r>
            <a:r>
              <a:rPr lang="en-US" sz="2000" dirty="0"/>
              <a:t> </a:t>
            </a:r>
            <a:r>
              <a:rPr lang="en-US" sz="2000" dirty="0" err="1"/>
              <a:t>thế</a:t>
            </a:r>
            <a:endParaRPr lang="en-US" sz="2000" dirty="0"/>
          </a:p>
          <a:p>
            <a:r>
              <a:rPr lang="en-US" sz="2000" dirty="0" err="1"/>
              <a:t>Giải</a:t>
            </a:r>
            <a:r>
              <a:rPr lang="en-US" sz="2000" dirty="0"/>
              <a:t> </a:t>
            </a:r>
            <a:r>
              <a:rPr lang="en-US" sz="2000" dirty="0" err="1"/>
              <a:t>thích</a:t>
            </a:r>
            <a:r>
              <a:rPr lang="en-US" sz="2000" dirty="0"/>
              <a:t>: </a:t>
            </a:r>
          </a:p>
          <a:p>
            <a:r>
              <a:rPr lang="en-US" sz="2000" dirty="0" err="1"/>
              <a:t>Từ</a:t>
            </a:r>
            <a:r>
              <a:rPr lang="en-US" sz="2000" dirty="0"/>
              <a:t> “</a:t>
            </a:r>
            <a:r>
              <a:rPr lang="en-US" sz="2000" b="1" u="sng" dirty="0"/>
              <a:t>it</a:t>
            </a:r>
            <a:r>
              <a:rPr lang="en-US" sz="2000" dirty="0"/>
              <a:t>” </a:t>
            </a:r>
            <a:r>
              <a:rPr lang="en-US" sz="2000" dirty="0" err="1"/>
              <a:t>trong</a:t>
            </a:r>
            <a:r>
              <a:rPr lang="en-US" sz="2000" dirty="0"/>
              <a:t> </a:t>
            </a:r>
            <a:r>
              <a:rPr lang="en-US" sz="2000" dirty="0" err="1"/>
              <a:t>đoạn</a:t>
            </a:r>
            <a:r>
              <a:rPr lang="en-US" sz="2000" dirty="0"/>
              <a:t> 3 </a:t>
            </a:r>
            <a:r>
              <a:rPr lang="en-US" sz="2000" dirty="0" err="1"/>
              <a:t>đề</a:t>
            </a:r>
            <a:r>
              <a:rPr lang="en-US" sz="2000" dirty="0"/>
              <a:t> </a:t>
            </a:r>
            <a:r>
              <a:rPr lang="en-US" sz="2000" dirty="0" err="1"/>
              <a:t>cập</a:t>
            </a:r>
            <a:r>
              <a:rPr lang="en-US" sz="2000" dirty="0"/>
              <a:t> </a:t>
            </a:r>
            <a:r>
              <a:rPr lang="en-US" sz="2000" dirty="0" err="1"/>
              <a:t>đến</a:t>
            </a:r>
            <a:r>
              <a:rPr lang="en-US" sz="2000" dirty="0"/>
              <a:t> _______.</a:t>
            </a:r>
          </a:p>
          <a:p>
            <a:r>
              <a:rPr lang="en-US" sz="2000" dirty="0"/>
              <a:t>A. speed reading : </a:t>
            </a:r>
            <a:r>
              <a:rPr lang="en-US" sz="2000" dirty="0" err="1"/>
              <a:t>đọc</a:t>
            </a:r>
            <a:r>
              <a:rPr lang="en-US" sz="2000" dirty="0"/>
              <a:t> </a:t>
            </a:r>
            <a:r>
              <a:rPr lang="en-US" sz="2000" dirty="0" err="1"/>
              <a:t>nhanh</a:t>
            </a:r>
            <a:r>
              <a:rPr lang="en-US" sz="2000" dirty="0"/>
              <a:t>		</a:t>
            </a:r>
            <a:r>
              <a:rPr lang="en-US" sz="2000" dirty="0" smtClean="0"/>
              <a:t>B</a:t>
            </a:r>
            <a:r>
              <a:rPr lang="en-US" sz="2000" dirty="0"/>
              <a:t>. training: </a:t>
            </a:r>
            <a:r>
              <a:rPr lang="en-US" sz="2000" dirty="0" err="1"/>
              <a:t>đào</a:t>
            </a:r>
            <a:r>
              <a:rPr lang="en-US" sz="2000" dirty="0"/>
              <a:t> </a:t>
            </a:r>
            <a:r>
              <a:rPr lang="en-US" sz="2000" dirty="0" err="1"/>
              <a:t>tạo</a:t>
            </a:r>
            <a:r>
              <a:rPr lang="en-US" sz="2000" dirty="0"/>
              <a:t>		</a:t>
            </a:r>
          </a:p>
          <a:p>
            <a:r>
              <a:rPr lang="en-US" sz="2000" dirty="0"/>
              <a:t>C. idea of challenge: ý </a:t>
            </a:r>
            <a:r>
              <a:rPr lang="en-US" sz="2000" dirty="0" err="1"/>
              <a:t>tưởng</a:t>
            </a:r>
            <a:r>
              <a:rPr lang="en-US" sz="2000" dirty="0"/>
              <a:t> </a:t>
            </a:r>
            <a:r>
              <a:rPr lang="en-US" sz="2000" dirty="0" err="1"/>
              <a:t>thử</a:t>
            </a:r>
            <a:r>
              <a:rPr lang="en-US" sz="2000" dirty="0"/>
              <a:t> </a:t>
            </a:r>
            <a:r>
              <a:rPr lang="en-US" sz="2000" dirty="0" err="1"/>
              <a:t>thách</a:t>
            </a:r>
            <a:r>
              <a:rPr lang="en-US" sz="2000" dirty="0"/>
              <a:t>	</a:t>
            </a:r>
            <a:r>
              <a:rPr lang="en-US" sz="2000" dirty="0" smtClean="0"/>
              <a:t>D</a:t>
            </a:r>
            <a:r>
              <a:rPr lang="en-US" sz="2000" dirty="0"/>
              <a:t>. being intimidated: </a:t>
            </a:r>
            <a:r>
              <a:rPr lang="en-US" sz="2000" dirty="0" err="1"/>
              <a:t>bị</a:t>
            </a:r>
            <a:r>
              <a:rPr lang="en-US" sz="2000" dirty="0"/>
              <a:t> </a:t>
            </a:r>
            <a:r>
              <a:rPr lang="en-US" sz="2000" dirty="0" err="1"/>
              <a:t>sợ</a:t>
            </a:r>
            <a:r>
              <a:rPr lang="en-US" sz="2000" dirty="0"/>
              <a:t> </a:t>
            </a:r>
            <a:r>
              <a:rPr lang="en-US" sz="2000" dirty="0" err="1"/>
              <a:t>hãi</a:t>
            </a:r>
            <a:endParaRPr lang="en-US" sz="2000" dirty="0"/>
          </a:p>
          <a:p>
            <a:r>
              <a:rPr lang="en-US" sz="2000" dirty="0" err="1"/>
              <a:t>Thông</a:t>
            </a:r>
            <a:r>
              <a:rPr lang="en-US" sz="2000" dirty="0"/>
              <a:t> tin: The key to successful speed reading is increasing your understanding of the text as you increase the rate at which you read the words .This natural step takes training and practice, but don’t be </a:t>
            </a:r>
            <a:r>
              <a:rPr lang="en-US" sz="2000" b="1" i="1" dirty="0"/>
              <a:t>intimidated</a:t>
            </a:r>
            <a:r>
              <a:rPr lang="en-US" sz="2000" dirty="0"/>
              <a:t> by the idea of a challenge. Once you've mastered </a:t>
            </a:r>
            <a:r>
              <a:rPr lang="en-US" sz="2000" b="1" dirty="0"/>
              <a:t>it</a:t>
            </a:r>
            <a:r>
              <a:rPr lang="en-US" sz="2000" dirty="0"/>
              <a:t>, it's a skill that will stick with you for the rest of your life. </a:t>
            </a:r>
          </a:p>
          <a:p>
            <a:r>
              <a:rPr lang="en-US" sz="2000" dirty="0" err="1"/>
              <a:t>Tạm</a:t>
            </a:r>
            <a:r>
              <a:rPr lang="en-US" sz="2000" dirty="0"/>
              <a:t> </a:t>
            </a:r>
            <a:r>
              <a:rPr lang="en-US" sz="2000" dirty="0" err="1"/>
              <a:t>dịch</a:t>
            </a:r>
            <a:r>
              <a:rPr lang="en-US" sz="2000" dirty="0"/>
              <a:t>: </a:t>
            </a:r>
            <a:r>
              <a:rPr lang="en-US" sz="2000" dirty="0" err="1"/>
              <a:t>Chìa</a:t>
            </a:r>
            <a:r>
              <a:rPr lang="en-US" sz="2000" dirty="0"/>
              <a:t> </a:t>
            </a:r>
            <a:r>
              <a:rPr lang="en-US" sz="2000" dirty="0" err="1"/>
              <a:t>khóa</a:t>
            </a:r>
            <a:r>
              <a:rPr lang="en-US" sz="2000" dirty="0"/>
              <a:t> </a:t>
            </a:r>
            <a:r>
              <a:rPr lang="en-US" sz="2000" dirty="0" err="1"/>
              <a:t>cho</a:t>
            </a:r>
            <a:r>
              <a:rPr lang="en-US" sz="2000" dirty="0"/>
              <a:t> </a:t>
            </a:r>
            <a:r>
              <a:rPr lang="en-US" sz="2000" dirty="0" err="1"/>
              <a:t>việc</a:t>
            </a:r>
            <a:r>
              <a:rPr lang="en-US" sz="2000" dirty="0"/>
              <a:t> </a:t>
            </a:r>
            <a:r>
              <a:rPr lang="en-US" sz="2000" dirty="0" err="1"/>
              <a:t>đọc</a:t>
            </a:r>
            <a:r>
              <a:rPr lang="en-US" sz="2000" dirty="0"/>
              <a:t> </a:t>
            </a:r>
            <a:r>
              <a:rPr lang="en-US" sz="2000" dirty="0" err="1"/>
              <a:t>nhanh</a:t>
            </a:r>
            <a:r>
              <a:rPr lang="en-US" sz="2000" dirty="0"/>
              <a:t> </a:t>
            </a:r>
            <a:r>
              <a:rPr lang="en-US" sz="2000" dirty="0" err="1"/>
              <a:t>thành</a:t>
            </a:r>
            <a:r>
              <a:rPr lang="en-US" sz="2000" dirty="0"/>
              <a:t> </a:t>
            </a:r>
            <a:r>
              <a:rPr lang="en-US" sz="2000" dirty="0" err="1"/>
              <a:t>công</a:t>
            </a:r>
            <a:r>
              <a:rPr lang="en-US" sz="2000" dirty="0"/>
              <a:t> </a:t>
            </a:r>
            <a:r>
              <a:rPr lang="en-US" sz="2000" dirty="0" err="1"/>
              <a:t>là</a:t>
            </a:r>
            <a:r>
              <a:rPr lang="en-US" sz="2000" dirty="0"/>
              <a:t> </a:t>
            </a:r>
            <a:r>
              <a:rPr lang="en-US" sz="2000" dirty="0" err="1"/>
              <a:t>tăng</a:t>
            </a:r>
            <a:r>
              <a:rPr lang="en-US" sz="2000" dirty="0"/>
              <a:t> </a:t>
            </a:r>
            <a:r>
              <a:rPr lang="en-US" sz="2000" dirty="0" err="1"/>
              <a:t>sự</a:t>
            </a:r>
            <a:r>
              <a:rPr lang="en-US" sz="2000" dirty="0"/>
              <a:t> </a:t>
            </a:r>
            <a:r>
              <a:rPr lang="en-US" sz="2000" dirty="0" err="1"/>
              <a:t>hiểu</a:t>
            </a:r>
            <a:r>
              <a:rPr lang="en-US" sz="2000" dirty="0"/>
              <a:t> </a:t>
            </a:r>
            <a:r>
              <a:rPr lang="en-US" sz="2000" dirty="0" err="1"/>
              <a:t>biết</a:t>
            </a:r>
            <a:r>
              <a:rPr lang="en-US" sz="2000" dirty="0"/>
              <a:t> </a:t>
            </a:r>
            <a:r>
              <a:rPr lang="en-US" sz="2000" dirty="0" err="1"/>
              <a:t>của</a:t>
            </a:r>
            <a:r>
              <a:rPr lang="en-US" sz="2000" dirty="0"/>
              <a:t> </a:t>
            </a:r>
            <a:r>
              <a:rPr lang="en-US" sz="2000" dirty="0" err="1"/>
              <a:t>bạn</a:t>
            </a:r>
            <a:r>
              <a:rPr lang="en-US" sz="2000" dirty="0"/>
              <a:t> </a:t>
            </a:r>
            <a:r>
              <a:rPr lang="en-US" sz="2000" dirty="0" err="1"/>
              <a:t>về</a:t>
            </a:r>
            <a:r>
              <a:rPr lang="en-US" sz="2000" dirty="0"/>
              <a:t> </a:t>
            </a:r>
            <a:r>
              <a:rPr lang="en-US" sz="2000" dirty="0" err="1"/>
              <a:t>văn</a:t>
            </a:r>
            <a:r>
              <a:rPr lang="en-US" sz="2000" dirty="0"/>
              <a:t> </a:t>
            </a:r>
            <a:r>
              <a:rPr lang="en-US" sz="2000" dirty="0" err="1"/>
              <a:t>bản</a:t>
            </a:r>
            <a:r>
              <a:rPr lang="en-US" sz="2000" dirty="0"/>
              <a:t> </a:t>
            </a:r>
            <a:r>
              <a:rPr lang="en-US" sz="2000" dirty="0" err="1"/>
              <a:t>khi</a:t>
            </a:r>
            <a:r>
              <a:rPr lang="en-US" sz="2000" dirty="0"/>
              <a:t> </a:t>
            </a:r>
            <a:r>
              <a:rPr lang="en-US" sz="2000" dirty="0" err="1"/>
              <a:t>bạn</a:t>
            </a:r>
            <a:r>
              <a:rPr lang="en-US" sz="2000" dirty="0"/>
              <a:t> </a:t>
            </a:r>
            <a:r>
              <a:rPr lang="en-US" sz="2000" dirty="0" err="1"/>
              <a:t>tăng</a:t>
            </a:r>
            <a:r>
              <a:rPr lang="en-US" sz="2000" dirty="0"/>
              <a:t> </a:t>
            </a:r>
            <a:r>
              <a:rPr lang="en-US" sz="2000" dirty="0" err="1"/>
              <a:t>tốc</a:t>
            </a:r>
            <a:r>
              <a:rPr lang="en-US" sz="2000" dirty="0"/>
              <a:t> </a:t>
            </a:r>
            <a:r>
              <a:rPr lang="en-US" sz="2000" dirty="0" err="1"/>
              <a:t>độ</a:t>
            </a:r>
            <a:r>
              <a:rPr lang="en-US" sz="2000" dirty="0"/>
              <a:t> </a:t>
            </a:r>
            <a:r>
              <a:rPr lang="en-US" sz="2000" dirty="0" err="1"/>
              <a:t>đọc</a:t>
            </a:r>
            <a:r>
              <a:rPr lang="en-US" sz="2000" dirty="0"/>
              <a:t> </a:t>
            </a:r>
            <a:r>
              <a:rPr lang="en-US" sz="2000" dirty="0" err="1"/>
              <a:t>từ</a:t>
            </a:r>
            <a:r>
              <a:rPr lang="en-US" sz="2000" dirty="0"/>
              <a:t> . </a:t>
            </a:r>
            <a:r>
              <a:rPr lang="en-US" sz="2000" dirty="0" err="1"/>
              <a:t>Bước</a:t>
            </a:r>
            <a:r>
              <a:rPr lang="en-US" sz="2000" dirty="0"/>
              <a:t> </a:t>
            </a:r>
            <a:r>
              <a:rPr lang="en-US" sz="2000" dirty="0" err="1"/>
              <a:t>tự</a:t>
            </a:r>
            <a:r>
              <a:rPr lang="en-US" sz="2000" dirty="0"/>
              <a:t> </a:t>
            </a:r>
            <a:r>
              <a:rPr lang="en-US" sz="2000" dirty="0" err="1"/>
              <a:t>nhiên</a:t>
            </a:r>
            <a:r>
              <a:rPr lang="en-US" sz="2000" dirty="0"/>
              <a:t> </a:t>
            </a:r>
            <a:r>
              <a:rPr lang="en-US" sz="2000" dirty="0" err="1"/>
              <a:t>này</a:t>
            </a:r>
            <a:r>
              <a:rPr lang="en-US" sz="2000" dirty="0"/>
              <a:t> </a:t>
            </a:r>
            <a:r>
              <a:rPr lang="en-US" sz="2000" dirty="0" err="1"/>
              <a:t>là</a:t>
            </a:r>
            <a:r>
              <a:rPr lang="en-US" sz="2000" dirty="0"/>
              <a:t> </a:t>
            </a:r>
            <a:r>
              <a:rPr lang="en-US" sz="2000" dirty="0" err="1"/>
              <a:t>đào</a:t>
            </a:r>
            <a:r>
              <a:rPr lang="en-US" sz="2000" dirty="0"/>
              <a:t> </a:t>
            </a:r>
            <a:r>
              <a:rPr lang="en-US" sz="2000" dirty="0" err="1"/>
              <a:t>tạo</a:t>
            </a:r>
            <a:r>
              <a:rPr lang="en-US" sz="2000" dirty="0"/>
              <a:t> </a:t>
            </a:r>
            <a:r>
              <a:rPr lang="en-US" sz="2000" dirty="0" err="1"/>
              <a:t>và</a:t>
            </a:r>
            <a:r>
              <a:rPr lang="en-US" sz="2000" dirty="0"/>
              <a:t> </a:t>
            </a:r>
            <a:r>
              <a:rPr lang="en-US" sz="2000" dirty="0" err="1"/>
              <a:t>thực</a:t>
            </a:r>
            <a:r>
              <a:rPr lang="en-US" sz="2000" dirty="0"/>
              <a:t> </a:t>
            </a:r>
            <a:r>
              <a:rPr lang="en-US" sz="2000" dirty="0" err="1"/>
              <a:t>hành</a:t>
            </a:r>
            <a:r>
              <a:rPr lang="en-US" sz="2000" dirty="0"/>
              <a:t>, </a:t>
            </a:r>
            <a:r>
              <a:rPr lang="en-US" sz="2000" dirty="0" err="1"/>
              <a:t>nhưng</a:t>
            </a:r>
            <a:r>
              <a:rPr lang="en-US" sz="2000" dirty="0"/>
              <a:t> </a:t>
            </a:r>
            <a:r>
              <a:rPr lang="en-US" sz="2000" dirty="0" err="1"/>
              <a:t>đừng</a:t>
            </a:r>
            <a:r>
              <a:rPr lang="en-US" sz="2000" dirty="0"/>
              <a:t> </a:t>
            </a:r>
            <a:r>
              <a:rPr lang="en-US" sz="2000" dirty="0" err="1"/>
              <a:t>sợ</a:t>
            </a:r>
            <a:r>
              <a:rPr lang="en-US" sz="2000" dirty="0"/>
              <a:t> </a:t>
            </a:r>
            <a:r>
              <a:rPr lang="en-US" sz="2000" dirty="0" err="1"/>
              <a:t>bởi</a:t>
            </a:r>
            <a:r>
              <a:rPr lang="en-US" sz="2000" dirty="0"/>
              <a:t> ý </a:t>
            </a:r>
            <a:r>
              <a:rPr lang="en-US" sz="2000" dirty="0" err="1"/>
              <a:t>tưởng</a:t>
            </a:r>
            <a:r>
              <a:rPr lang="en-US" sz="2000" dirty="0"/>
              <a:t> </a:t>
            </a:r>
            <a:r>
              <a:rPr lang="en-US" sz="2000" dirty="0" err="1"/>
              <a:t>về</a:t>
            </a:r>
            <a:r>
              <a:rPr lang="en-US" sz="2000" dirty="0"/>
              <a:t>  </a:t>
            </a:r>
            <a:r>
              <a:rPr lang="en-US" sz="2000" dirty="0" err="1"/>
              <a:t>sự</a:t>
            </a:r>
            <a:r>
              <a:rPr lang="en-US" sz="2000" dirty="0"/>
              <a:t> </a:t>
            </a:r>
            <a:r>
              <a:rPr lang="en-US" sz="2000" dirty="0" err="1"/>
              <a:t>thử</a:t>
            </a:r>
            <a:r>
              <a:rPr lang="en-US" sz="2000" dirty="0"/>
              <a:t> </a:t>
            </a:r>
            <a:r>
              <a:rPr lang="en-US" sz="2000" dirty="0" err="1"/>
              <a:t>thách</a:t>
            </a:r>
            <a:endParaRPr lang="en-US" sz="2000" dirty="0"/>
          </a:p>
          <a:p>
            <a:r>
              <a:rPr lang="en-US" sz="2000" dirty="0"/>
              <a:t> </a:t>
            </a:r>
            <a:r>
              <a:rPr lang="en-US" sz="2000" dirty="0" err="1"/>
              <a:t>Một</a:t>
            </a:r>
            <a:r>
              <a:rPr lang="en-US" sz="2000" dirty="0"/>
              <a:t> </a:t>
            </a:r>
            <a:r>
              <a:rPr lang="en-US" sz="2000" dirty="0" err="1"/>
              <a:t>khi</a:t>
            </a:r>
            <a:r>
              <a:rPr lang="en-US" sz="2000" dirty="0"/>
              <a:t> </a:t>
            </a:r>
            <a:r>
              <a:rPr lang="en-US" sz="2000" dirty="0" err="1"/>
              <a:t>bạn</a:t>
            </a:r>
            <a:r>
              <a:rPr lang="en-US" sz="2000" dirty="0"/>
              <a:t> </a:t>
            </a:r>
            <a:r>
              <a:rPr lang="en-US" sz="2000" dirty="0" err="1"/>
              <a:t>đã</a:t>
            </a:r>
            <a:r>
              <a:rPr lang="en-US" sz="2000" dirty="0"/>
              <a:t> </a:t>
            </a:r>
            <a:r>
              <a:rPr lang="en-US" sz="2000" dirty="0" err="1"/>
              <a:t>giỏi</a:t>
            </a:r>
            <a:r>
              <a:rPr lang="en-US" sz="2000" dirty="0"/>
              <a:t> </a:t>
            </a:r>
            <a:r>
              <a:rPr lang="en-US" sz="2000" dirty="0" err="1"/>
              <a:t>nó</a:t>
            </a:r>
            <a:r>
              <a:rPr lang="en-US" sz="2000" dirty="0"/>
              <a:t>, </a:t>
            </a:r>
            <a:r>
              <a:rPr lang="en-US" sz="2000" dirty="0" err="1"/>
              <a:t>nó</a:t>
            </a:r>
            <a:r>
              <a:rPr lang="en-US" sz="2000" dirty="0"/>
              <a:t> </a:t>
            </a:r>
            <a:r>
              <a:rPr lang="en-US" sz="2000" dirty="0" err="1"/>
              <a:t>là</a:t>
            </a:r>
            <a:r>
              <a:rPr lang="en-US" sz="2000" dirty="0"/>
              <a:t> </a:t>
            </a:r>
            <a:r>
              <a:rPr lang="en-US" sz="2000" dirty="0" err="1"/>
              <a:t>một</a:t>
            </a:r>
            <a:r>
              <a:rPr lang="en-US" sz="2000" dirty="0"/>
              <a:t> </a:t>
            </a:r>
            <a:r>
              <a:rPr lang="en-US" sz="2000" dirty="0" err="1"/>
              <a:t>kỹ</a:t>
            </a:r>
            <a:r>
              <a:rPr lang="en-US" sz="2000" dirty="0"/>
              <a:t> </a:t>
            </a:r>
            <a:r>
              <a:rPr lang="en-US" sz="2000" dirty="0" err="1"/>
              <a:t>năng</a:t>
            </a:r>
            <a:r>
              <a:rPr lang="en-US" sz="2000" dirty="0"/>
              <a:t> </a:t>
            </a:r>
            <a:r>
              <a:rPr lang="en-US" sz="2000" dirty="0" err="1"/>
              <a:t>mà</a:t>
            </a:r>
            <a:r>
              <a:rPr lang="en-US" sz="2000" dirty="0"/>
              <a:t> </a:t>
            </a:r>
            <a:r>
              <a:rPr lang="en-US" sz="2000" dirty="0" err="1"/>
              <a:t>sẽ</a:t>
            </a:r>
            <a:r>
              <a:rPr lang="en-US" sz="2000" dirty="0"/>
              <a:t> </a:t>
            </a:r>
            <a:r>
              <a:rPr lang="en-US" sz="2000" dirty="0" err="1"/>
              <a:t>gắn</a:t>
            </a:r>
            <a:r>
              <a:rPr lang="en-US" sz="2000" dirty="0"/>
              <a:t> </a:t>
            </a:r>
            <a:r>
              <a:rPr lang="en-US" sz="2000" dirty="0" err="1"/>
              <a:t>bó</a:t>
            </a:r>
            <a:r>
              <a:rPr lang="en-US" sz="2000" dirty="0"/>
              <a:t> </a:t>
            </a:r>
            <a:r>
              <a:rPr lang="en-US" sz="2000" dirty="0" err="1"/>
              <a:t>với</a:t>
            </a:r>
            <a:r>
              <a:rPr lang="en-US" sz="2000" dirty="0"/>
              <a:t> </a:t>
            </a:r>
            <a:r>
              <a:rPr lang="en-US" sz="2000" dirty="0" err="1"/>
              <a:t>bạn</a:t>
            </a:r>
            <a:r>
              <a:rPr lang="en-US" sz="2000" dirty="0"/>
              <a:t> </a:t>
            </a:r>
            <a:r>
              <a:rPr lang="en-US" sz="2000" dirty="0" err="1"/>
              <a:t>suốt</a:t>
            </a:r>
            <a:r>
              <a:rPr lang="en-US" sz="2000" dirty="0"/>
              <a:t> </a:t>
            </a:r>
            <a:r>
              <a:rPr lang="en-US" sz="2000" dirty="0" err="1"/>
              <a:t>phần</a:t>
            </a:r>
            <a:r>
              <a:rPr lang="en-US" sz="2000" dirty="0"/>
              <a:t> </a:t>
            </a:r>
            <a:r>
              <a:rPr lang="en-US" sz="2000" dirty="0" err="1"/>
              <a:t>đời</a:t>
            </a:r>
            <a:r>
              <a:rPr lang="en-US" sz="2000" dirty="0"/>
              <a:t> </a:t>
            </a:r>
            <a:r>
              <a:rPr lang="en-US" sz="2000" dirty="0" err="1"/>
              <a:t>còn</a:t>
            </a:r>
            <a:r>
              <a:rPr lang="en-US" sz="2000" dirty="0"/>
              <a:t> </a:t>
            </a:r>
            <a:r>
              <a:rPr lang="en-US" sz="2000" dirty="0" err="1"/>
              <a:t>ại</a:t>
            </a:r>
            <a:endParaRPr lang="en-US" sz="2000" dirty="0"/>
          </a:p>
          <a:p>
            <a:endParaRPr lang="en-US" sz="2000" dirty="0"/>
          </a:p>
        </p:txBody>
      </p:sp>
      <p:sp>
        <p:nvSpPr>
          <p:cNvPr id="2" name="Oval 1"/>
          <p:cNvSpPr/>
          <p:nvPr/>
        </p:nvSpPr>
        <p:spPr>
          <a:xfrm>
            <a:off x="228600" y="609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7304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839200" cy="6863417"/>
          </a:xfrm>
          <a:prstGeom prst="rect">
            <a:avLst/>
          </a:prstGeom>
          <a:noFill/>
        </p:spPr>
        <p:txBody>
          <a:bodyPr wrap="square" rtlCol="0">
            <a:spAutoFit/>
          </a:bodyPr>
          <a:lstStyle/>
          <a:p>
            <a:r>
              <a:rPr lang="en-US" sz="2000" b="1" dirty="0"/>
              <a:t>Question</a:t>
            </a:r>
            <a:r>
              <a:rPr lang="en-US" sz="2000" dirty="0"/>
              <a:t> </a:t>
            </a:r>
            <a:r>
              <a:rPr lang="en-US" sz="2000" b="1" dirty="0"/>
              <a:t>49. </a:t>
            </a:r>
            <a:r>
              <a:rPr lang="en-US" sz="2000" dirty="0"/>
              <a:t> According to the passage, what is TRUE about the strategies used in teaching speed reader? </a:t>
            </a:r>
          </a:p>
          <a:p>
            <a:r>
              <a:rPr lang="en-US" sz="2000" dirty="0"/>
              <a:t>A. They focus on slow readers.  			B. They encourage readers to move lips.</a:t>
            </a:r>
          </a:p>
          <a:p>
            <a:r>
              <a:rPr lang="en-US" sz="2000" dirty="0"/>
              <a:t>C. They </a:t>
            </a:r>
            <a:r>
              <a:rPr lang="en-US" sz="2000" dirty="0" err="1"/>
              <a:t>centre</a:t>
            </a:r>
            <a:r>
              <a:rPr lang="en-US" sz="2000" dirty="0"/>
              <a:t> on readers' personal capabilities. 	D. They consider the readers’ schooling ages.</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r>
              <a:rPr lang="en-US" sz="2000" dirty="0"/>
              <a:t> – chi </a:t>
            </a:r>
            <a:r>
              <a:rPr lang="en-US" sz="2000" dirty="0" err="1"/>
              <a:t>tiết</a:t>
            </a:r>
            <a:endParaRPr lang="en-US" sz="2000" dirty="0"/>
          </a:p>
          <a:p>
            <a:r>
              <a:rPr lang="en-US" sz="2000" dirty="0" err="1"/>
              <a:t>Giải</a:t>
            </a:r>
            <a:r>
              <a:rPr lang="en-US" sz="2000" dirty="0"/>
              <a:t> </a:t>
            </a:r>
            <a:r>
              <a:rPr lang="en-US" sz="2000" dirty="0" err="1"/>
              <a:t>thích</a:t>
            </a:r>
            <a:r>
              <a:rPr lang="en-US" sz="2000" dirty="0"/>
              <a:t>: Theo </a:t>
            </a:r>
            <a:r>
              <a:rPr lang="en-US" sz="2000" dirty="0" err="1"/>
              <a:t>đoạn</a:t>
            </a:r>
            <a:r>
              <a:rPr lang="en-US" sz="2000" dirty="0"/>
              <a:t> </a:t>
            </a:r>
            <a:r>
              <a:rPr lang="en-US" sz="2000" dirty="0" err="1"/>
              <a:t>văn</a:t>
            </a:r>
            <a:r>
              <a:rPr lang="en-US" sz="2000" dirty="0"/>
              <a:t> </a:t>
            </a:r>
            <a:r>
              <a:rPr lang="en-US" sz="2000" dirty="0" err="1"/>
              <a:t>câu</a:t>
            </a:r>
            <a:r>
              <a:rPr lang="en-US" sz="2000" dirty="0"/>
              <a:t> </a:t>
            </a:r>
            <a:r>
              <a:rPr lang="en-US" sz="2000" dirty="0" err="1"/>
              <a:t>nào</a:t>
            </a:r>
            <a:r>
              <a:rPr lang="en-US" sz="2000" dirty="0"/>
              <a:t> </a:t>
            </a:r>
            <a:r>
              <a:rPr lang="en-US" sz="2000" dirty="0" err="1"/>
              <a:t>đúng</a:t>
            </a:r>
            <a:r>
              <a:rPr lang="en-US" sz="2000" dirty="0"/>
              <a:t> </a:t>
            </a:r>
            <a:r>
              <a:rPr lang="en-US" sz="2000" dirty="0" err="1"/>
              <a:t>về</a:t>
            </a:r>
            <a:r>
              <a:rPr lang="en-US" sz="2000" dirty="0"/>
              <a:t> </a:t>
            </a:r>
            <a:r>
              <a:rPr lang="en-US" sz="2000" dirty="0" err="1"/>
              <a:t>chiến</a:t>
            </a:r>
            <a:r>
              <a:rPr lang="en-US" sz="2000" dirty="0"/>
              <a:t> </a:t>
            </a:r>
            <a:r>
              <a:rPr lang="en-US" sz="2000" dirty="0" err="1"/>
              <a:t>lược</a:t>
            </a:r>
            <a:r>
              <a:rPr lang="en-US" sz="2000" dirty="0"/>
              <a:t> </a:t>
            </a:r>
            <a:r>
              <a:rPr lang="en-US" sz="2000" dirty="0" err="1"/>
              <a:t>được</a:t>
            </a:r>
            <a:r>
              <a:rPr lang="en-US" sz="2000" dirty="0"/>
              <a:t> </a:t>
            </a:r>
            <a:r>
              <a:rPr lang="en-US" sz="2000" dirty="0" err="1"/>
              <a:t>dùng</a:t>
            </a:r>
            <a:r>
              <a:rPr lang="en-US" sz="2000" dirty="0"/>
              <a:t> </a:t>
            </a:r>
            <a:r>
              <a:rPr lang="en-US" sz="2000" dirty="0" err="1"/>
              <a:t>để</a:t>
            </a:r>
            <a:r>
              <a:rPr lang="en-US" sz="2000" dirty="0"/>
              <a:t> </a:t>
            </a:r>
            <a:r>
              <a:rPr lang="en-US" sz="2000" dirty="0" err="1"/>
              <a:t>dạy</a:t>
            </a:r>
            <a:r>
              <a:rPr lang="en-US" sz="2000" dirty="0"/>
              <a:t> </a:t>
            </a:r>
            <a:r>
              <a:rPr lang="en-US" sz="2000" dirty="0" err="1"/>
              <a:t>người</a:t>
            </a:r>
            <a:r>
              <a:rPr lang="en-US" sz="2000" dirty="0"/>
              <a:t> </a:t>
            </a:r>
            <a:r>
              <a:rPr lang="en-US" sz="2000" dirty="0" err="1"/>
              <a:t>đọc</a:t>
            </a:r>
            <a:r>
              <a:rPr lang="en-US" sz="2000" dirty="0"/>
              <a:t> </a:t>
            </a:r>
            <a:r>
              <a:rPr lang="en-US" sz="2000" dirty="0" err="1"/>
              <a:t>nhanh</a:t>
            </a:r>
            <a:endParaRPr lang="en-US" sz="2000" dirty="0"/>
          </a:p>
          <a:p>
            <a:r>
              <a:rPr lang="en-US" sz="2000" dirty="0"/>
              <a:t>A. </a:t>
            </a:r>
            <a:r>
              <a:rPr lang="en-US" sz="2000" dirty="0" err="1"/>
              <a:t>Họ</a:t>
            </a:r>
            <a:r>
              <a:rPr lang="en-US" sz="2000" dirty="0"/>
              <a:t> </a:t>
            </a:r>
            <a:r>
              <a:rPr lang="en-US" sz="2000" dirty="0" err="1"/>
              <a:t>tập</a:t>
            </a:r>
            <a:r>
              <a:rPr lang="en-US" sz="2000" dirty="0"/>
              <a:t> </a:t>
            </a:r>
            <a:r>
              <a:rPr lang="en-US" sz="2000" dirty="0" err="1"/>
              <a:t>trung</a:t>
            </a:r>
            <a:r>
              <a:rPr lang="en-US" sz="2000" dirty="0"/>
              <a:t> </a:t>
            </a:r>
            <a:r>
              <a:rPr lang="en-US" sz="2000" dirty="0" err="1"/>
              <a:t>vào</a:t>
            </a:r>
            <a:r>
              <a:rPr lang="en-US" sz="2000" dirty="0"/>
              <a:t> </a:t>
            </a:r>
            <a:r>
              <a:rPr lang="en-US" sz="2000" dirty="0" err="1"/>
              <a:t>người</a:t>
            </a:r>
            <a:r>
              <a:rPr lang="en-US" sz="2000" dirty="0"/>
              <a:t> </a:t>
            </a:r>
            <a:r>
              <a:rPr lang="en-US" sz="2000" dirty="0" err="1"/>
              <a:t>đọc</a:t>
            </a:r>
            <a:r>
              <a:rPr lang="en-US" sz="2000" dirty="0"/>
              <a:t> </a:t>
            </a:r>
            <a:r>
              <a:rPr lang="en-US" sz="2000" dirty="0" err="1"/>
              <a:t>chậm</a:t>
            </a:r>
            <a:r>
              <a:rPr lang="en-US" sz="2000" dirty="0"/>
              <a:t>			</a:t>
            </a:r>
          </a:p>
          <a:p>
            <a:r>
              <a:rPr lang="en-US" sz="2000" dirty="0"/>
              <a:t>B. </a:t>
            </a:r>
            <a:r>
              <a:rPr lang="en-US" sz="2000" dirty="0" err="1"/>
              <a:t>Họ</a:t>
            </a:r>
            <a:r>
              <a:rPr lang="en-US" sz="2000" dirty="0"/>
              <a:t> </a:t>
            </a:r>
            <a:r>
              <a:rPr lang="en-US" sz="2000" dirty="0" err="1"/>
              <a:t>khuyến</a:t>
            </a:r>
            <a:r>
              <a:rPr lang="en-US" sz="2000" dirty="0"/>
              <a:t> </a:t>
            </a:r>
            <a:r>
              <a:rPr lang="en-US" sz="2000" dirty="0" err="1"/>
              <a:t>khích</a:t>
            </a:r>
            <a:r>
              <a:rPr lang="en-US" sz="2000" dirty="0"/>
              <a:t> </a:t>
            </a:r>
            <a:r>
              <a:rPr lang="en-US" sz="2000" dirty="0" err="1"/>
              <a:t>người</a:t>
            </a:r>
            <a:r>
              <a:rPr lang="en-US" sz="2000" dirty="0"/>
              <a:t> </a:t>
            </a:r>
            <a:r>
              <a:rPr lang="en-US" sz="2000" dirty="0" err="1"/>
              <a:t>đọc</a:t>
            </a:r>
            <a:r>
              <a:rPr lang="en-US" sz="2000" dirty="0"/>
              <a:t> di </a:t>
            </a:r>
            <a:r>
              <a:rPr lang="en-US" sz="2000" dirty="0" err="1"/>
              <a:t>chuyển</a:t>
            </a:r>
            <a:r>
              <a:rPr lang="en-US" sz="2000" dirty="0"/>
              <a:t> </a:t>
            </a:r>
            <a:r>
              <a:rPr lang="en-US" sz="2000" dirty="0" err="1"/>
              <a:t>môi</a:t>
            </a:r>
            <a:r>
              <a:rPr lang="en-US" sz="2000" dirty="0"/>
              <a:t>.</a:t>
            </a:r>
          </a:p>
          <a:p>
            <a:r>
              <a:rPr lang="en-US" sz="2000" dirty="0"/>
              <a:t>C. </a:t>
            </a:r>
            <a:r>
              <a:rPr lang="en-US" sz="2000" dirty="0" err="1"/>
              <a:t>Họ</a:t>
            </a:r>
            <a:r>
              <a:rPr lang="en-US" sz="2000" dirty="0"/>
              <a:t> </a:t>
            </a:r>
            <a:r>
              <a:rPr lang="en-US" sz="2000" dirty="0" err="1"/>
              <a:t>tập</a:t>
            </a:r>
            <a:r>
              <a:rPr lang="en-US" sz="2000" dirty="0"/>
              <a:t> </a:t>
            </a:r>
            <a:r>
              <a:rPr lang="en-US" sz="2000" dirty="0" err="1"/>
              <a:t>trung</a:t>
            </a:r>
            <a:r>
              <a:rPr lang="en-US" sz="2000" dirty="0"/>
              <a:t> </a:t>
            </a:r>
            <a:r>
              <a:rPr lang="en-US" sz="2000" dirty="0" err="1"/>
              <a:t>vào</a:t>
            </a:r>
            <a:r>
              <a:rPr lang="en-US" sz="2000" dirty="0"/>
              <a:t> </a:t>
            </a:r>
            <a:r>
              <a:rPr lang="en-US" sz="2000" dirty="0" err="1"/>
              <a:t>khả</a:t>
            </a:r>
            <a:r>
              <a:rPr lang="en-US" sz="2000" dirty="0"/>
              <a:t> </a:t>
            </a:r>
            <a:r>
              <a:rPr lang="en-US" sz="2000" dirty="0" err="1"/>
              <a:t>năng</a:t>
            </a:r>
            <a:r>
              <a:rPr lang="en-US" sz="2000" dirty="0"/>
              <a:t> </a:t>
            </a:r>
            <a:r>
              <a:rPr lang="en-US" sz="2000" dirty="0" err="1"/>
              <a:t>cá</a:t>
            </a:r>
            <a:r>
              <a:rPr lang="en-US" sz="2000" dirty="0"/>
              <a:t> </a:t>
            </a:r>
            <a:r>
              <a:rPr lang="en-US" sz="2000" dirty="0" err="1"/>
              <a:t>nhân</a:t>
            </a:r>
            <a:r>
              <a:rPr lang="en-US" sz="2000" dirty="0"/>
              <a:t> </a:t>
            </a:r>
            <a:r>
              <a:rPr lang="en-US" sz="2000" dirty="0" err="1"/>
              <a:t>của</a:t>
            </a:r>
            <a:r>
              <a:rPr lang="en-US" sz="2000" dirty="0"/>
              <a:t> </a:t>
            </a:r>
            <a:r>
              <a:rPr lang="en-US" sz="2000" dirty="0" err="1"/>
              <a:t>người</a:t>
            </a:r>
            <a:r>
              <a:rPr lang="en-US" sz="2000" dirty="0"/>
              <a:t> </a:t>
            </a:r>
            <a:r>
              <a:rPr lang="en-US" sz="2000" dirty="0" err="1"/>
              <a:t>đọc</a:t>
            </a:r>
            <a:r>
              <a:rPr lang="en-US" sz="2000" dirty="0"/>
              <a:t> 	</a:t>
            </a:r>
          </a:p>
          <a:p>
            <a:r>
              <a:rPr lang="en-US" sz="2000" dirty="0"/>
              <a:t>D. </a:t>
            </a:r>
            <a:r>
              <a:rPr lang="en-US" sz="2000" dirty="0" err="1"/>
              <a:t>Họ</a:t>
            </a:r>
            <a:r>
              <a:rPr lang="en-US" sz="2000" dirty="0"/>
              <a:t> </a:t>
            </a:r>
            <a:r>
              <a:rPr lang="en-US" sz="2000" dirty="0" err="1"/>
              <a:t>xem</a:t>
            </a:r>
            <a:r>
              <a:rPr lang="en-US" sz="2000" dirty="0"/>
              <a:t> </a:t>
            </a:r>
            <a:r>
              <a:rPr lang="en-US" sz="2000" dirty="0" err="1"/>
              <a:t>xét</a:t>
            </a:r>
            <a:r>
              <a:rPr lang="en-US" sz="2000" dirty="0"/>
              <a:t> </a:t>
            </a:r>
            <a:r>
              <a:rPr lang="en-US" sz="2000" dirty="0" err="1"/>
              <a:t>tuổi</a:t>
            </a:r>
            <a:r>
              <a:rPr lang="en-US" sz="2000" dirty="0"/>
              <a:t> </a:t>
            </a:r>
            <a:r>
              <a:rPr lang="en-US" sz="2000" dirty="0" err="1"/>
              <a:t>đi</a:t>
            </a:r>
            <a:r>
              <a:rPr lang="en-US" sz="2000" dirty="0"/>
              <a:t> </a:t>
            </a:r>
            <a:r>
              <a:rPr lang="en-US" sz="2000" dirty="0" err="1"/>
              <a:t>học</a:t>
            </a:r>
            <a:r>
              <a:rPr lang="en-US" sz="2000" dirty="0"/>
              <a:t> </a:t>
            </a:r>
            <a:r>
              <a:rPr lang="en-US" sz="2000" dirty="0" err="1"/>
              <a:t>của</a:t>
            </a:r>
            <a:r>
              <a:rPr lang="en-US" sz="2000" dirty="0"/>
              <a:t> </a:t>
            </a:r>
            <a:r>
              <a:rPr lang="en-US" sz="2000" dirty="0" err="1"/>
              <a:t>người</a:t>
            </a:r>
            <a:r>
              <a:rPr lang="en-US" sz="2000" dirty="0"/>
              <a:t> </a:t>
            </a:r>
            <a:r>
              <a:rPr lang="en-US" sz="2000" dirty="0" err="1"/>
              <a:t>đọc</a:t>
            </a:r>
            <a:endParaRPr lang="en-US" sz="2000" dirty="0"/>
          </a:p>
          <a:p>
            <a:r>
              <a:rPr lang="en-US" sz="2000" dirty="0" err="1"/>
              <a:t>Thông</a:t>
            </a:r>
            <a:r>
              <a:rPr lang="en-US" sz="2000" dirty="0"/>
              <a:t> tin:</a:t>
            </a:r>
          </a:p>
          <a:p>
            <a:r>
              <a:rPr lang="en-US" sz="2000" dirty="0"/>
              <a:t>The techniques used in teaching speed reading focus on your individual abilities,- Herbs also have a more direct influence than acupuncture on the body's physical system, as they can aid in normalizing blood pressure.</a:t>
            </a:r>
          </a:p>
          <a:p>
            <a:r>
              <a:rPr lang="en-US" sz="2000" dirty="0"/>
              <a:t> </a:t>
            </a:r>
          </a:p>
          <a:p>
            <a:r>
              <a:rPr lang="en-US" sz="2000" dirty="0" err="1"/>
              <a:t>Tạm</a:t>
            </a:r>
            <a:r>
              <a:rPr lang="en-US" sz="2000" dirty="0"/>
              <a:t> </a:t>
            </a:r>
            <a:r>
              <a:rPr lang="en-US" sz="2000" dirty="0" err="1"/>
              <a:t>dịch</a:t>
            </a:r>
            <a:r>
              <a:rPr lang="en-US" sz="2000" dirty="0"/>
              <a:t>: </a:t>
            </a:r>
            <a:r>
              <a:rPr lang="en-US" sz="2000" dirty="0" err="1"/>
              <a:t>Kỹ</a:t>
            </a:r>
            <a:r>
              <a:rPr lang="en-US" sz="2000" dirty="0"/>
              <a:t> </a:t>
            </a:r>
            <a:r>
              <a:rPr lang="en-US" sz="2000" dirty="0" err="1"/>
              <a:t>thuật</a:t>
            </a:r>
            <a:r>
              <a:rPr lang="en-US" sz="2000" dirty="0"/>
              <a:t> </a:t>
            </a:r>
            <a:r>
              <a:rPr lang="en-US" sz="2000" dirty="0" err="1"/>
              <a:t>được</a:t>
            </a:r>
            <a:r>
              <a:rPr lang="en-US" sz="2000" dirty="0"/>
              <a:t> </a:t>
            </a:r>
            <a:r>
              <a:rPr lang="en-US" sz="2000" dirty="0" err="1"/>
              <a:t>sử</a:t>
            </a:r>
            <a:r>
              <a:rPr lang="en-US" sz="2000" dirty="0"/>
              <a:t> </a:t>
            </a:r>
            <a:r>
              <a:rPr lang="en-US" sz="2000" dirty="0" err="1"/>
              <a:t>dụng</a:t>
            </a:r>
            <a:r>
              <a:rPr lang="en-US" sz="2000" dirty="0"/>
              <a:t> </a:t>
            </a:r>
            <a:r>
              <a:rPr lang="en-US" sz="2000" dirty="0" err="1"/>
              <a:t>trong</a:t>
            </a:r>
            <a:r>
              <a:rPr lang="en-US" sz="2000" dirty="0"/>
              <a:t> </a:t>
            </a:r>
            <a:r>
              <a:rPr lang="en-US" sz="2000" dirty="0" err="1"/>
              <a:t>việc</a:t>
            </a:r>
            <a:r>
              <a:rPr lang="en-US" sz="2000" dirty="0"/>
              <a:t> </a:t>
            </a:r>
            <a:r>
              <a:rPr lang="en-US" sz="2000" dirty="0" err="1"/>
              <a:t>dạy</a:t>
            </a:r>
            <a:r>
              <a:rPr lang="en-US" sz="2000" dirty="0"/>
              <a:t> </a:t>
            </a:r>
            <a:r>
              <a:rPr lang="en-US" sz="2000" dirty="0" err="1"/>
              <a:t>đọc</a:t>
            </a:r>
            <a:r>
              <a:rPr lang="en-US" sz="2000" dirty="0"/>
              <a:t> </a:t>
            </a:r>
            <a:r>
              <a:rPr lang="en-US" sz="2000" dirty="0" err="1"/>
              <a:t>nhanh</a:t>
            </a:r>
            <a:r>
              <a:rPr lang="en-US" sz="2000" dirty="0"/>
              <a:t> </a:t>
            </a:r>
            <a:r>
              <a:rPr lang="en-US" sz="2000" dirty="0" err="1"/>
              <a:t>tập</a:t>
            </a:r>
            <a:r>
              <a:rPr lang="en-US" sz="2000" dirty="0"/>
              <a:t> </a:t>
            </a:r>
            <a:r>
              <a:rPr lang="en-US" sz="2000" dirty="0" err="1"/>
              <a:t>trung</a:t>
            </a:r>
            <a:r>
              <a:rPr lang="en-US" sz="2000" dirty="0"/>
              <a:t> </a:t>
            </a:r>
            <a:r>
              <a:rPr lang="en-US" sz="2000" dirty="0" err="1"/>
              <a:t>vào</a:t>
            </a:r>
            <a:r>
              <a:rPr lang="en-US" sz="2000" dirty="0"/>
              <a:t> </a:t>
            </a:r>
            <a:r>
              <a:rPr lang="en-US" sz="2000" dirty="0" err="1"/>
              <a:t>khả</a:t>
            </a:r>
            <a:r>
              <a:rPr lang="en-US" sz="2000" dirty="0"/>
              <a:t> </a:t>
            </a:r>
            <a:r>
              <a:rPr lang="en-US" sz="2000" dirty="0" err="1"/>
              <a:t>năng</a:t>
            </a:r>
            <a:r>
              <a:rPr lang="en-US" sz="2000" dirty="0"/>
              <a:t> </a:t>
            </a:r>
            <a:r>
              <a:rPr lang="en-US" sz="2000" dirty="0" err="1"/>
              <a:t>của</a:t>
            </a:r>
            <a:r>
              <a:rPr lang="en-US" sz="2000" dirty="0"/>
              <a:t> </a:t>
            </a:r>
            <a:r>
              <a:rPr lang="en-US" sz="2000" dirty="0" err="1"/>
              <a:t>mỗi</a:t>
            </a:r>
            <a:r>
              <a:rPr lang="en-US" sz="2000" dirty="0"/>
              <a:t> </a:t>
            </a:r>
            <a:r>
              <a:rPr lang="en-US" sz="2000" dirty="0" err="1"/>
              <a:t>cá</a:t>
            </a:r>
            <a:r>
              <a:rPr lang="en-US" sz="2000" dirty="0"/>
              <a:t> </a:t>
            </a:r>
            <a:r>
              <a:rPr lang="en-US" sz="2000" dirty="0" err="1"/>
              <a:t>nhân</a:t>
            </a:r>
            <a:r>
              <a:rPr lang="en-US" sz="2000" dirty="0"/>
              <a:t>.</a:t>
            </a:r>
          </a:p>
          <a:p>
            <a:endParaRPr lang="en-US" sz="2000" dirty="0"/>
          </a:p>
        </p:txBody>
      </p:sp>
      <p:sp>
        <p:nvSpPr>
          <p:cNvPr id="2" name="Oval 1"/>
          <p:cNvSpPr/>
          <p:nvPr/>
        </p:nvSpPr>
        <p:spPr>
          <a:xfrm>
            <a:off x="76200" y="1524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7535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370975"/>
          </a:xfrm>
          <a:prstGeom prst="rect">
            <a:avLst/>
          </a:prstGeom>
          <a:noFill/>
        </p:spPr>
        <p:txBody>
          <a:bodyPr wrap="square" rtlCol="0">
            <a:spAutoFit/>
          </a:bodyPr>
          <a:lstStyle/>
          <a:p>
            <a:r>
              <a:rPr lang="vi-VN" sz="2400" b="1" dirty="0"/>
              <a:t>Question </a:t>
            </a:r>
            <a:r>
              <a:rPr lang="en-US" sz="2400" b="1" dirty="0"/>
              <a:t>50.  </a:t>
            </a:r>
            <a:r>
              <a:rPr lang="vi-VN" sz="2400" dirty="0"/>
              <a:t>Which of the following can be inferred from the passage?</a:t>
            </a:r>
            <a:endParaRPr lang="en-US" sz="2400" dirty="0"/>
          </a:p>
          <a:p>
            <a:r>
              <a:rPr lang="en-US" sz="2400" b="1" dirty="0"/>
              <a:t>A. </a:t>
            </a:r>
            <a:r>
              <a:rPr lang="en-US" sz="2400" dirty="0"/>
              <a:t>Slow speaker cannot improve their speaking skill.</a:t>
            </a:r>
          </a:p>
          <a:p>
            <a:r>
              <a:rPr lang="en-US" sz="2400" b="1" dirty="0"/>
              <a:t>B. </a:t>
            </a:r>
            <a:r>
              <a:rPr lang="en-US" sz="2400" dirty="0"/>
              <a:t>Speed reading plays an important role in student learning.</a:t>
            </a:r>
          </a:p>
          <a:p>
            <a:r>
              <a:rPr lang="en-US" sz="2400" b="1" dirty="0"/>
              <a:t>C. </a:t>
            </a:r>
            <a:r>
              <a:rPr lang="en-US" sz="2400" dirty="0"/>
              <a:t>Speed reading decreases your understanding of the text because you are skimming.</a:t>
            </a:r>
          </a:p>
          <a:p>
            <a:r>
              <a:rPr lang="en-US" sz="2400" b="1" dirty="0"/>
              <a:t>D. </a:t>
            </a:r>
            <a:r>
              <a:rPr lang="en-US" sz="2400" dirty="0"/>
              <a:t>You couldn’t read at least twice as fast as you talk.</a:t>
            </a:r>
          </a:p>
          <a:p>
            <a:r>
              <a:rPr lang="en-US" sz="2400" dirty="0"/>
              <a:t>     </a:t>
            </a:r>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r>
              <a:rPr lang="en-US" sz="2400" dirty="0"/>
              <a:t> – chi </a:t>
            </a:r>
            <a:r>
              <a:rPr lang="en-US" sz="2400" dirty="0" err="1"/>
              <a:t>tiết</a:t>
            </a:r>
            <a:endParaRPr lang="en-US" sz="2400" dirty="0"/>
          </a:p>
          <a:p>
            <a:r>
              <a:rPr lang="en-US" sz="2400" dirty="0" err="1"/>
              <a:t>Giải</a:t>
            </a:r>
            <a:r>
              <a:rPr lang="en-US" sz="2400" dirty="0"/>
              <a:t> </a:t>
            </a:r>
            <a:r>
              <a:rPr lang="en-US" sz="2400" dirty="0" err="1"/>
              <a:t>thích</a:t>
            </a:r>
            <a:r>
              <a:rPr lang="en-US" sz="2400" dirty="0"/>
              <a:t>:  </a:t>
            </a:r>
            <a:r>
              <a:rPr lang="en-US" sz="2400" dirty="0" err="1"/>
              <a:t>Câu</a:t>
            </a:r>
            <a:r>
              <a:rPr lang="en-US" sz="2400" dirty="0"/>
              <a:t> </a:t>
            </a:r>
            <a:r>
              <a:rPr lang="en-US" sz="2400" dirty="0" err="1"/>
              <a:t>nào</a:t>
            </a:r>
            <a:r>
              <a:rPr lang="en-US" sz="2400" dirty="0"/>
              <a:t> </a:t>
            </a:r>
            <a:r>
              <a:rPr lang="en-US" sz="2400" dirty="0" err="1"/>
              <a:t>sau</a:t>
            </a:r>
            <a:r>
              <a:rPr lang="en-US" sz="2400" dirty="0"/>
              <a:t> </a:t>
            </a:r>
            <a:r>
              <a:rPr lang="en-US" sz="2400" dirty="0" err="1"/>
              <a:t>đây</a:t>
            </a:r>
            <a:r>
              <a:rPr lang="en-US" sz="2400" dirty="0"/>
              <a:t> </a:t>
            </a:r>
            <a:r>
              <a:rPr lang="en-US" sz="2400" dirty="0" err="1"/>
              <a:t>có</a:t>
            </a:r>
            <a:r>
              <a:rPr lang="en-US" sz="2400" dirty="0"/>
              <a:t> </a:t>
            </a:r>
            <a:r>
              <a:rPr lang="en-US" sz="2400" dirty="0" err="1"/>
              <a:t>thể</a:t>
            </a:r>
            <a:r>
              <a:rPr lang="en-US" sz="2400" dirty="0"/>
              <a:t> </a:t>
            </a:r>
            <a:r>
              <a:rPr lang="en-US" sz="2400" dirty="0" err="1"/>
              <a:t>rút</a:t>
            </a:r>
            <a:r>
              <a:rPr lang="en-US" sz="2400" dirty="0"/>
              <a:t> </a:t>
            </a:r>
            <a:r>
              <a:rPr lang="en-US" sz="2400" dirty="0" err="1"/>
              <a:t>ra</a:t>
            </a:r>
            <a:r>
              <a:rPr lang="en-US" sz="2400" dirty="0"/>
              <a:t> </a:t>
            </a:r>
            <a:r>
              <a:rPr lang="en-US" sz="2400" dirty="0" err="1"/>
              <a:t>từ</a:t>
            </a:r>
            <a:r>
              <a:rPr lang="en-US" sz="2400" dirty="0"/>
              <a:t> </a:t>
            </a:r>
            <a:r>
              <a:rPr lang="en-US" sz="2400" dirty="0" err="1"/>
              <a:t>đoạn</a:t>
            </a:r>
            <a:r>
              <a:rPr lang="en-US" sz="2400" dirty="0"/>
              <a:t> </a:t>
            </a:r>
            <a:r>
              <a:rPr lang="en-US" sz="2400" dirty="0" err="1"/>
              <a:t>văn</a:t>
            </a:r>
            <a:r>
              <a:rPr lang="en-US" sz="2400" dirty="0"/>
              <a:t>?</a:t>
            </a:r>
          </a:p>
          <a:p>
            <a:r>
              <a:rPr lang="en-US" sz="2400" b="1" dirty="0"/>
              <a:t>A. </a:t>
            </a:r>
            <a:r>
              <a:rPr lang="en-US" sz="2400" dirty="0" err="1"/>
              <a:t>Người</a:t>
            </a:r>
            <a:r>
              <a:rPr lang="en-US" sz="2400" dirty="0"/>
              <a:t> </a:t>
            </a:r>
            <a:r>
              <a:rPr lang="en-US" sz="2400" dirty="0" err="1"/>
              <a:t>nói</a:t>
            </a:r>
            <a:r>
              <a:rPr lang="en-US" sz="2400" dirty="0"/>
              <a:t> </a:t>
            </a:r>
            <a:r>
              <a:rPr lang="en-US" sz="2400" dirty="0" err="1"/>
              <a:t>chậm</a:t>
            </a:r>
            <a:r>
              <a:rPr lang="en-US" sz="2400" dirty="0"/>
              <a:t> </a:t>
            </a:r>
            <a:r>
              <a:rPr lang="en-US" sz="2400" dirty="0" err="1"/>
              <a:t>không</a:t>
            </a:r>
            <a:r>
              <a:rPr lang="en-US" sz="2400" dirty="0"/>
              <a:t> </a:t>
            </a:r>
            <a:r>
              <a:rPr lang="en-US" sz="2400" dirty="0" err="1"/>
              <a:t>thể</a:t>
            </a:r>
            <a:r>
              <a:rPr lang="en-US" sz="2400" dirty="0"/>
              <a:t> </a:t>
            </a:r>
            <a:r>
              <a:rPr lang="en-US" sz="2400" dirty="0" err="1"/>
              <a:t>cải</a:t>
            </a:r>
            <a:r>
              <a:rPr lang="en-US" sz="2400" dirty="0"/>
              <a:t> </a:t>
            </a:r>
            <a:r>
              <a:rPr lang="en-US" sz="2400" dirty="0" err="1"/>
              <a:t>thiện</a:t>
            </a:r>
            <a:r>
              <a:rPr lang="en-US" sz="2400" dirty="0"/>
              <a:t> </a:t>
            </a:r>
            <a:r>
              <a:rPr lang="en-US" sz="2400" dirty="0" err="1"/>
              <a:t>kỹ</a:t>
            </a:r>
            <a:r>
              <a:rPr lang="en-US" sz="2400" dirty="0"/>
              <a:t> </a:t>
            </a:r>
            <a:r>
              <a:rPr lang="en-US" sz="2400" dirty="0" err="1"/>
              <a:t>năng</a:t>
            </a:r>
            <a:r>
              <a:rPr lang="en-US" sz="2400" dirty="0"/>
              <a:t> </a:t>
            </a:r>
            <a:r>
              <a:rPr lang="en-US" sz="2400" dirty="0" err="1"/>
              <a:t>nói</a:t>
            </a:r>
            <a:r>
              <a:rPr lang="en-US" sz="2400" dirty="0"/>
              <a:t>.</a:t>
            </a:r>
          </a:p>
          <a:p>
            <a:r>
              <a:rPr lang="en-US" sz="2400" b="1" dirty="0"/>
              <a:t>B. </a:t>
            </a:r>
            <a:r>
              <a:rPr lang="en-US" sz="2400" dirty="0" err="1"/>
              <a:t>Đọc</a:t>
            </a:r>
            <a:r>
              <a:rPr lang="en-US" sz="2400" dirty="0"/>
              <a:t> </a:t>
            </a:r>
            <a:r>
              <a:rPr lang="en-US" sz="2400" dirty="0" err="1"/>
              <a:t>nhanh</a:t>
            </a:r>
            <a:r>
              <a:rPr lang="en-US" sz="2400" dirty="0"/>
              <a:t> </a:t>
            </a:r>
            <a:r>
              <a:rPr lang="en-US" sz="2400" dirty="0" err="1"/>
              <a:t>đóng</a:t>
            </a:r>
            <a:r>
              <a:rPr lang="en-US" sz="2400" dirty="0"/>
              <a:t> </a:t>
            </a:r>
            <a:r>
              <a:rPr lang="en-US" sz="2400" dirty="0" err="1"/>
              <a:t>một</a:t>
            </a:r>
            <a:r>
              <a:rPr lang="en-US" sz="2400" dirty="0"/>
              <a:t> </a:t>
            </a:r>
            <a:r>
              <a:rPr lang="en-US" sz="2400" dirty="0" err="1"/>
              <a:t>vai</a:t>
            </a:r>
            <a:r>
              <a:rPr lang="en-US" sz="2400" dirty="0"/>
              <a:t> </a:t>
            </a:r>
            <a:r>
              <a:rPr lang="en-US" sz="2400" dirty="0" err="1"/>
              <a:t>trò</a:t>
            </a:r>
            <a:r>
              <a:rPr lang="en-US" sz="2400" dirty="0"/>
              <a:t> </a:t>
            </a:r>
            <a:r>
              <a:rPr lang="en-US" sz="2400" dirty="0" err="1"/>
              <a:t>quan</a:t>
            </a:r>
            <a:r>
              <a:rPr lang="en-US" sz="2400" dirty="0"/>
              <a:t> </a:t>
            </a:r>
            <a:r>
              <a:rPr lang="en-US" sz="2400" dirty="0" err="1"/>
              <a:t>trọng</a:t>
            </a:r>
            <a:r>
              <a:rPr lang="en-US" sz="2400" dirty="0"/>
              <a:t> </a:t>
            </a:r>
            <a:r>
              <a:rPr lang="en-US" sz="2400" dirty="0" err="1"/>
              <a:t>trong</a:t>
            </a:r>
            <a:r>
              <a:rPr lang="en-US" sz="2400" dirty="0"/>
              <a:t> </a:t>
            </a:r>
            <a:r>
              <a:rPr lang="en-US" sz="2400" dirty="0" err="1"/>
              <a:t>việc</a:t>
            </a:r>
            <a:r>
              <a:rPr lang="en-US" sz="2400" dirty="0"/>
              <a:t> </a:t>
            </a:r>
            <a:r>
              <a:rPr lang="en-US" sz="2400" dirty="0" err="1"/>
              <a:t>học</a:t>
            </a:r>
            <a:r>
              <a:rPr lang="en-US" sz="2400" dirty="0"/>
              <a:t> </a:t>
            </a:r>
            <a:r>
              <a:rPr lang="en-US" sz="2400" dirty="0" err="1"/>
              <a:t>của</a:t>
            </a:r>
            <a:r>
              <a:rPr lang="en-US" sz="2400" dirty="0"/>
              <a:t> </a:t>
            </a:r>
            <a:r>
              <a:rPr lang="en-US" sz="2400" dirty="0" err="1"/>
              <a:t>học</a:t>
            </a:r>
            <a:r>
              <a:rPr lang="en-US" sz="2400" dirty="0"/>
              <a:t> </a:t>
            </a:r>
            <a:r>
              <a:rPr lang="en-US" sz="2400" dirty="0" err="1"/>
              <a:t>sinh</a:t>
            </a:r>
            <a:endParaRPr lang="en-US" sz="2400" dirty="0"/>
          </a:p>
          <a:p>
            <a:r>
              <a:rPr lang="en-US" sz="2400" b="1" dirty="0"/>
              <a:t>C. </a:t>
            </a:r>
            <a:r>
              <a:rPr lang="en-US" sz="2400" dirty="0" err="1"/>
              <a:t>Đọc</a:t>
            </a:r>
            <a:r>
              <a:rPr lang="en-US" sz="2400" dirty="0"/>
              <a:t> </a:t>
            </a:r>
            <a:r>
              <a:rPr lang="en-US" sz="2400" dirty="0" err="1"/>
              <a:t>nhanh</a:t>
            </a:r>
            <a:r>
              <a:rPr lang="en-US" sz="2400" dirty="0"/>
              <a:t> </a:t>
            </a:r>
            <a:r>
              <a:rPr lang="en-US" sz="2400" dirty="0" err="1"/>
              <a:t>làm</a:t>
            </a:r>
            <a:r>
              <a:rPr lang="en-US" sz="2400" dirty="0"/>
              <a:t> </a:t>
            </a:r>
            <a:r>
              <a:rPr lang="en-US" sz="2400" dirty="0" err="1"/>
              <a:t>giảm</a:t>
            </a:r>
            <a:r>
              <a:rPr lang="en-US" sz="2400" dirty="0"/>
              <a:t> </a:t>
            </a:r>
            <a:r>
              <a:rPr lang="en-US" sz="2400" dirty="0" err="1"/>
              <a:t>việc</a:t>
            </a:r>
            <a:r>
              <a:rPr lang="en-US" sz="2400" dirty="0"/>
              <a:t> </a:t>
            </a:r>
            <a:r>
              <a:rPr lang="en-US" sz="2400" dirty="0" err="1"/>
              <a:t>hiểu</a:t>
            </a:r>
            <a:r>
              <a:rPr lang="en-US" sz="2400" dirty="0"/>
              <a:t> </a:t>
            </a:r>
            <a:r>
              <a:rPr lang="en-US" sz="2400" dirty="0" err="1"/>
              <a:t>văn</a:t>
            </a:r>
            <a:r>
              <a:rPr lang="en-US" sz="2400" dirty="0"/>
              <a:t> </a:t>
            </a:r>
            <a:r>
              <a:rPr lang="en-US" sz="2400" dirty="0" err="1"/>
              <a:t>bản</a:t>
            </a:r>
            <a:r>
              <a:rPr lang="en-US" sz="2400" dirty="0"/>
              <a:t> </a:t>
            </a:r>
            <a:r>
              <a:rPr lang="en-US" sz="2400" dirty="0" err="1"/>
              <a:t>vì</a:t>
            </a:r>
            <a:r>
              <a:rPr lang="en-US" sz="2400" dirty="0"/>
              <a:t> </a:t>
            </a:r>
            <a:r>
              <a:rPr lang="en-US" sz="2400" dirty="0" err="1"/>
              <a:t>bạn</a:t>
            </a:r>
            <a:r>
              <a:rPr lang="en-US" sz="2400" dirty="0"/>
              <a:t> </a:t>
            </a:r>
            <a:r>
              <a:rPr lang="en-US" sz="2400" dirty="0" err="1"/>
              <a:t>đọc</a:t>
            </a:r>
            <a:r>
              <a:rPr lang="en-US" sz="2400" dirty="0"/>
              <a:t> </a:t>
            </a:r>
            <a:r>
              <a:rPr lang="en-US" sz="2400" dirty="0" err="1"/>
              <a:t>lướt</a:t>
            </a:r>
            <a:endParaRPr lang="en-US" sz="2400" dirty="0"/>
          </a:p>
          <a:p>
            <a:r>
              <a:rPr lang="en-US" sz="2400" b="1" dirty="0"/>
              <a:t>D. </a:t>
            </a:r>
            <a:r>
              <a:rPr lang="en-US" sz="2400" dirty="0" err="1"/>
              <a:t>Bạn</a:t>
            </a:r>
            <a:r>
              <a:rPr lang="en-US" sz="2400" dirty="0"/>
              <a:t> </a:t>
            </a:r>
            <a:r>
              <a:rPr lang="en-US" sz="2400" dirty="0" err="1"/>
              <a:t>không</a:t>
            </a:r>
            <a:r>
              <a:rPr lang="en-US" sz="2400" dirty="0"/>
              <a:t> </a:t>
            </a:r>
            <a:r>
              <a:rPr lang="en-US" sz="2400" dirty="0" err="1"/>
              <a:t>thể</a:t>
            </a:r>
            <a:r>
              <a:rPr lang="en-US" sz="2400" dirty="0"/>
              <a:t> </a:t>
            </a:r>
            <a:r>
              <a:rPr lang="en-US" sz="2400" dirty="0" err="1"/>
              <a:t>đọc</a:t>
            </a:r>
            <a:r>
              <a:rPr lang="en-US" sz="2400" dirty="0"/>
              <a:t> </a:t>
            </a:r>
            <a:r>
              <a:rPr lang="en-US" sz="2400" dirty="0" err="1"/>
              <a:t>nhanh</a:t>
            </a:r>
            <a:r>
              <a:rPr lang="en-US" sz="2400" dirty="0"/>
              <a:t> </a:t>
            </a:r>
            <a:r>
              <a:rPr lang="en-US" sz="2400" dirty="0" err="1"/>
              <a:t>ít</a:t>
            </a:r>
            <a:r>
              <a:rPr lang="en-US" sz="2400" dirty="0"/>
              <a:t> </a:t>
            </a:r>
            <a:r>
              <a:rPr lang="en-US" sz="2400" dirty="0" err="1"/>
              <a:t>nhất</a:t>
            </a:r>
            <a:r>
              <a:rPr lang="en-US" sz="2400" dirty="0"/>
              <a:t> </a:t>
            </a:r>
            <a:r>
              <a:rPr lang="en-US" sz="2400" dirty="0" err="1"/>
              <a:t>gấp</a:t>
            </a:r>
            <a:r>
              <a:rPr lang="en-US" sz="2400" dirty="0"/>
              <a:t> </a:t>
            </a:r>
            <a:r>
              <a:rPr lang="en-US" sz="2400" dirty="0" err="1"/>
              <a:t>hai</a:t>
            </a:r>
            <a:r>
              <a:rPr lang="en-US" sz="2400" dirty="0"/>
              <a:t> </a:t>
            </a:r>
            <a:r>
              <a:rPr lang="en-US" sz="2400" dirty="0" err="1"/>
              <a:t>lần</a:t>
            </a:r>
            <a:r>
              <a:rPr lang="en-US" sz="2400" dirty="0"/>
              <a:t> so </a:t>
            </a:r>
            <a:r>
              <a:rPr lang="en-US" sz="2400" dirty="0" err="1"/>
              <a:t>với</a:t>
            </a:r>
            <a:r>
              <a:rPr lang="en-US" sz="2400" dirty="0"/>
              <a:t> </a:t>
            </a:r>
            <a:r>
              <a:rPr lang="en-US" sz="2400" dirty="0" err="1"/>
              <a:t>bạn</a:t>
            </a:r>
            <a:r>
              <a:rPr lang="en-US" sz="2400" dirty="0"/>
              <a:t> </a:t>
            </a:r>
            <a:r>
              <a:rPr lang="en-US" sz="2400" dirty="0" err="1"/>
              <a:t>nói</a:t>
            </a:r>
            <a:r>
              <a:rPr lang="en-US" sz="2400" dirty="0"/>
              <a:t>.</a:t>
            </a:r>
          </a:p>
          <a:p>
            <a:r>
              <a:rPr lang="en-US" sz="2400" dirty="0" err="1"/>
              <a:t>Thông</a:t>
            </a:r>
            <a:r>
              <a:rPr lang="en-US" sz="2400" dirty="0"/>
              <a:t> tin: </a:t>
            </a:r>
            <a:r>
              <a:rPr lang="en-US" sz="2400" dirty="0" err="1"/>
              <a:t>Đoạn</a:t>
            </a:r>
            <a:r>
              <a:rPr lang="en-US" sz="2400" dirty="0"/>
              <a:t> 1 </a:t>
            </a:r>
            <a:r>
              <a:rPr lang="en-US" sz="2400" dirty="0" err="1"/>
              <a:t>và</a:t>
            </a:r>
            <a:r>
              <a:rPr lang="en-US" sz="2400" dirty="0"/>
              <a:t> </a:t>
            </a:r>
            <a:r>
              <a:rPr lang="en-US" sz="2400" dirty="0" err="1"/>
              <a:t>đoạn</a:t>
            </a:r>
            <a:r>
              <a:rPr lang="en-US" sz="2400" dirty="0"/>
              <a:t> 6</a:t>
            </a:r>
          </a:p>
          <a:p>
            <a:endParaRPr lang="en-US" sz="2400" dirty="0"/>
          </a:p>
        </p:txBody>
      </p:sp>
      <p:sp>
        <p:nvSpPr>
          <p:cNvPr id="2" name="Oval 1"/>
          <p:cNvSpPr/>
          <p:nvPr/>
        </p:nvSpPr>
        <p:spPr>
          <a:xfrm>
            <a:off x="152400" y="1447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755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anim calcmode="lin" valueType="num">
                                      <p:cBhvr additive="base">
                                        <p:cTn id="2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7714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7171194"/>
          </a:xfrm>
          <a:prstGeom prst="rect">
            <a:avLst/>
          </a:prstGeom>
          <a:noFill/>
        </p:spPr>
        <p:txBody>
          <a:bodyPr wrap="square" rtlCol="0">
            <a:spAutoFit/>
          </a:bodyPr>
          <a:lstStyle/>
          <a:p>
            <a:r>
              <a:rPr lang="en-US" sz="2000" b="1" dirty="0"/>
              <a:t>Question 7</a:t>
            </a:r>
            <a:r>
              <a:rPr lang="en-US" sz="2000" dirty="0"/>
              <a:t>. </a:t>
            </a:r>
            <a:r>
              <a:rPr lang="en-GB" sz="2000" dirty="0"/>
              <a:t>It is an ________ woman whom I met at the supermarket.</a:t>
            </a:r>
            <a:endParaRPr lang="en-US" sz="2000" dirty="0"/>
          </a:p>
          <a:p>
            <a:r>
              <a:rPr lang="en-GB" sz="2000" b="1" dirty="0"/>
              <a:t>      A.</a:t>
            </a:r>
            <a:r>
              <a:rPr lang="en-GB" sz="2000" dirty="0"/>
              <a:t> intelligent English young	            </a:t>
            </a:r>
            <a:r>
              <a:rPr lang="en-GB" sz="2000" b="1" dirty="0"/>
              <a:t>B.</a:t>
            </a:r>
            <a:r>
              <a:rPr lang="en-GB" sz="2000" dirty="0"/>
              <a:t> English young intelligent</a:t>
            </a:r>
            <a:endParaRPr lang="en-US" sz="2000" dirty="0"/>
          </a:p>
          <a:p>
            <a:r>
              <a:rPr lang="en-GB" sz="2000" b="1" dirty="0"/>
              <a:t>      C.</a:t>
            </a:r>
            <a:r>
              <a:rPr lang="en-GB" sz="2000" dirty="0"/>
              <a:t> young intelligent English	            </a:t>
            </a:r>
            <a:r>
              <a:rPr lang="en-GB" sz="2000" b="1" dirty="0"/>
              <a:t>D.</a:t>
            </a:r>
            <a:r>
              <a:rPr lang="en-GB" sz="2000" dirty="0"/>
              <a:t> intelligent young English</a:t>
            </a:r>
            <a:endParaRPr lang="en-US" sz="2000" dirty="0"/>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Trật</a:t>
            </a:r>
            <a:r>
              <a:rPr lang="en-US" sz="2000" dirty="0"/>
              <a:t> </a:t>
            </a:r>
            <a:r>
              <a:rPr lang="en-US" sz="2000" dirty="0" err="1"/>
              <a:t>tự</a:t>
            </a:r>
            <a:r>
              <a:rPr lang="en-US" sz="2000" dirty="0"/>
              <a:t> </a:t>
            </a:r>
            <a:r>
              <a:rPr lang="en-US" sz="2000" dirty="0" err="1"/>
              <a:t>tính</a:t>
            </a:r>
            <a:r>
              <a:rPr lang="en-US" sz="2000" dirty="0"/>
              <a:t> </a:t>
            </a:r>
            <a:r>
              <a:rPr lang="en-US" sz="2000" dirty="0" err="1"/>
              <a:t>từ</a:t>
            </a:r>
            <a:endParaRPr lang="en-US" sz="2000" dirty="0"/>
          </a:p>
          <a:p>
            <a:r>
              <a:rPr lang="en-US" sz="2000" dirty="0" err="1"/>
              <a:t>Giải</a:t>
            </a:r>
            <a:r>
              <a:rPr lang="en-US" sz="2000" dirty="0"/>
              <a:t> </a:t>
            </a:r>
            <a:r>
              <a:rPr lang="en-US" sz="2000" dirty="0" err="1"/>
              <a:t>thích</a:t>
            </a:r>
            <a:r>
              <a:rPr lang="en-US" sz="2000" dirty="0"/>
              <a:t>: Theo </a:t>
            </a:r>
            <a:r>
              <a:rPr lang="en-US" sz="2000" dirty="0" err="1"/>
              <a:t>quy</a:t>
            </a:r>
            <a:r>
              <a:rPr lang="en-US" sz="2000" dirty="0"/>
              <a:t> </a:t>
            </a:r>
            <a:r>
              <a:rPr lang="en-US" sz="2000" dirty="0" err="1"/>
              <a:t>tắc</a:t>
            </a:r>
            <a:r>
              <a:rPr lang="en-US" sz="2000" dirty="0"/>
              <a:t> </a:t>
            </a:r>
            <a:r>
              <a:rPr lang="en-US" sz="2000" dirty="0" err="1"/>
              <a:t>trật</a:t>
            </a:r>
            <a:r>
              <a:rPr lang="en-US" sz="2000" dirty="0"/>
              <a:t> </a:t>
            </a:r>
            <a:r>
              <a:rPr lang="en-US" sz="2000" dirty="0" err="1"/>
              <a:t>tự</a:t>
            </a:r>
            <a:r>
              <a:rPr lang="en-US" sz="2000" dirty="0"/>
              <a:t> </a:t>
            </a:r>
            <a:r>
              <a:rPr lang="en-US" sz="2000" dirty="0" err="1"/>
              <a:t>tính</a:t>
            </a:r>
            <a:r>
              <a:rPr lang="en-US" sz="2000" dirty="0"/>
              <a:t> </a:t>
            </a:r>
            <a:r>
              <a:rPr lang="en-US" sz="2000" dirty="0" err="1"/>
              <a:t>từ</a:t>
            </a:r>
            <a:r>
              <a:rPr lang="en-US" sz="2000" dirty="0"/>
              <a:t> </a:t>
            </a:r>
            <a:r>
              <a:rPr lang="en-US" sz="2000" dirty="0" err="1"/>
              <a:t>trong</a:t>
            </a:r>
            <a:r>
              <a:rPr lang="en-US" sz="2000" dirty="0"/>
              <a:t> </a:t>
            </a:r>
            <a:r>
              <a:rPr lang="en-US" sz="2000" dirty="0" err="1"/>
              <a:t>câu</a:t>
            </a:r>
            <a:r>
              <a:rPr lang="en-US" sz="2000" dirty="0"/>
              <a:t>: OSASCOMP</a:t>
            </a:r>
          </a:p>
          <a:p>
            <a:r>
              <a:rPr lang="en-US" sz="2000" dirty="0"/>
              <a:t>	intelligent – opinion; young – age; English – origin </a:t>
            </a:r>
          </a:p>
          <a:p>
            <a:r>
              <a:rPr lang="en-US" sz="2000" dirty="0" err="1"/>
              <a:t>Tạm</a:t>
            </a:r>
            <a:r>
              <a:rPr lang="en-US" sz="2000" dirty="0"/>
              <a:t> </a:t>
            </a:r>
            <a:r>
              <a:rPr lang="en-US" sz="2000" dirty="0" err="1"/>
              <a:t>dịch</a:t>
            </a:r>
            <a:r>
              <a:rPr lang="en-US" sz="2000" dirty="0"/>
              <a:t>: </a:t>
            </a:r>
            <a:r>
              <a:rPr lang="en-US" sz="2000" dirty="0" err="1"/>
              <a:t>Đó</a:t>
            </a:r>
            <a:r>
              <a:rPr lang="en-US" sz="2000" dirty="0"/>
              <a:t> </a:t>
            </a:r>
            <a:r>
              <a:rPr lang="en-US" sz="2000" dirty="0" err="1"/>
              <a:t>là</a:t>
            </a:r>
            <a:r>
              <a:rPr lang="en-US" sz="2000" dirty="0"/>
              <a:t> </a:t>
            </a:r>
            <a:r>
              <a:rPr lang="en-US" sz="2000" dirty="0" err="1"/>
              <a:t>một</a:t>
            </a:r>
            <a:r>
              <a:rPr lang="en-US" sz="2000" dirty="0"/>
              <a:t> </a:t>
            </a:r>
            <a:r>
              <a:rPr lang="en-US" sz="2000" dirty="0" err="1"/>
              <a:t>người</a:t>
            </a:r>
            <a:r>
              <a:rPr lang="en-US" sz="2000" dirty="0"/>
              <a:t> </a:t>
            </a:r>
            <a:r>
              <a:rPr lang="en-US" sz="2000" dirty="0" err="1"/>
              <a:t>phụ</a:t>
            </a:r>
            <a:r>
              <a:rPr lang="en-US" sz="2000" dirty="0"/>
              <a:t> </a:t>
            </a:r>
            <a:r>
              <a:rPr lang="en-US" sz="2000" dirty="0" err="1"/>
              <a:t>nữ</a:t>
            </a:r>
            <a:r>
              <a:rPr lang="en-US" sz="2000" dirty="0"/>
              <a:t> </a:t>
            </a:r>
            <a:r>
              <a:rPr lang="en-US" sz="2000" dirty="0" err="1"/>
              <a:t>Anh</a:t>
            </a:r>
            <a:r>
              <a:rPr lang="en-US" sz="2000" dirty="0"/>
              <a:t> </a:t>
            </a:r>
            <a:r>
              <a:rPr lang="en-US" sz="2000" dirty="0" err="1"/>
              <a:t>trẻ</a:t>
            </a:r>
            <a:r>
              <a:rPr lang="en-US" sz="2000" dirty="0"/>
              <a:t> </a:t>
            </a:r>
            <a:r>
              <a:rPr lang="en-US" sz="2000" dirty="0" err="1"/>
              <a:t>tuổi</a:t>
            </a:r>
            <a:r>
              <a:rPr lang="en-US" sz="2000" dirty="0"/>
              <a:t> </a:t>
            </a:r>
            <a:r>
              <a:rPr lang="en-US" sz="2000" dirty="0" err="1"/>
              <a:t>thông</a:t>
            </a:r>
            <a:r>
              <a:rPr lang="en-US" sz="2000" dirty="0"/>
              <a:t> minh </a:t>
            </a:r>
            <a:r>
              <a:rPr lang="en-US" sz="2000" dirty="0" err="1"/>
              <a:t>mà</a:t>
            </a:r>
            <a:r>
              <a:rPr lang="en-US" sz="2000" dirty="0"/>
              <a:t> </a:t>
            </a:r>
            <a:r>
              <a:rPr lang="en-US" sz="2000" dirty="0" err="1"/>
              <a:t>tôi</a:t>
            </a:r>
            <a:r>
              <a:rPr lang="en-US" sz="2000" dirty="0"/>
              <a:t> </a:t>
            </a:r>
            <a:r>
              <a:rPr lang="en-US" sz="2000" dirty="0" err="1"/>
              <a:t>đã</a:t>
            </a:r>
            <a:r>
              <a:rPr lang="en-US" sz="2000" dirty="0"/>
              <a:t> </a:t>
            </a:r>
            <a:r>
              <a:rPr lang="en-US" sz="2000" dirty="0" err="1"/>
              <a:t>gặp</a:t>
            </a:r>
            <a:r>
              <a:rPr lang="en-US" sz="2000" dirty="0"/>
              <a:t> ở </a:t>
            </a:r>
            <a:r>
              <a:rPr lang="en-US" sz="2000" dirty="0" err="1"/>
              <a:t>siêu</a:t>
            </a:r>
            <a:r>
              <a:rPr lang="en-US" sz="2000" dirty="0"/>
              <a:t> </a:t>
            </a:r>
            <a:r>
              <a:rPr lang="en-US" sz="2000" dirty="0" err="1"/>
              <a:t>thị</a:t>
            </a:r>
            <a:r>
              <a:rPr lang="en-US" sz="2000" dirty="0"/>
              <a:t>.</a:t>
            </a:r>
          </a:p>
          <a:p>
            <a:r>
              <a:rPr lang="en-US" sz="2000" dirty="0"/>
              <a:t> </a:t>
            </a:r>
          </a:p>
          <a:p>
            <a:r>
              <a:rPr lang="en-US" sz="2000" b="1" dirty="0"/>
              <a:t>Question 8</a:t>
            </a:r>
            <a:r>
              <a:rPr lang="en-US" sz="2000" dirty="0"/>
              <a:t>. </a:t>
            </a:r>
            <a:r>
              <a:rPr lang="vi-VN" sz="2000" dirty="0"/>
              <a:t>In Viet Nam, you shouldn’t _________ at somebody house on the 1</a:t>
            </a:r>
            <a:r>
              <a:rPr lang="vi-VN" sz="2000" baseline="30000" dirty="0"/>
              <a:t>st</a:t>
            </a:r>
            <a:r>
              <a:rPr lang="vi-VN" sz="2000" dirty="0"/>
              <a:t> day of the New Year unless you have been invited by the house owner. </a:t>
            </a:r>
            <a:endParaRPr lang="en-US" sz="2000" dirty="0"/>
          </a:p>
          <a:p>
            <a:r>
              <a:rPr lang="vi-VN" sz="2000" b="1" dirty="0" smtClean="0"/>
              <a:t>A</a:t>
            </a:r>
            <a:r>
              <a:rPr lang="vi-VN" sz="2000" b="1" dirty="0"/>
              <a:t>. </a:t>
            </a:r>
            <a:r>
              <a:rPr lang="vi-VN" sz="2000" dirty="0"/>
              <a:t>put up </a:t>
            </a:r>
            <a:r>
              <a:rPr lang="vi-VN" sz="2000" b="1" dirty="0"/>
              <a:t>	</a:t>
            </a:r>
            <a:r>
              <a:rPr lang="en-US" sz="2000" b="1" dirty="0"/>
              <a:t>     </a:t>
            </a:r>
            <a:r>
              <a:rPr lang="vi-VN" sz="2000" b="1" dirty="0"/>
              <a:t>B. </a:t>
            </a:r>
            <a:r>
              <a:rPr lang="vi-VN" sz="2000" dirty="0"/>
              <a:t>go up </a:t>
            </a:r>
            <a:r>
              <a:rPr lang="vi-VN" sz="2000" b="1" dirty="0"/>
              <a:t>	</a:t>
            </a:r>
            <a:r>
              <a:rPr lang="en-US" sz="2000" b="1" dirty="0"/>
              <a:t>         C</a:t>
            </a:r>
            <a:r>
              <a:rPr lang="vi-VN" sz="2000" b="1" dirty="0"/>
              <a:t>. </a:t>
            </a:r>
            <a:r>
              <a:rPr lang="vi-VN" sz="2000" dirty="0"/>
              <a:t>get up </a:t>
            </a:r>
            <a:r>
              <a:rPr lang="en-US" sz="2000" dirty="0"/>
              <a:t>                    </a:t>
            </a:r>
            <a:r>
              <a:rPr lang="en-US" sz="2000" b="1" dirty="0" smtClean="0"/>
              <a:t>D</a:t>
            </a:r>
            <a:r>
              <a:rPr lang="vi-VN" sz="2000" b="1" dirty="0"/>
              <a:t>. </a:t>
            </a:r>
            <a:r>
              <a:rPr lang="vi-VN" sz="2000" dirty="0"/>
              <a:t>show up</a:t>
            </a:r>
            <a:endParaRPr lang="en-US" sz="2000" dirty="0"/>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Cụm</a:t>
            </a:r>
            <a:r>
              <a:rPr lang="en-US" sz="2000" dirty="0"/>
              <a:t> </a:t>
            </a:r>
            <a:r>
              <a:rPr lang="en-US" sz="2000" dirty="0" err="1"/>
              <a:t>động</a:t>
            </a:r>
            <a:r>
              <a:rPr lang="en-US" sz="2000" dirty="0"/>
              <a:t> </a:t>
            </a:r>
            <a:r>
              <a:rPr lang="en-US" sz="2000" dirty="0" err="1"/>
              <a:t>từ</a:t>
            </a:r>
            <a:r>
              <a:rPr lang="en-US" sz="2000" dirty="0"/>
              <a:t> </a:t>
            </a:r>
          </a:p>
          <a:p>
            <a:r>
              <a:rPr lang="en-US" sz="2000" dirty="0" err="1"/>
              <a:t>Giải</a:t>
            </a:r>
            <a:r>
              <a:rPr lang="en-US" sz="2000" dirty="0"/>
              <a:t> </a:t>
            </a:r>
            <a:r>
              <a:rPr lang="en-US" sz="2000" dirty="0" err="1"/>
              <a:t>thích</a:t>
            </a:r>
            <a:r>
              <a:rPr lang="en-US" sz="2000" dirty="0"/>
              <a:t>: </a:t>
            </a:r>
          </a:p>
          <a:p>
            <a:r>
              <a:rPr lang="en-US" sz="2000" dirty="0" smtClean="0"/>
              <a:t>A</a:t>
            </a:r>
            <a:r>
              <a:rPr lang="en-US" sz="2000" dirty="0"/>
              <a:t>. put up:  </a:t>
            </a:r>
            <a:r>
              <a:rPr lang="en-US" sz="2000" dirty="0" err="1"/>
              <a:t>dựng</a:t>
            </a:r>
            <a:r>
              <a:rPr lang="en-US" sz="2000" dirty="0"/>
              <a:t> </a:t>
            </a:r>
            <a:r>
              <a:rPr lang="en-US" sz="2000" dirty="0" err="1"/>
              <a:t>lên</a:t>
            </a:r>
            <a:r>
              <a:rPr lang="en-US" sz="2000" dirty="0"/>
              <a:t>/	  </a:t>
            </a:r>
            <a:r>
              <a:rPr lang="vi-VN" sz="2000" dirty="0"/>
              <a:t> </a:t>
            </a:r>
            <a:r>
              <a:rPr lang="en-US" sz="2000" dirty="0" smtClean="0"/>
              <a:t>  </a:t>
            </a:r>
            <a:r>
              <a:rPr lang="en-US" sz="2000" dirty="0"/>
              <a:t>B. go up: </a:t>
            </a:r>
            <a:r>
              <a:rPr lang="en-US" sz="2000" dirty="0" err="1"/>
              <a:t>tăng</a:t>
            </a:r>
            <a:r>
              <a:rPr lang="en-US" sz="2000" dirty="0"/>
              <a:t> </a:t>
            </a:r>
            <a:r>
              <a:rPr lang="en-US" sz="2000" dirty="0" err="1"/>
              <a:t>lên</a:t>
            </a:r>
            <a:r>
              <a:rPr lang="en-US" sz="2000" dirty="0"/>
              <a:t> / </a:t>
            </a:r>
            <a:r>
              <a:rPr lang="en-US" sz="2000" dirty="0" err="1"/>
              <a:t>lên</a:t>
            </a:r>
            <a:r>
              <a:rPr lang="en-US" sz="2000" dirty="0"/>
              <a:t>	</a:t>
            </a:r>
          </a:p>
          <a:p>
            <a:r>
              <a:rPr lang="en-US" sz="2000" dirty="0"/>
              <a:t>	    C. get up: </a:t>
            </a:r>
            <a:r>
              <a:rPr lang="en-US" sz="2000" dirty="0" err="1"/>
              <a:t>thức</a:t>
            </a:r>
            <a:r>
              <a:rPr lang="en-US" sz="2000" dirty="0"/>
              <a:t> </a:t>
            </a:r>
            <a:r>
              <a:rPr lang="en-US" sz="2000" dirty="0" err="1"/>
              <a:t>dậy</a:t>
            </a:r>
            <a:r>
              <a:rPr lang="en-US" sz="2000" dirty="0"/>
              <a:t>		D. show up: </a:t>
            </a:r>
            <a:r>
              <a:rPr lang="en-US" sz="2000" dirty="0" err="1"/>
              <a:t>đến</a:t>
            </a:r>
            <a:r>
              <a:rPr lang="en-US" sz="2000" dirty="0"/>
              <a:t>/ </a:t>
            </a:r>
            <a:r>
              <a:rPr lang="en-US" sz="2000" dirty="0" err="1"/>
              <a:t>xuất</a:t>
            </a:r>
            <a:r>
              <a:rPr lang="en-US" sz="2000" dirty="0"/>
              <a:t> </a:t>
            </a:r>
            <a:r>
              <a:rPr lang="en-US" sz="2000" dirty="0" err="1"/>
              <a:t>hiện</a:t>
            </a:r>
            <a:endParaRPr lang="en-US" sz="2000" dirty="0"/>
          </a:p>
          <a:p>
            <a:r>
              <a:rPr lang="en-US" sz="2000" dirty="0" err="1"/>
              <a:t>Dựa</a:t>
            </a:r>
            <a:r>
              <a:rPr lang="en-US" sz="2000" dirty="0"/>
              <a:t> </a:t>
            </a:r>
            <a:r>
              <a:rPr lang="en-US" sz="2000" dirty="0" err="1"/>
              <a:t>vào</a:t>
            </a:r>
            <a:r>
              <a:rPr lang="en-US" sz="2000" dirty="0"/>
              <a:t> </a:t>
            </a:r>
            <a:r>
              <a:rPr lang="en-US" sz="2000" dirty="0" err="1"/>
              <a:t>nghĩa</a:t>
            </a:r>
            <a:r>
              <a:rPr lang="en-US" sz="2000" dirty="0"/>
              <a:t> </a:t>
            </a:r>
            <a:r>
              <a:rPr lang="en-US" sz="2000" dirty="0" err="1"/>
              <a:t>và</a:t>
            </a:r>
            <a:r>
              <a:rPr lang="en-US" sz="2000" dirty="0"/>
              <a:t> </a:t>
            </a:r>
            <a:r>
              <a:rPr lang="en-US" sz="2000" dirty="0" err="1"/>
              <a:t>ngữ</a:t>
            </a:r>
            <a:r>
              <a:rPr lang="en-US" sz="2000" dirty="0"/>
              <a:t> </a:t>
            </a:r>
            <a:r>
              <a:rPr lang="en-US" sz="2000" dirty="0" err="1"/>
              <a:t>cảnh</a:t>
            </a:r>
            <a:r>
              <a:rPr lang="en-US" sz="2000" dirty="0"/>
              <a:t>, </a:t>
            </a:r>
            <a:r>
              <a:rPr lang="en-US" sz="2000" dirty="0" err="1"/>
              <a:t>đáp</a:t>
            </a:r>
            <a:r>
              <a:rPr lang="en-US" sz="2000" dirty="0"/>
              <a:t> </a:t>
            </a:r>
            <a:r>
              <a:rPr lang="en-US" sz="2000" dirty="0" err="1"/>
              <a:t>án</a:t>
            </a:r>
            <a:r>
              <a:rPr lang="en-US" sz="2000" dirty="0"/>
              <a:t> D </a:t>
            </a:r>
            <a:r>
              <a:rPr lang="en-US" sz="2000" dirty="0" err="1"/>
              <a:t>là</a:t>
            </a:r>
            <a:r>
              <a:rPr lang="en-US" sz="2000" dirty="0"/>
              <a:t> </a:t>
            </a:r>
            <a:r>
              <a:rPr lang="en-US" sz="2000" dirty="0" err="1"/>
              <a:t>đúng</a:t>
            </a:r>
            <a:endParaRPr lang="en-US" sz="2000" dirty="0"/>
          </a:p>
          <a:p>
            <a:r>
              <a:rPr lang="en-US" sz="2000" dirty="0" err="1"/>
              <a:t>Tạm</a:t>
            </a:r>
            <a:r>
              <a:rPr lang="en-US" sz="2000" dirty="0"/>
              <a:t> </a:t>
            </a:r>
            <a:r>
              <a:rPr lang="en-US" sz="2000" dirty="0" err="1"/>
              <a:t>dịch</a:t>
            </a:r>
            <a:r>
              <a:rPr lang="en-US" sz="2000" dirty="0"/>
              <a:t>: Ở </a:t>
            </a:r>
            <a:r>
              <a:rPr lang="en-US" sz="2000" dirty="0" err="1"/>
              <a:t>Việt</a:t>
            </a:r>
            <a:r>
              <a:rPr lang="en-US" sz="2000" dirty="0"/>
              <a:t> Nam, </a:t>
            </a:r>
            <a:r>
              <a:rPr lang="en-US" sz="2000" dirty="0" err="1"/>
              <a:t>bạn</a:t>
            </a:r>
            <a:r>
              <a:rPr lang="en-US" sz="2000" dirty="0"/>
              <a:t> </a:t>
            </a:r>
            <a:r>
              <a:rPr lang="en-US" sz="2000" dirty="0" err="1"/>
              <a:t>không</a:t>
            </a:r>
            <a:r>
              <a:rPr lang="en-US" sz="2000" dirty="0"/>
              <a:t> </a:t>
            </a:r>
            <a:r>
              <a:rPr lang="en-US" sz="2000" dirty="0" err="1"/>
              <a:t>đến</a:t>
            </a:r>
            <a:r>
              <a:rPr lang="en-US" sz="2000" dirty="0"/>
              <a:t> </a:t>
            </a:r>
            <a:r>
              <a:rPr lang="en-US" sz="2000" dirty="0" err="1"/>
              <a:t>nhà</a:t>
            </a:r>
            <a:r>
              <a:rPr lang="en-US" sz="2000" dirty="0"/>
              <a:t> </a:t>
            </a:r>
            <a:r>
              <a:rPr lang="en-US" sz="2000" dirty="0" err="1"/>
              <a:t>ai</a:t>
            </a:r>
            <a:r>
              <a:rPr lang="en-US" sz="2000" dirty="0"/>
              <a:t> </a:t>
            </a:r>
            <a:r>
              <a:rPr lang="en-US" sz="2000" dirty="0" err="1"/>
              <a:t>đó</a:t>
            </a:r>
            <a:r>
              <a:rPr lang="en-US" sz="2000" dirty="0"/>
              <a:t> </a:t>
            </a:r>
            <a:r>
              <a:rPr lang="en-US" sz="2000" dirty="0" err="1"/>
              <a:t>trong</a:t>
            </a:r>
            <a:r>
              <a:rPr lang="en-US" sz="2000" dirty="0"/>
              <a:t> </a:t>
            </a:r>
            <a:r>
              <a:rPr lang="en-US" sz="2000" dirty="0" err="1"/>
              <a:t>ngày</a:t>
            </a:r>
            <a:r>
              <a:rPr lang="en-US" sz="2000" dirty="0"/>
              <a:t> </a:t>
            </a:r>
            <a:r>
              <a:rPr lang="en-US" sz="2000" dirty="0" err="1"/>
              <a:t>mùng</a:t>
            </a:r>
            <a:r>
              <a:rPr lang="en-US" sz="2000" dirty="0"/>
              <a:t> 1 </a:t>
            </a:r>
            <a:r>
              <a:rPr lang="en-US" sz="2000" dirty="0" err="1"/>
              <a:t>tết</a:t>
            </a:r>
            <a:r>
              <a:rPr lang="en-US" sz="2000" dirty="0"/>
              <a:t> </a:t>
            </a:r>
            <a:r>
              <a:rPr lang="en-US" sz="2000" dirty="0" err="1"/>
              <a:t>trừ</a:t>
            </a:r>
            <a:r>
              <a:rPr lang="en-US" sz="2000" dirty="0"/>
              <a:t> phi </a:t>
            </a:r>
            <a:r>
              <a:rPr lang="en-US" sz="2000" dirty="0" err="1"/>
              <a:t>bạn</a:t>
            </a:r>
            <a:r>
              <a:rPr lang="en-US" sz="2000" dirty="0"/>
              <a:t> </a:t>
            </a:r>
            <a:r>
              <a:rPr lang="en-US" sz="2000" dirty="0" err="1"/>
              <a:t>được</a:t>
            </a:r>
            <a:r>
              <a:rPr lang="en-US" sz="2000" dirty="0"/>
              <a:t> </a:t>
            </a:r>
            <a:r>
              <a:rPr lang="en-US" sz="2000" dirty="0" err="1"/>
              <a:t>mời</a:t>
            </a:r>
            <a:r>
              <a:rPr lang="en-US" sz="2000" dirty="0"/>
              <a:t> </a:t>
            </a:r>
            <a:r>
              <a:rPr lang="en-US" sz="2000" dirty="0" err="1"/>
              <a:t>bởi</a:t>
            </a:r>
            <a:r>
              <a:rPr lang="en-US" sz="2000" dirty="0"/>
              <a:t> </a:t>
            </a:r>
            <a:r>
              <a:rPr lang="en-US" sz="2000" dirty="0" err="1"/>
              <a:t>chủ</a:t>
            </a:r>
            <a:r>
              <a:rPr lang="en-US" sz="2000" dirty="0"/>
              <a:t> </a:t>
            </a:r>
            <a:r>
              <a:rPr lang="en-US" sz="2000" dirty="0" err="1"/>
              <a:t>nhà</a:t>
            </a:r>
            <a:r>
              <a:rPr lang="en-US" sz="2000" dirty="0"/>
              <a:t>.</a:t>
            </a:r>
          </a:p>
          <a:p>
            <a:endParaRPr lang="en-US" sz="2000" dirty="0"/>
          </a:p>
        </p:txBody>
      </p:sp>
      <p:sp>
        <p:nvSpPr>
          <p:cNvPr id="2" name="Oval 1"/>
          <p:cNvSpPr/>
          <p:nvPr/>
        </p:nvSpPr>
        <p:spPr>
          <a:xfrm>
            <a:off x="4572000" y="838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6629400" y="41910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3664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7" end="17"/>
                                            </p:txEl>
                                          </p:spTgt>
                                        </p:tgtEl>
                                        <p:attrNameLst>
                                          <p:attrName>style.visibility</p:attrName>
                                        </p:attrNameLst>
                                      </p:cBhvr>
                                      <p:to>
                                        <p:strVal val="visible"/>
                                      </p:to>
                                    </p:set>
                                    <p:anim calcmode="lin" valueType="num">
                                      <p:cBhvr additive="base">
                                        <p:cTn id="51"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 calcmode="lin" valueType="num">
                                      <p:cBhvr additive="base">
                                        <p:cTn id="57" dur="500" fill="hold"/>
                                        <p:tgtEl>
                                          <p:spTgt spid="3"/>
                                        </p:tgtEl>
                                        <p:attrNameLst>
                                          <p:attrName>ppt_x</p:attrName>
                                        </p:attrNameLst>
                                      </p:cBhvr>
                                      <p:tavLst>
                                        <p:tav tm="0">
                                          <p:val>
                                            <p:strVal val="#ppt_x"/>
                                          </p:val>
                                        </p:tav>
                                        <p:tav tm="100000">
                                          <p:val>
                                            <p:strVal val="#ppt_x"/>
                                          </p:val>
                                        </p:tav>
                                      </p:tavLst>
                                    </p:anim>
                                    <p:anim calcmode="lin" valueType="num">
                                      <p:cBhvr additive="base">
                                        <p:cTn id="5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32876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6490"/>
            <a:ext cx="8839200" cy="7171194"/>
          </a:xfrm>
          <a:prstGeom prst="rect">
            <a:avLst/>
          </a:prstGeom>
          <a:noFill/>
        </p:spPr>
        <p:txBody>
          <a:bodyPr wrap="square" rtlCol="0">
            <a:spAutoFit/>
          </a:bodyPr>
          <a:lstStyle/>
          <a:p>
            <a:r>
              <a:rPr lang="en-US" sz="2000" b="1" dirty="0"/>
              <a:t>Question 9</a:t>
            </a:r>
            <a:r>
              <a:rPr lang="en-US" sz="2000" dirty="0"/>
              <a:t>. </a:t>
            </a:r>
            <a:r>
              <a:rPr lang="vi-VN" sz="2000" dirty="0"/>
              <a:t>I don’t understand why the students didn’t keep silent while </a:t>
            </a:r>
            <a:r>
              <a:rPr lang="en-US" sz="2000" dirty="0"/>
              <a:t>the </a:t>
            </a:r>
            <a:r>
              <a:rPr lang="en-US" sz="2000" dirty="0" err="1"/>
              <a:t>teacher_______the</a:t>
            </a:r>
            <a:r>
              <a:rPr lang="en-US" sz="2000" dirty="0"/>
              <a:t> speech</a:t>
            </a:r>
            <a:r>
              <a:rPr lang="vi-VN" sz="2000" dirty="0"/>
              <a:t>. </a:t>
            </a:r>
            <a:endParaRPr lang="en-US" sz="2000" dirty="0"/>
          </a:p>
          <a:p>
            <a:r>
              <a:rPr lang="vi-VN" sz="2000" b="1" dirty="0" smtClean="0"/>
              <a:t>A</a:t>
            </a:r>
            <a:r>
              <a:rPr lang="vi-VN" sz="2000" b="1" dirty="0"/>
              <a:t>. </a:t>
            </a:r>
            <a:r>
              <a:rPr lang="en-US" sz="2000" dirty="0"/>
              <a:t>made </a:t>
            </a:r>
            <a:r>
              <a:rPr lang="vi-VN" sz="2000" b="1" dirty="0"/>
              <a:t>	</a:t>
            </a:r>
            <a:r>
              <a:rPr lang="en-US" sz="2000" b="1" dirty="0"/>
              <a:t>  </a:t>
            </a:r>
            <a:r>
              <a:rPr lang="en-US" sz="2000" b="1" dirty="0" smtClean="0"/>
              <a:t>  </a:t>
            </a:r>
            <a:r>
              <a:rPr lang="vi-VN" sz="2000" b="1" dirty="0"/>
              <a:t>B. </a:t>
            </a:r>
            <a:r>
              <a:rPr lang="vi-VN" sz="2000" dirty="0"/>
              <a:t>was made </a:t>
            </a:r>
            <a:r>
              <a:rPr lang="vi-VN" sz="2000" b="1" dirty="0"/>
              <a:t>	</a:t>
            </a:r>
            <a:r>
              <a:rPr lang="en-US" sz="2000" b="1" dirty="0"/>
              <a:t>        </a:t>
            </a:r>
            <a:r>
              <a:rPr lang="vi-VN" sz="2000" b="1" dirty="0"/>
              <a:t>C. </a:t>
            </a:r>
            <a:r>
              <a:rPr lang="en-US" sz="2000" dirty="0"/>
              <a:t>was making </a:t>
            </a:r>
            <a:r>
              <a:rPr lang="vi-VN" sz="2000" b="1" dirty="0"/>
              <a:t>	</a:t>
            </a:r>
            <a:r>
              <a:rPr lang="en-US" sz="2000" b="1" dirty="0"/>
              <a:t>        </a:t>
            </a:r>
            <a:r>
              <a:rPr lang="en-US" sz="2000" b="1" dirty="0" smtClean="0"/>
              <a:t>      </a:t>
            </a:r>
            <a:r>
              <a:rPr lang="vi-VN" sz="2000" b="1" dirty="0"/>
              <a:t>D. </a:t>
            </a:r>
            <a:r>
              <a:rPr lang="en-US" sz="2000" dirty="0"/>
              <a:t>makes  </a:t>
            </a:r>
          </a:p>
          <a:p>
            <a:endParaRPr lang="vi-VN" sz="2000" b="1" dirty="0" smtClean="0"/>
          </a:p>
          <a:p>
            <a:r>
              <a:rPr lang="en-US" sz="2000" dirty="0" err="1" smtClean="0"/>
              <a:t>Kiến</a:t>
            </a:r>
            <a:r>
              <a:rPr lang="en-US" sz="2000" dirty="0" smtClean="0"/>
              <a:t> </a:t>
            </a:r>
            <a:r>
              <a:rPr lang="en-US" sz="2000" dirty="0" err="1"/>
              <a:t>thức</a:t>
            </a:r>
            <a:r>
              <a:rPr lang="en-US" sz="2000" dirty="0"/>
              <a:t>: </a:t>
            </a:r>
            <a:r>
              <a:rPr lang="en-US" sz="2000" dirty="0" err="1"/>
              <a:t>Thì</a:t>
            </a:r>
            <a:r>
              <a:rPr lang="en-US" sz="2000" dirty="0"/>
              <a:t> </a:t>
            </a:r>
            <a:r>
              <a:rPr lang="en-US" sz="2000" dirty="0" err="1"/>
              <a:t>quá</a:t>
            </a:r>
            <a:r>
              <a:rPr lang="en-US" sz="2000" dirty="0"/>
              <a:t> </a:t>
            </a:r>
            <a:r>
              <a:rPr lang="en-US" sz="2000" dirty="0" err="1"/>
              <a:t>khứ</a:t>
            </a:r>
            <a:r>
              <a:rPr lang="en-US" sz="2000" dirty="0"/>
              <a:t> </a:t>
            </a:r>
            <a:r>
              <a:rPr lang="en-US" sz="2000" dirty="0" err="1"/>
              <a:t>tiếp</a:t>
            </a:r>
            <a:r>
              <a:rPr lang="en-US" sz="2000" dirty="0"/>
              <a:t> </a:t>
            </a:r>
            <a:r>
              <a:rPr lang="en-US" sz="2000" dirty="0" err="1"/>
              <a:t>diễn</a:t>
            </a:r>
            <a:endParaRPr lang="en-US" sz="2000" dirty="0"/>
          </a:p>
          <a:p>
            <a:r>
              <a:rPr lang="vi-VN" sz="2000" dirty="0"/>
              <a:t>Giải thích: </a:t>
            </a:r>
            <a:endParaRPr lang="en-US" sz="2000" dirty="0"/>
          </a:p>
          <a:p>
            <a:r>
              <a:rPr lang="vi-VN" sz="2000" dirty="0"/>
              <a:t>Căn cứ vào mệnh đề trạng ngữ chỉ thời g</a:t>
            </a:r>
            <a:r>
              <a:rPr lang="en-US" sz="2000" dirty="0" err="1"/>
              <a:t>ian</a:t>
            </a:r>
            <a:r>
              <a:rPr lang="en-US" sz="2000" dirty="0"/>
              <a:t>: S + </a:t>
            </a:r>
            <a:r>
              <a:rPr lang="en-US" sz="2000" dirty="0" err="1"/>
              <a:t>Ved</a:t>
            </a:r>
            <a:r>
              <a:rPr lang="en-US" sz="2000" dirty="0"/>
              <a:t> while S + was/ were + V-</a:t>
            </a:r>
            <a:r>
              <a:rPr lang="en-US" sz="2000" dirty="0" err="1"/>
              <a:t>ing</a:t>
            </a:r>
            <a:r>
              <a:rPr lang="en-US" sz="2000" dirty="0"/>
              <a:t> </a:t>
            </a:r>
            <a:r>
              <a:rPr lang="en-US" sz="2000" dirty="0" err="1"/>
              <a:t>Diễn</a:t>
            </a:r>
            <a:r>
              <a:rPr lang="en-US" sz="2000" dirty="0"/>
              <a:t> </a:t>
            </a:r>
            <a:r>
              <a:rPr lang="en-US" sz="2000" dirty="0" err="1"/>
              <a:t>tả</a:t>
            </a:r>
            <a:r>
              <a:rPr lang="en-US" sz="2000" dirty="0"/>
              <a:t> </a:t>
            </a:r>
            <a:r>
              <a:rPr lang="en-US" sz="2000" dirty="0" err="1"/>
              <a:t>hành</a:t>
            </a:r>
            <a:r>
              <a:rPr lang="en-US" sz="2000" dirty="0"/>
              <a:t> </a:t>
            </a:r>
            <a:r>
              <a:rPr lang="en-US" sz="2000" dirty="0" err="1"/>
              <a:t>động</a:t>
            </a:r>
            <a:r>
              <a:rPr lang="en-US" sz="2000" dirty="0"/>
              <a:t> </a:t>
            </a:r>
            <a:r>
              <a:rPr lang="en-US" sz="2000" dirty="0" err="1"/>
              <a:t>đang</a:t>
            </a:r>
            <a:r>
              <a:rPr lang="en-US" sz="2000" dirty="0"/>
              <a:t> </a:t>
            </a:r>
            <a:r>
              <a:rPr lang="en-US" sz="2000" dirty="0" err="1"/>
              <a:t>xảy</a:t>
            </a:r>
            <a:r>
              <a:rPr lang="en-US" sz="2000" dirty="0"/>
              <a:t> </a:t>
            </a:r>
            <a:r>
              <a:rPr lang="en-US" sz="2000" dirty="0" err="1"/>
              <a:t>ra</a:t>
            </a:r>
            <a:r>
              <a:rPr lang="en-US" sz="2000" dirty="0"/>
              <a:t> </a:t>
            </a:r>
            <a:r>
              <a:rPr lang="en-US" sz="2000" dirty="0" err="1"/>
              <a:t>thì</a:t>
            </a:r>
            <a:r>
              <a:rPr lang="en-US" sz="2000" dirty="0"/>
              <a:t> </a:t>
            </a:r>
            <a:r>
              <a:rPr lang="en-US" sz="2000" dirty="0" err="1"/>
              <a:t>hành</a:t>
            </a:r>
            <a:r>
              <a:rPr lang="en-US" sz="2000" dirty="0"/>
              <a:t> </a:t>
            </a:r>
            <a:r>
              <a:rPr lang="en-US" sz="2000" dirty="0" err="1"/>
              <a:t>động</a:t>
            </a:r>
            <a:r>
              <a:rPr lang="en-US" sz="2000" dirty="0"/>
              <a:t> </a:t>
            </a:r>
            <a:r>
              <a:rPr lang="en-US" sz="2000" dirty="0" err="1"/>
              <a:t>khác</a:t>
            </a:r>
            <a:r>
              <a:rPr lang="en-US" sz="2000" dirty="0"/>
              <a:t> </a:t>
            </a:r>
            <a:r>
              <a:rPr lang="en-US" sz="2000" dirty="0" err="1"/>
              <a:t>xen</a:t>
            </a:r>
            <a:r>
              <a:rPr lang="en-US" sz="2000" dirty="0"/>
              <a:t> </a:t>
            </a:r>
            <a:r>
              <a:rPr lang="en-US" sz="2000" dirty="0" err="1"/>
              <a:t>vào</a:t>
            </a:r>
            <a:r>
              <a:rPr lang="en-US" sz="2000" dirty="0"/>
              <a:t>.</a:t>
            </a:r>
          </a:p>
          <a:p>
            <a:r>
              <a:rPr lang="en-US" sz="2000" dirty="0" err="1"/>
              <a:t>Tạm</a:t>
            </a:r>
            <a:r>
              <a:rPr lang="en-US" sz="2000" dirty="0"/>
              <a:t> </a:t>
            </a:r>
            <a:r>
              <a:rPr lang="en-US" sz="2000" dirty="0" err="1"/>
              <a:t>dịch</a:t>
            </a:r>
            <a:r>
              <a:rPr lang="en-US" sz="2000" dirty="0"/>
              <a:t>: </a:t>
            </a:r>
            <a:r>
              <a:rPr lang="en-US" sz="2000" dirty="0" err="1"/>
              <a:t>Tôi</a:t>
            </a:r>
            <a:r>
              <a:rPr lang="en-US" sz="2000" dirty="0"/>
              <a:t> </a:t>
            </a:r>
            <a:r>
              <a:rPr lang="en-US" sz="2000" dirty="0" err="1"/>
              <a:t>không</a:t>
            </a:r>
            <a:r>
              <a:rPr lang="en-US" sz="2000" dirty="0"/>
              <a:t> </a:t>
            </a:r>
            <a:r>
              <a:rPr lang="en-US" sz="2000" dirty="0" err="1"/>
              <a:t>hiểu</a:t>
            </a:r>
            <a:r>
              <a:rPr lang="en-US" sz="2000" dirty="0"/>
              <a:t> </a:t>
            </a:r>
            <a:r>
              <a:rPr lang="en-US" sz="2000" dirty="0" err="1"/>
              <a:t>tại</a:t>
            </a:r>
            <a:r>
              <a:rPr lang="en-US" sz="2000" dirty="0"/>
              <a:t> </a:t>
            </a:r>
            <a:r>
              <a:rPr lang="en-US" sz="2000" dirty="0" err="1"/>
              <a:t>sao</a:t>
            </a:r>
            <a:r>
              <a:rPr lang="en-US" sz="2000" dirty="0"/>
              <a:t> </a:t>
            </a:r>
            <a:r>
              <a:rPr lang="en-US" sz="2000" dirty="0" err="1"/>
              <a:t>học</a:t>
            </a:r>
            <a:r>
              <a:rPr lang="en-US" sz="2000" dirty="0"/>
              <a:t> </a:t>
            </a:r>
            <a:r>
              <a:rPr lang="en-US" sz="2000" dirty="0" err="1"/>
              <a:t>sinh</a:t>
            </a:r>
            <a:r>
              <a:rPr lang="en-US" sz="2000" dirty="0"/>
              <a:t> </a:t>
            </a:r>
            <a:r>
              <a:rPr lang="en-US" sz="2000" dirty="0" err="1"/>
              <a:t>không</a:t>
            </a:r>
            <a:r>
              <a:rPr lang="en-US" sz="2000" dirty="0"/>
              <a:t> </a:t>
            </a:r>
            <a:r>
              <a:rPr lang="en-US" sz="2000" dirty="0" err="1"/>
              <a:t>giữ</a:t>
            </a:r>
            <a:r>
              <a:rPr lang="en-US" sz="2000" dirty="0"/>
              <a:t> </a:t>
            </a:r>
            <a:r>
              <a:rPr lang="en-US" sz="2000" dirty="0" err="1"/>
              <a:t>trật</a:t>
            </a:r>
            <a:r>
              <a:rPr lang="en-US" sz="2000" dirty="0"/>
              <a:t> </a:t>
            </a:r>
            <a:r>
              <a:rPr lang="en-US" sz="2000" dirty="0" err="1"/>
              <a:t>tự</a:t>
            </a:r>
            <a:r>
              <a:rPr lang="en-US" sz="2000" dirty="0"/>
              <a:t> </a:t>
            </a:r>
            <a:r>
              <a:rPr lang="en-US" sz="2000" dirty="0" err="1"/>
              <a:t>trong</a:t>
            </a:r>
            <a:r>
              <a:rPr lang="en-US" sz="2000" dirty="0"/>
              <a:t> </a:t>
            </a:r>
            <a:r>
              <a:rPr lang="en-US" sz="2000" dirty="0" err="1"/>
              <a:t>khi</a:t>
            </a:r>
            <a:r>
              <a:rPr lang="en-US" sz="2000" dirty="0"/>
              <a:t> </a:t>
            </a:r>
            <a:r>
              <a:rPr lang="en-US" sz="2000" dirty="0" err="1"/>
              <a:t>giáo</a:t>
            </a:r>
            <a:r>
              <a:rPr lang="en-US" sz="2000" dirty="0"/>
              <a:t> </a:t>
            </a:r>
            <a:r>
              <a:rPr lang="en-US" sz="2000" dirty="0" err="1"/>
              <a:t>viên</a:t>
            </a:r>
            <a:r>
              <a:rPr lang="en-US" sz="2000" dirty="0"/>
              <a:t> </a:t>
            </a:r>
            <a:r>
              <a:rPr lang="en-US" sz="2000" dirty="0" err="1"/>
              <a:t>đang</a:t>
            </a:r>
            <a:r>
              <a:rPr lang="en-US" sz="2000" dirty="0"/>
              <a:t> </a:t>
            </a:r>
            <a:r>
              <a:rPr lang="en-US" sz="2000" dirty="0" err="1"/>
              <a:t>giảng</a:t>
            </a:r>
            <a:r>
              <a:rPr lang="en-US" sz="2000" dirty="0"/>
              <a:t> </a:t>
            </a:r>
            <a:r>
              <a:rPr lang="en-US" sz="2000" dirty="0" err="1"/>
              <a:t>bài</a:t>
            </a:r>
            <a:r>
              <a:rPr lang="en-US" sz="2000" dirty="0"/>
              <a:t>.</a:t>
            </a:r>
          </a:p>
          <a:p>
            <a:r>
              <a:rPr lang="en-US" sz="2000" dirty="0"/>
              <a:t> </a:t>
            </a:r>
          </a:p>
          <a:p>
            <a:r>
              <a:rPr lang="en-US" sz="2000" b="1" dirty="0"/>
              <a:t>Question 10</a:t>
            </a:r>
            <a:r>
              <a:rPr lang="en-US" sz="2000" dirty="0"/>
              <a:t>. I will have been away from home for more than three years</a:t>
            </a:r>
            <a:r>
              <a:rPr lang="en-US" sz="2000" dirty="0" smtClean="0"/>
              <a:t>_______.</a:t>
            </a:r>
            <a:endParaRPr lang="en-US" sz="2000" dirty="0"/>
          </a:p>
          <a:p>
            <a:r>
              <a:rPr lang="en-US" sz="2000" b="1" dirty="0"/>
              <a:t>A. </a:t>
            </a:r>
            <a:r>
              <a:rPr lang="en-US" sz="2000" dirty="0"/>
              <a:t>by the time I return to my country next month.	</a:t>
            </a:r>
            <a:r>
              <a:rPr lang="en-US" sz="2000" b="1" dirty="0"/>
              <a:t>B. </a:t>
            </a:r>
            <a:r>
              <a:rPr lang="en-US" sz="2000" dirty="0"/>
              <a:t>as soon as I will return	next month</a:t>
            </a:r>
          </a:p>
          <a:p>
            <a:r>
              <a:rPr lang="en-US" sz="2000" b="1" dirty="0"/>
              <a:t>C. </a:t>
            </a:r>
            <a:r>
              <a:rPr lang="en-US" sz="2000" dirty="0"/>
              <a:t>until I will have returned next month           </a:t>
            </a:r>
            <a:r>
              <a:rPr lang="en-US" sz="2000" b="1" dirty="0" smtClean="0"/>
              <a:t>D</a:t>
            </a:r>
            <a:r>
              <a:rPr lang="en-US" sz="2000" b="1" dirty="0"/>
              <a:t>. </a:t>
            </a:r>
            <a:r>
              <a:rPr lang="en-US" sz="2000" dirty="0"/>
              <a:t>once I had returned next month</a:t>
            </a:r>
          </a:p>
          <a:p>
            <a:endParaRPr lang="vi-VN" sz="2000" b="1" dirty="0" smtClean="0"/>
          </a:p>
          <a:p>
            <a:r>
              <a:rPr lang="vi-VN" sz="2000" dirty="0" smtClean="0"/>
              <a:t>Kiến </a:t>
            </a:r>
            <a:r>
              <a:rPr lang="vi-VN" sz="2000" dirty="0"/>
              <a:t>thức:  </a:t>
            </a:r>
            <a:r>
              <a:rPr lang="en-US" sz="2000" dirty="0" err="1"/>
              <a:t>Sự</a:t>
            </a:r>
            <a:r>
              <a:rPr lang="en-US" sz="2000" dirty="0"/>
              <a:t> </a:t>
            </a:r>
            <a:r>
              <a:rPr lang="vi-VN" sz="2000" dirty="0"/>
              <a:t>phối hợp các thì </a:t>
            </a:r>
            <a:r>
              <a:rPr lang="en-US" sz="2000" dirty="0"/>
              <a:t>(</a:t>
            </a:r>
            <a:r>
              <a:rPr lang="en-US" sz="2000" dirty="0" err="1"/>
              <a:t>Tương</a:t>
            </a:r>
            <a:r>
              <a:rPr lang="en-US" sz="2000" dirty="0"/>
              <a:t> </a:t>
            </a:r>
            <a:r>
              <a:rPr lang="en-US" sz="2000" dirty="0" err="1"/>
              <a:t>lai</a:t>
            </a:r>
            <a:r>
              <a:rPr lang="en-US" sz="2000" dirty="0"/>
              <a:t> &amp; </a:t>
            </a:r>
            <a:r>
              <a:rPr lang="en-US" sz="2000" dirty="0" err="1"/>
              <a:t>hiện</a:t>
            </a:r>
            <a:r>
              <a:rPr lang="en-US" sz="2000" dirty="0"/>
              <a:t> </a:t>
            </a:r>
            <a:r>
              <a:rPr lang="en-US" sz="2000" dirty="0" err="1"/>
              <a:t>tại</a:t>
            </a:r>
            <a:r>
              <a:rPr lang="en-US" sz="2000" dirty="0"/>
              <a:t>)</a:t>
            </a:r>
          </a:p>
          <a:p>
            <a:r>
              <a:rPr lang="en-US" sz="2000" dirty="0" err="1"/>
              <a:t>Giải</a:t>
            </a:r>
            <a:r>
              <a:rPr lang="en-US" sz="2000" dirty="0"/>
              <a:t> </a:t>
            </a:r>
            <a:r>
              <a:rPr lang="en-US" sz="2000" dirty="0" err="1"/>
              <a:t>thích</a:t>
            </a:r>
            <a:r>
              <a:rPr lang="en-US" sz="2000" dirty="0"/>
              <a:t>: </a:t>
            </a:r>
            <a:r>
              <a:rPr lang="en-US" sz="2000" dirty="0" err="1"/>
              <a:t>Căn</a:t>
            </a:r>
            <a:r>
              <a:rPr lang="en-US" sz="2000" dirty="0"/>
              <a:t> </a:t>
            </a:r>
            <a:r>
              <a:rPr lang="en-US" sz="2000" dirty="0" err="1"/>
              <a:t>cứ</a:t>
            </a:r>
            <a:r>
              <a:rPr lang="en-US" sz="2000" dirty="0"/>
              <a:t> </a:t>
            </a:r>
            <a:r>
              <a:rPr lang="en-US" sz="2000" dirty="0" err="1"/>
              <a:t>vào</a:t>
            </a:r>
            <a:r>
              <a:rPr lang="en-US" sz="2000" dirty="0"/>
              <a:t> </a:t>
            </a:r>
            <a:r>
              <a:rPr lang="en-US" sz="2000" dirty="0" err="1"/>
              <a:t>công</a:t>
            </a:r>
            <a:r>
              <a:rPr lang="en-US" sz="2000" dirty="0"/>
              <a:t> </a:t>
            </a:r>
            <a:r>
              <a:rPr lang="en-US" sz="2000" dirty="0" err="1"/>
              <a:t>thức</a:t>
            </a:r>
            <a:r>
              <a:rPr lang="en-US" sz="2000" dirty="0"/>
              <a:t> </a:t>
            </a:r>
            <a:r>
              <a:rPr lang="en-US" sz="2000" dirty="0" err="1"/>
              <a:t>của</a:t>
            </a:r>
            <a:r>
              <a:rPr lang="en-US" sz="2000" dirty="0"/>
              <a:t> </a:t>
            </a:r>
            <a:r>
              <a:rPr lang="en-US" sz="2000" dirty="0" err="1"/>
              <a:t>mệnh</a:t>
            </a:r>
            <a:r>
              <a:rPr lang="en-US" sz="2000" dirty="0"/>
              <a:t> </a:t>
            </a:r>
            <a:r>
              <a:rPr lang="en-US" sz="2000" dirty="0" err="1"/>
              <a:t>đề</a:t>
            </a:r>
            <a:r>
              <a:rPr lang="en-US" sz="2000" dirty="0"/>
              <a:t> </a:t>
            </a:r>
            <a:r>
              <a:rPr lang="en-US" sz="2000" dirty="0" err="1"/>
              <a:t>trạng</a:t>
            </a:r>
            <a:r>
              <a:rPr lang="en-US" sz="2000" dirty="0"/>
              <a:t> </a:t>
            </a:r>
            <a:r>
              <a:rPr lang="en-US" sz="2000" dirty="0" err="1"/>
              <a:t>ngữ</a:t>
            </a:r>
            <a:r>
              <a:rPr lang="en-US" sz="2000" dirty="0"/>
              <a:t> </a:t>
            </a:r>
            <a:r>
              <a:rPr lang="en-US" sz="2000" dirty="0" err="1"/>
              <a:t>chỉ</a:t>
            </a:r>
            <a:r>
              <a:rPr lang="en-US" sz="2000" dirty="0"/>
              <a:t> </a:t>
            </a:r>
            <a:r>
              <a:rPr lang="en-US" sz="2000" dirty="0" err="1"/>
              <a:t>thời</a:t>
            </a:r>
            <a:r>
              <a:rPr lang="en-US" sz="2000" dirty="0"/>
              <a:t> </a:t>
            </a:r>
            <a:r>
              <a:rPr lang="en-US" sz="2000" dirty="0" err="1"/>
              <a:t>gian</a:t>
            </a:r>
            <a:r>
              <a:rPr lang="en-US" sz="2000" dirty="0"/>
              <a:t>: </a:t>
            </a:r>
          </a:p>
          <a:p>
            <a:r>
              <a:rPr lang="en-US" sz="2000" dirty="0" err="1" smtClean="0"/>
              <a:t>Động</a:t>
            </a:r>
            <a:r>
              <a:rPr lang="en-US" sz="2000" dirty="0" smtClean="0"/>
              <a:t> </a:t>
            </a:r>
            <a:r>
              <a:rPr lang="en-US" sz="2000" dirty="0" err="1"/>
              <a:t>từ</a:t>
            </a:r>
            <a:r>
              <a:rPr lang="en-US" sz="2000" dirty="0"/>
              <a:t> ở </a:t>
            </a:r>
            <a:r>
              <a:rPr lang="en-US" sz="2000" dirty="0" err="1"/>
              <a:t>mệnh</a:t>
            </a:r>
            <a:r>
              <a:rPr lang="en-US" sz="2000" dirty="0"/>
              <a:t> </a:t>
            </a:r>
            <a:r>
              <a:rPr lang="en-US" sz="2000" dirty="0" err="1"/>
              <a:t>đề</a:t>
            </a:r>
            <a:r>
              <a:rPr lang="en-US" sz="2000" dirty="0"/>
              <a:t> </a:t>
            </a:r>
            <a:r>
              <a:rPr lang="en-US" sz="2000" dirty="0" err="1"/>
              <a:t>chính</a:t>
            </a:r>
            <a:r>
              <a:rPr lang="en-US" sz="2000" dirty="0"/>
              <a:t> chia ở </a:t>
            </a:r>
            <a:r>
              <a:rPr lang="en-US" sz="2000" dirty="0" err="1"/>
              <a:t>thì</a:t>
            </a:r>
            <a:r>
              <a:rPr lang="en-US" sz="2000" dirty="0"/>
              <a:t> </a:t>
            </a:r>
            <a:r>
              <a:rPr lang="en-US" sz="2000" dirty="0" err="1"/>
              <a:t>tương</a:t>
            </a:r>
            <a:r>
              <a:rPr lang="en-US" sz="2000" dirty="0"/>
              <a:t> </a:t>
            </a:r>
            <a:r>
              <a:rPr lang="en-US" sz="2000" dirty="0" err="1"/>
              <a:t>lai</a:t>
            </a:r>
            <a:r>
              <a:rPr lang="en-US" sz="2000" dirty="0"/>
              <a:t> </a:t>
            </a:r>
            <a:r>
              <a:rPr lang="en-US" sz="2000" dirty="0" err="1"/>
              <a:t>hoàn</a:t>
            </a:r>
            <a:r>
              <a:rPr lang="en-US" sz="2000" dirty="0"/>
              <a:t> </a:t>
            </a:r>
            <a:r>
              <a:rPr lang="en-US" sz="2000" dirty="0" err="1"/>
              <a:t>thành</a:t>
            </a:r>
            <a:r>
              <a:rPr lang="en-US" sz="2000" dirty="0"/>
              <a:t>  +  by the time  + S + V(s/</a:t>
            </a:r>
            <a:r>
              <a:rPr lang="en-US" sz="2000" dirty="0" err="1"/>
              <a:t>es</a:t>
            </a:r>
            <a:r>
              <a:rPr lang="en-US" sz="2000" dirty="0"/>
              <a:t>).</a:t>
            </a:r>
          </a:p>
          <a:p>
            <a:r>
              <a:rPr lang="en-US" sz="2000" dirty="0" err="1"/>
              <a:t>Tạm</a:t>
            </a:r>
            <a:r>
              <a:rPr lang="en-US" sz="2000" dirty="0"/>
              <a:t> </a:t>
            </a:r>
            <a:r>
              <a:rPr lang="en-US" sz="2000" dirty="0" err="1"/>
              <a:t>dịch</a:t>
            </a:r>
            <a:r>
              <a:rPr lang="en-US" sz="2000" dirty="0"/>
              <a:t>: </a:t>
            </a:r>
            <a:r>
              <a:rPr lang="en-US" sz="2000" dirty="0" err="1"/>
              <a:t>Tôi</a:t>
            </a:r>
            <a:r>
              <a:rPr lang="en-US" sz="2000" dirty="0"/>
              <a:t> </a:t>
            </a:r>
            <a:r>
              <a:rPr lang="en-US" sz="2000" dirty="0" err="1"/>
              <a:t>sẽ</a:t>
            </a:r>
            <a:r>
              <a:rPr lang="en-US" sz="2000" dirty="0"/>
              <a:t> </a:t>
            </a:r>
            <a:r>
              <a:rPr lang="en-US" sz="2000" dirty="0" err="1"/>
              <a:t>sống</a:t>
            </a:r>
            <a:r>
              <a:rPr lang="en-US" sz="2000" dirty="0"/>
              <a:t> </a:t>
            </a:r>
            <a:r>
              <a:rPr lang="en-US" sz="2000" dirty="0" err="1"/>
              <a:t>xa</a:t>
            </a:r>
            <a:r>
              <a:rPr lang="en-US" sz="2000" dirty="0"/>
              <a:t> </a:t>
            </a:r>
            <a:r>
              <a:rPr lang="en-US" sz="2000" dirty="0" err="1"/>
              <a:t>nhà</a:t>
            </a:r>
            <a:r>
              <a:rPr lang="en-US" sz="2000" dirty="0"/>
              <a:t> </a:t>
            </a:r>
            <a:r>
              <a:rPr lang="en-US" sz="2000" dirty="0" err="1"/>
              <a:t>được</a:t>
            </a:r>
            <a:r>
              <a:rPr lang="en-US" sz="2000" dirty="0"/>
              <a:t> </a:t>
            </a:r>
            <a:r>
              <a:rPr lang="en-US" sz="2000" dirty="0" err="1"/>
              <a:t>hơn</a:t>
            </a:r>
            <a:r>
              <a:rPr lang="en-US" sz="2000" dirty="0"/>
              <a:t> </a:t>
            </a:r>
            <a:r>
              <a:rPr lang="en-US" sz="2000" dirty="0" err="1"/>
              <a:t>ba</a:t>
            </a:r>
            <a:r>
              <a:rPr lang="en-US" sz="2000" dirty="0"/>
              <a:t> </a:t>
            </a:r>
            <a:r>
              <a:rPr lang="en-US" sz="2000" dirty="0" err="1"/>
              <a:t>năm</a:t>
            </a:r>
            <a:r>
              <a:rPr lang="en-US" sz="2000" dirty="0"/>
              <a:t> </a:t>
            </a:r>
            <a:r>
              <a:rPr lang="en-US" sz="2000" dirty="0" err="1"/>
              <a:t>trước</a:t>
            </a:r>
            <a:r>
              <a:rPr lang="en-US" sz="2000" dirty="0"/>
              <a:t> </a:t>
            </a:r>
            <a:r>
              <a:rPr lang="en-US" sz="2000" dirty="0" err="1"/>
              <a:t>khi</a:t>
            </a:r>
            <a:r>
              <a:rPr lang="en-US" sz="2000" dirty="0"/>
              <a:t> </a:t>
            </a:r>
            <a:r>
              <a:rPr lang="en-US" sz="2000" dirty="0" err="1"/>
              <a:t>tôi</a:t>
            </a:r>
            <a:r>
              <a:rPr lang="en-US" sz="2000" dirty="0"/>
              <a:t> </a:t>
            </a:r>
            <a:r>
              <a:rPr lang="en-US" sz="2000" dirty="0" err="1"/>
              <a:t>trở</a:t>
            </a:r>
            <a:r>
              <a:rPr lang="en-US" sz="2000" dirty="0"/>
              <a:t> </a:t>
            </a:r>
            <a:r>
              <a:rPr lang="en-US" sz="2000" dirty="0" err="1"/>
              <a:t>về</a:t>
            </a:r>
            <a:r>
              <a:rPr lang="en-US" sz="2000" dirty="0"/>
              <a:t> </a:t>
            </a:r>
            <a:r>
              <a:rPr lang="en-US" sz="2000" dirty="0" err="1"/>
              <a:t>quê</a:t>
            </a:r>
            <a:r>
              <a:rPr lang="en-US" sz="2000" dirty="0"/>
              <a:t> </a:t>
            </a:r>
            <a:r>
              <a:rPr lang="en-US" sz="2000" dirty="0" err="1"/>
              <a:t>hương</a:t>
            </a:r>
            <a:r>
              <a:rPr lang="en-US" sz="2000" dirty="0"/>
              <a:t> </a:t>
            </a:r>
            <a:r>
              <a:rPr lang="en-US" sz="2000" dirty="0" err="1"/>
              <a:t>vào</a:t>
            </a:r>
            <a:r>
              <a:rPr lang="en-US" sz="2000" dirty="0"/>
              <a:t> </a:t>
            </a:r>
            <a:r>
              <a:rPr lang="en-US" sz="2000" dirty="0" err="1"/>
              <a:t>tháng</a:t>
            </a:r>
            <a:r>
              <a:rPr lang="en-US" sz="2000" dirty="0"/>
              <a:t> </a:t>
            </a:r>
            <a:r>
              <a:rPr lang="en-US" sz="2000" dirty="0" err="1"/>
              <a:t>sau</a:t>
            </a:r>
            <a:r>
              <a:rPr lang="en-US" sz="2000" dirty="0"/>
              <a:t>.</a:t>
            </a:r>
          </a:p>
          <a:p>
            <a:endParaRPr lang="en-US" sz="2000" dirty="0"/>
          </a:p>
        </p:txBody>
      </p:sp>
      <p:sp>
        <p:nvSpPr>
          <p:cNvPr id="2" name="Oval 1"/>
          <p:cNvSpPr/>
          <p:nvPr/>
        </p:nvSpPr>
        <p:spPr>
          <a:xfrm>
            <a:off x="4267200" y="609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52400" y="3733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3768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534400" cy="4524315"/>
          </a:xfrm>
          <a:prstGeom prst="rect">
            <a:avLst/>
          </a:prstGeom>
          <a:noFill/>
        </p:spPr>
        <p:txBody>
          <a:bodyPr wrap="square" rtlCol="0">
            <a:spAutoFit/>
          </a:bodyPr>
          <a:lstStyle/>
          <a:p>
            <a:r>
              <a:rPr lang="en-US" sz="2400" b="1" dirty="0"/>
              <a:t>Question 11</a:t>
            </a:r>
            <a:r>
              <a:rPr lang="en-US" sz="2400" dirty="0"/>
              <a:t>. Stop being an _____ critic and let me choose the route, as I actually know this town like the back of my hand.</a:t>
            </a:r>
            <a:br>
              <a:rPr lang="en-US" sz="2400" dirty="0"/>
            </a:br>
            <a:r>
              <a:rPr lang="en-US" sz="2400" b="1" dirty="0"/>
              <a:t>   A.</a:t>
            </a:r>
            <a:r>
              <a:rPr lang="en-US" sz="2400" dirty="0"/>
              <a:t> bench                   </a:t>
            </a:r>
            <a:r>
              <a:rPr lang="en-US" sz="2400" dirty="0" smtClean="0"/>
              <a:t>   </a:t>
            </a:r>
            <a:r>
              <a:rPr lang="en-US" sz="2400" b="1" dirty="0"/>
              <a:t>B.</a:t>
            </a:r>
            <a:r>
              <a:rPr lang="en-US" sz="2400" dirty="0"/>
              <a:t> chair            </a:t>
            </a:r>
            <a:r>
              <a:rPr lang="en-US" sz="2400" dirty="0" smtClean="0"/>
              <a:t> </a:t>
            </a:r>
            <a:r>
              <a:rPr lang="en-US" sz="2400" b="1" dirty="0"/>
              <a:t>C.</a:t>
            </a:r>
            <a:r>
              <a:rPr lang="en-US" sz="2400" dirty="0"/>
              <a:t> desk                  </a:t>
            </a:r>
            <a:r>
              <a:rPr lang="en-US" sz="2400" b="1" dirty="0" smtClean="0"/>
              <a:t>D</a:t>
            </a:r>
            <a:r>
              <a:rPr lang="en-US" sz="2400" dirty="0"/>
              <a:t>. armchair</a:t>
            </a:r>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Cụm</a:t>
            </a:r>
            <a:r>
              <a:rPr lang="vi-VN" sz="2400" dirty="0"/>
              <a:t> từ</a:t>
            </a:r>
            <a:r>
              <a:rPr lang="en-US" sz="2400" dirty="0"/>
              <a:t> </a:t>
            </a:r>
            <a:r>
              <a:rPr lang="en-US" sz="2400" dirty="0" err="1"/>
              <a:t>cố</a:t>
            </a:r>
            <a:r>
              <a:rPr lang="en-US" sz="2400" dirty="0"/>
              <a:t> </a:t>
            </a:r>
            <a:r>
              <a:rPr lang="en-US" sz="2400" dirty="0" err="1"/>
              <a:t>định</a:t>
            </a:r>
            <a:endParaRPr lang="en-US" sz="2400" dirty="0"/>
          </a:p>
          <a:p>
            <a:r>
              <a:rPr lang="en-US" sz="2400" dirty="0" err="1"/>
              <a:t>Giải</a:t>
            </a:r>
            <a:r>
              <a:rPr lang="en-US" sz="2400" dirty="0"/>
              <a:t> </a:t>
            </a:r>
            <a:r>
              <a:rPr lang="en-US" sz="2400" dirty="0" err="1"/>
              <a:t>thích</a:t>
            </a:r>
            <a:r>
              <a:rPr lang="en-US" sz="2400" dirty="0"/>
              <a:t>: </a:t>
            </a:r>
          </a:p>
          <a:p>
            <a:r>
              <a:rPr lang="en-US" sz="2400" b="1" dirty="0"/>
              <a:t>an armchair critic: </a:t>
            </a:r>
            <a:r>
              <a:rPr lang="en-US" sz="2400" dirty="0"/>
              <a:t>someone who speaks critically on topics they actually knows little to nothing about: </a:t>
            </a:r>
            <a:r>
              <a:rPr lang="en-US" sz="2400" dirty="0" err="1"/>
              <a:t>người</a:t>
            </a:r>
            <a:r>
              <a:rPr lang="en-US" sz="2400" dirty="0"/>
              <a:t> </a:t>
            </a:r>
            <a:r>
              <a:rPr lang="en-US" sz="2400" dirty="0" err="1"/>
              <a:t>chỉ</a:t>
            </a:r>
            <a:r>
              <a:rPr lang="en-US" sz="2400" dirty="0"/>
              <a:t> </a:t>
            </a:r>
            <a:r>
              <a:rPr lang="en-US" sz="2400" dirty="0" err="1"/>
              <a:t>giỏi</a:t>
            </a:r>
            <a:r>
              <a:rPr lang="en-US" sz="2400" dirty="0"/>
              <a:t> </a:t>
            </a:r>
            <a:r>
              <a:rPr lang="en-US" sz="2400" dirty="0" err="1"/>
              <a:t>phán</a:t>
            </a:r>
            <a:r>
              <a:rPr lang="en-US" sz="2400" dirty="0"/>
              <a:t>, </a:t>
            </a:r>
            <a:r>
              <a:rPr lang="en-US" sz="2400" dirty="0" err="1"/>
              <a:t>mặc</a:t>
            </a:r>
            <a:r>
              <a:rPr lang="en-US" sz="2400" dirty="0"/>
              <a:t> </a:t>
            </a:r>
            <a:r>
              <a:rPr lang="en-US" sz="2400" dirty="0" err="1"/>
              <a:t>dù</a:t>
            </a:r>
            <a:r>
              <a:rPr lang="en-US" sz="2400" dirty="0"/>
              <a:t> </a:t>
            </a:r>
            <a:r>
              <a:rPr lang="en-US" sz="2400" dirty="0" err="1"/>
              <a:t>không</a:t>
            </a:r>
            <a:r>
              <a:rPr lang="en-US" sz="2400" dirty="0"/>
              <a:t> </a:t>
            </a:r>
            <a:r>
              <a:rPr lang="en-US" sz="2400" dirty="0" err="1"/>
              <a:t>biết</a:t>
            </a:r>
            <a:r>
              <a:rPr lang="en-US" sz="2400" dirty="0"/>
              <a:t> </a:t>
            </a:r>
            <a:r>
              <a:rPr lang="en-US" sz="2400" dirty="0" err="1"/>
              <a:t>cái</a:t>
            </a:r>
            <a:r>
              <a:rPr lang="en-US" sz="2400" dirty="0"/>
              <a:t/>
            </a:r>
            <a:br>
              <a:rPr lang="en-US" sz="2400" dirty="0"/>
            </a:br>
            <a:r>
              <a:rPr lang="en-US" sz="2400" dirty="0" err="1"/>
              <a:t>Tạm</a:t>
            </a:r>
            <a:r>
              <a:rPr lang="en-US" sz="2400" dirty="0"/>
              <a:t> </a:t>
            </a:r>
            <a:r>
              <a:rPr lang="en-US" sz="2400" dirty="0" err="1"/>
              <a:t>dịch</a:t>
            </a:r>
            <a:r>
              <a:rPr lang="en-US" sz="2400" dirty="0"/>
              <a:t>: </a:t>
            </a:r>
            <a:r>
              <a:rPr lang="en-US" sz="2400" dirty="0" err="1"/>
              <a:t>Đừng</a:t>
            </a:r>
            <a:r>
              <a:rPr lang="en-US" sz="2400" dirty="0"/>
              <a:t> </a:t>
            </a:r>
            <a:r>
              <a:rPr lang="en-US" sz="2400" dirty="0" err="1"/>
              <a:t>nói</a:t>
            </a:r>
            <a:r>
              <a:rPr lang="en-US" sz="2400" dirty="0"/>
              <a:t> </a:t>
            </a:r>
            <a:r>
              <a:rPr lang="en-US" sz="2400" dirty="0" err="1"/>
              <a:t>suông</a:t>
            </a:r>
            <a:r>
              <a:rPr lang="en-US" sz="2400" dirty="0"/>
              <a:t> </a:t>
            </a:r>
            <a:r>
              <a:rPr lang="en-US" sz="2400" dirty="0" err="1"/>
              <a:t>nữa</a:t>
            </a:r>
            <a:r>
              <a:rPr lang="en-US" sz="2400" dirty="0"/>
              <a:t> </a:t>
            </a:r>
            <a:r>
              <a:rPr lang="en-US" sz="2400" dirty="0" err="1"/>
              <a:t>và</a:t>
            </a:r>
            <a:r>
              <a:rPr lang="en-US" sz="2400" dirty="0"/>
              <a:t> </a:t>
            </a:r>
            <a:r>
              <a:rPr lang="en-US" sz="2400" dirty="0" err="1"/>
              <a:t>hãy</a:t>
            </a:r>
            <a:r>
              <a:rPr lang="en-US" sz="2400" dirty="0"/>
              <a:t> </a:t>
            </a:r>
            <a:r>
              <a:rPr lang="en-US" sz="2400" dirty="0" err="1"/>
              <a:t>để</a:t>
            </a:r>
            <a:r>
              <a:rPr lang="en-US" sz="2400" dirty="0"/>
              <a:t> </a:t>
            </a:r>
            <a:r>
              <a:rPr lang="en-US" sz="2400" dirty="0" err="1"/>
              <a:t>tôi</a:t>
            </a:r>
            <a:r>
              <a:rPr lang="en-US" sz="2400" dirty="0"/>
              <a:t> </a:t>
            </a:r>
            <a:r>
              <a:rPr lang="en-US" sz="2400" dirty="0" err="1"/>
              <a:t>chỉ</a:t>
            </a:r>
            <a:r>
              <a:rPr lang="en-US" sz="2400" dirty="0"/>
              <a:t> </a:t>
            </a:r>
            <a:r>
              <a:rPr lang="en-US" sz="2400" dirty="0" err="1"/>
              <a:t>đường</a:t>
            </a:r>
            <a:r>
              <a:rPr lang="en-US" sz="2400" dirty="0"/>
              <a:t> </a:t>
            </a:r>
            <a:r>
              <a:rPr lang="en-US" sz="2400" dirty="0" err="1"/>
              <a:t>vì</a:t>
            </a:r>
            <a:r>
              <a:rPr lang="en-US" sz="2400" dirty="0"/>
              <a:t> </a:t>
            </a:r>
            <a:r>
              <a:rPr lang="en-US" sz="2400" dirty="0" err="1"/>
              <a:t>tôi</a:t>
            </a:r>
            <a:r>
              <a:rPr lang="en-US" sz="2400" dirty="0"/>
              <a:t> </a:t>
            </a:r>
            <a:r>
              <a:rPr lang="en-US" sz="2400" dirty="0" err="1"/>
              <a:t>thực</a:t>
            </a:r>
            <a:r>
              <a:rPr lang="en-US" sz="2400" dirty="0"/>
              <a:t> </a:t>
            </a:r>
            <a:r>
              <a:rPr lang="en-US" sz="2400" dirty="0" err="1"/>
              <a:t>sự</a:t>
            </a:r>
            <a:r>
              <a:rPr lang="en-US" sz="2400" dirty="0"/>
              <a:t> </a:t>
            </a:r>
            <a:r>
              <a:rPr lang="en-US" sz="2400" dirty="0" err="1"/>
              <a:t>biết</a:t>
            </a:r>
            <a:r>
              <a:rPr lang="en-US" sz="2400" dirty="0"/>
              <a:t> </a:t>
            </a:r>
            <a:r>
              <a:rPr lang="en-US" sz="2400" dirty="0" err="1"/>
              <a:t>rõ</a:t>
            </a:r>
            <a:r>
              <a:rPr lang="en-US" sz="2400" dirty="0"/>
              <a:t> </a:t>
            </a:r>
            <a:r>
              <a:rPr lang="en-US" sz="2400" dirty="0" err="1"/>
              <a:t>thị</a:t>
            </a:r>
            <a:r>
              <a:rPr lang="en-US" sz="2400" dirty="0"/>
              <a:t> </a:t>
            </a:r>
            <a:r>
              <a:rPr lang="en-US" sz="2400" dirty="0" err="1"/>
              <a:t>xã</a:t>
            </a:r>
            <a:r>
              <a:rPr lang="en-US" sz="2400" dirty="0"/>
              <a:t> </a:t>
            </a:r>
            <a:r>
              <a:rPr lang="en-US" sz="2400" dirty="0" err="1"/>
              <a:t>này</a:t>
            </a:r>
            <a:r>
              <a:rPr lang="en-US" sz="2400" dirty="0"/>
              <a:t> </a:t>
            </a:r>
            <a:r>
              <a:rPr lang="en-US" sz="2400" dirty="0" err="1"/>
              <a:t>như</a:t>
            </a:r>
            <a:r>
              <a:rPr lang="en-US" sz="2400" dirty="0"/>
              <a:t> </a:t>
            </a:r>
            <a:r>
              <a:rPr lang="en-US" sz="2400" dirty="0" err="1"/>
              <a:t>lòng</a:t>
            </a:r>
            <a:r>
              <a:rPr lang="en-US" sz="2400" dirty="0"/>
              <a:t> </a:t>
            </a:r>
            <a:r>
              <a:rPr lang="en-US" sz="2400" dirty="0" err="1"/>
              <a:t>bàn</a:t>
            </a:r>
            <a:r>
              <a:rPr lang="en-US" sz="2400" dirty="0"/>
              <a:t> </a:t>
            </a:r>
            <a:r>
              <a:rPr lang="en-US" sz="2400" dirty="0" err="1"/>
              <a:t>tay</a:t>
            </a:r>
            <a:r>
              <a:rPr lang="en-US" sz="2400" dirty="0"/>
              <a:t>.</a:t>
            </a:r>
          </a:p>
          <a:p>
            <a:endParaRPr lang="en-US" sz="2400" dirty="0"/>
          </a:p>
        </p:txBody>
      </p:sp>
      <p:sp>
        <p:nvSpPr>
          <p:cNvPr id="2" name="Oval 1"/>
          <p:cNvSpPr/>
          <p:nvPr/>
        </p:nvSpPr>
        <p:spPr>
          <a:xfrm>
            <a:off x="69342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167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940088"/>
          </a:xfrm>
          <a:prstGeom prst="rect">
            <a:avLst/>
          </a:prstGeom>
          <a:noFill/>
        </p:spPr>
        <p:txBody>
          <a:bodyPr wrap="square" rtlCol="0">
            <a:spAutoFit/>
          </a:bodyPr>
          <a:lstStyle/>
          <a:p>
            <a:r>
              <a:rPr lang="en-US" sz="2000" b="1" dirty="0"/>
              <a:t>Question 12</a:t>
            </a:r>
            <a:r>
              <a:rPr lang="en-US" sz="2000" dirty="0"/>
              <a:t>. The president agreed to ______ the constitution and allow multi-party elections.</a:t>
            </a:r>
          </a:p>
          <a:p>
            <a:r>
              <a:rPr lang="en-US" sz="2000" b="1" dirty="0"/>
              <a:t>	A.</a:t>
            </a:r>
            <a:r>
              <a:rPr lang="en-US" sz="2000" dirty="0"/>
              <a:t> repair	</a:t>
            </a:r>
            <a:r>
              <a:rPr lang="en-US" sz="2000" b="1" dirty="0"/>
              <a:t>B.</a:t>
            </a:r>
            <a:r>
              <a:rPr lang="en-US" sz="2000" dirty="0"/>
              <a:t> mend	</a:t>
            </a:r>
            <a:r>
              <a:rPr lang="en-US" sz="2000" b="1" dirty="0"/>
              <a:t>C.</a:t>
            </a:r>
            <a:r>
              <a:rPr lang="en-US" sz="2000" dirty="0"/>
              <a:t> amend	</a:t>
            </a:r>
            <a:r>
              <a:rPr lang="en-US" sz="2000" b="1" dirty="0"/>
              <a:t>D.</a:t>
            </a:r>
            <a:r>
              <a:rPr lang="en-US" sz="2000" dirty="0"/>
              <a:t> fix</a:t>
            </a:r>
          </a:p>
          <a:p>
            <a:endParaRPr lang="vi-VN" sz="2000" b="1" dirty="0" smtClean="0"/>
          </a:p>
          <a:p>
            <a:r>
              <a:rPr lang="fr-FR" sz="2000" dirty="0" err="1" smtClean="0"/>
              <a:t>Kiến</a:t>
            </a:r>
            <a:r>
              <a:rPr lang="fr-FR" sz="2000" dirty="0" smtClean="0"/>
              <a:t> </a:t>
            </a:r>
            <a:r>
              <a:rPr lang="fr-FR" sz="2000" dirty="0" err="1"/>
              <a:t>thức</a:t>
            </a:r>
            <a:r>
              <a:rPr lang="fr-FR" sz="2000" dirty="0"/>
              <a:t>: </a:t>
            </a:r>
            <a:r>
              <a:rPr lang="fr-FR" sz="2000" dirty="0" err="1"/>
              <a:t>Từ</a:t>
            </a:r>
            <a:r>
              <a:rPr lang="fr-FR" sz="2000" dirty="0"/>
              <a:t> </a:t>
            </a:r>
            <a:r>
              <a:rPr lang="fr-FR" sz="2000" dirty="0" err="1"/>
              <a:t>vựng</a:t>
            </a:r>
            <a:endParaRPr lang="en-US" sz="2000" dirty="0"/>
          </a:p>
          <a:p>
            <a:r>
              <a:rPr lang="fr-FR" sz="2000" dirty="0" err="1"/>
              <a:t>Giải</a:t>
            </a:r>
            <a:r>
              <a:rPr lang="fr-FR" sz="2000" dirty="0"/>
              <a:t> </a:t>
            </a:r>
            <a:r>
              <a:rPr lang="fr-FR" sz="2000" dirty="0" err="1"/>
              <a:t>thích</a:t>
            </a:r>
            <a:r>
              <a:rPr lang="fr-FR" sz="2000" dirty="0"/>
              <a:t>: </a:t>
            </a:r>
            <a:endParaRPr lang="en-US" sz="2000" dirty="0"/>
          </a:p>
          <a:p>
            <a:r>
              <a:rPr lang="fr-FR" sz="2000" dirty="0" err="1"/>
              <a:t>Xét</a:t>
            </a:r>
            <a:r>
              <a:rPr lang="fr-FR" sz="2000" dirty="0"/>
              <a:t> </a:t>
            </a:r>
            <a:r>
              <a:rPr lang="fr-FR" sz="2000" dirty="0" err="1"/>
              <a:t>các</a:t>
            </a:r>
            <a:r>
              <a:rPr lang="fr-FR" sz="2000" dirty="0"/>
              <a:t> </a:t>
            </a:r>
            <a:r>
              <a:rPr lang="fr-FR" sz="2000" dirty="0" err="1"/>
              <a:t>đáp</a:t>
            </a:r>
            <a:r>
              <a:rPr lang="fr-FR" sz="2000" dirty="0"/>
              <a:t> </a:t>
            </a:r>
            <a:r>
              <a:rPr lang="fr-FR" sz="2000" dirty="0" err="1"/>
              <a:t>án</a:t>
            </a:r>
            <a:r>
              <a:rPr lang="fr-FR" sz="2000" dirty="0"/>
              <a:t> : </a:t>
            </a:r>
            <a:r>
              <a:rPr lang="en-US" sz="2000" dirty="0"/>
              <a:t>The president agreed to ______ the constitution and allow multi-party elections.</a:t>
            </a:r>
          </a:p>
          <a:p>
            <a:r>
              <a:rPr lang="en-US" sz="2000" b="1" dirty="0"/>
              <a:t>	A.</a:t>
            </a:r>
            <a:r>
              <a:rPr lang="en-US" sz="2000" dirty="0"/>
              <a:t> repair =  fix something that is broken/damaged or torn: </a:t>
            </a:r>
            <a:r>
              <a:rPr lang="en-US" sz="2000" dirty="0" err="1"/>
              <a:t>sửa</a:t>
            </a:r>
            <a:r>
              <a:rPr lang="en-US" sz="2000" dirty="0"/>
              <a:t> </a:t>
            </a:r>
            <a:r>
              <a:rPr lang="en-US" sz="2000" dirty="0" err="1"/>
              <a:t>chữa</a:t>
            </a:r>
            <a:r>
              <a:rPr lang="en-US" sz="2000" dirty="0"/>
              <a:t> 	</a:t>
            </a:r>
          </a:p>
          <a:p>
            <a:r>
              <a:rPr lang="en-US" sz="2000" dirty="0"/>
              <a:t>     </a:t>
            </a:r>
            <a:r>
              <a:rPr lang="en-US" sz="2000" b="1" dirty="0"/>
              <a:t>B.</a:t>
            </a:r>
            <a:r>
              <a:rPr lang="en-US" sz="2000" dirty="0"/>
              <a:t> mend = repair something that has been damaged or broken so that it can be used again</a:t>
            </a:r>
          </a:p>
          <a:p>
            <a:r>
              <a:rPr lang="en-US" sz="2000" dirty="0"/>
              <a:t>	</a:t>
            </a:r>
            <a:r>
              <a:rPr lang="en-US" sz="2000" b="1" dirty="0"/>
              <a:t>C.</a:t>
            </a:r>
            <a:r>
              <a:rPr lang="en-US" sz="2000" dirty="0"/>
              <a:t> amend = change a law, document, </a:t>
            </a:r>
            <a:r>
              <a:rPr lang="en-US" sz="2000" dirty="0" err="1"/>
              <a:t>satement</a:t>
            </a:r>
            <a:r>
              <a:rPr lang="en-US" sz="2000" dirty="0"/>
              <a:t> slightly in order to correct mistake or improve it</a:t>
            </a:r>
          </a:p>
          <a:p>
            <a:r>
              <a:rPr lang="en-US" sz="2000" dirty="0"/>
              <a:t>	</a:t>
            </a:r>
            <a:r>
              <a:rPr lang="en-US" sz="2000" b="1" dirty="0"/>
              <a:t>D.</a:t>
            </a:r>
            <a:r>
              <a:rPr lang="en-US" sz="2000" dirty="0"/>
              <a:t> fix = repair or correct something</a:t>
            </a:r>
          </a:p>
          <a:p>
            <a:r>
              <a:rPr lang="fr-FR" sz="2000" dirty="0" err="1"/>
              <a:t>Bản</a:t>
            </a:r>
            <a:r>
              <a:rPr lang="fr-FR" sz="2000" dirty="0"/>
              <a:t> </a:t>
            </a:r>
            <a:r>
              <a:rPr lang="fr-FR" sz="2000" dirty="0" err="1"/>
              <a:t>word</a:t>
            </a:r>
            <a:r>
              <a:rPr lang="fr-FR" sz="2000" dirty="0"/>
              <a:t> </a:t>
            </a:r>
            <a:r>
              <a:rPr lang="fr-FR" sz="2000" dirty="0" err="1"/>
              <a:t>từ</a:t>
            </a:r>
            <a:r>
              <a:rPr lang="fr-FR" sz="2000" dirty="0"/>
              <a:t> Tailieuchuan.vn</a:t>
            </a:r>
            <a:endParaRPr lang="en-US" sz="2000" dirty="0"/>
          </a:p>
          <a:p>
            <a:r>
              <a:rPr lang="fr-FR" sz="2000" dirty="0" err="1"/>
              <a:t>Dựa</a:t>
            </a:r>
            <a:r>
              <a:rPr lang="fr-FR" sz="2000" dirty="0"/>
              <a:t>  </a:t>
            </a:r>
            <a:r>
              <a:rPr lang="fr-FR" sz="2000" dirty="0" err="1"/>
              <a:t>vào</a:t>
            </a:r>
            <a:r>
              <a:rPr lang="fr-FR" sz="2000" dirty="0"/>
              <a:t> </a:t>
            </a:r>
            <a:r>
              <a:rPr lang="fr-FR" sz="2000" dirty="0" err="1"/>
              <a:t>nghĩa</a:t>
            </a:r>
            <a:r>
              <a:rPr lang="fr-FR" sz="2000" dirty="0"/>
              <a:t> </a:t>
            </a:r>
            <a:r>
              <a:rPr lang="fr-FR" sz="2000" dirty="0" err="1"/>
              <a:t>và</a:t>
            </a:r>
            <a:r>
              <a:rPr lang="fr-FR" sz="2000" dirty="0"/>
              <a:t> </a:t>
            </a:r>
            <a:r>
              <a:rPr lang="fr-FR" sz="2000" dirty="0" err="1"/>
              <a:t>ngữ</a:t>
            </a:r>
            <a:r>
              <a:rPr lang="fr-FR" sz="2000" dirty="0"/>
              <a:t> </a:t>
            </a:r>
            <a:r>
              <a:rPr lang="fr-FR" sz="2000" dirty="0" err="1"/>
              <a:t>cảnh</a:t>
            </a:r>
            <a:r>
              <a:rPr lang="fr-FR" sz="2000" dirty="0"/>
              <a:t>, </a:t>
            </a:r>
            <a:r>
              <a:rPr lang="fr-FR" sz="2000" dirty="0" err="1"/>
              <a:t>đáp</a:t>
            </a:r>
            <a:r>
              <a:rPr lang="fr-FR" sz="2000" dirty="0"/>
              <a:t> </a:t>
            </a:r>
            <a:r>
              <a:rPr lang="fr-FR" sz="2000" dirty="0" err="1"/>
              <a:t>án</a:t>
            </a:r>
            <a:r>
              <a:rPr lang="fr-FR" sz="2000" dirty="0"/>
              <a:t> </a:t>
            </a:r>
            <a:r>
              <a:rPr lang="fr-FR" sz="2000" dirty="0" err="1"/>
              <a:t>đúng</a:t>
            </a:r>
            <a:r>
              <a:rPr lang="fr-FR" sz="2000" dirty="0"/>
              <a:t> là C</a:t>
            </a:r>
            <a:endParaRPr lang="en-US" sz="2000" dirty="0"/>
          </a:p>
          <a:p>
            <a:r>
              <a:rPr lang="fr-FR" sz="2000" dirty="0" err="1"/>
              <a:t>Tạm</a:t>
            </a:r>
            <a:r>
              <a:rPr lang="fr-FR" sz="2000" dirty="0"/>
              <a:t> </a:t>
            </a:r>
            <a:r>
              <a:rPr lang="fr-FR" sz="2000" dirty="0" err="1"/>
              <a:t>dịch</a:t>
            </a:r>
            <a:r>
              <a:rPr lang="fr-FR" sz="2000" dirty="0"/>
              <a:t> : </a:t>
            </a:r>
            <a:r>
              <a:rPr lang="fr-FR" sz="2000" dirty="0" err="1"/>
              <a:t>Tổng</a:t>
            </a:r>
            <a:r>
              <a:rPr lang="fr-FR" sz="2000" dirty="0"/>
              <a:t> </a:t>
            </a:r>
            <a:r>
              <a:rPr lang="fr-FR" sz="2000" dirty="0" err="1"/>
              <a:t>thống</a:t>
            </a:r>
            <a:r>
              <a:rPr lang="fr-FR" sz="2000" dirty="0"/>
              <a:t> </a:t>
            </a:r>
            <a:r>
              <a:rPr lang="fr-FR" sz="2000" dirty="0" err="1"/>
              <a:t>đã</a:t>
            </a:r>
            <a:r>
              <a:rPr lang="fr-FR" sz="2000" dirty="0"/>
              <a:t> </a:t>
            </a:r>
            <a:r>
              <a:rPr lang="fr-FR" sz="2000" dirty="0" err="1"/>
              <a:t>đòng</a:t>
            </a:r>
            <a:r>
              <a:rPr lang="fr-FR" sz="2000" dirty="0"/>
              <a:t> ý </a:t>
            </a:r>
            <a:r>
              <a:rPr lang="fr-FR" sz="2000" dirty="0" err="1"/>
              <a:t>sửa</a:t>
            </a:r>
            <a:r>
              <a:rPr lang="fr-FR" sz="2000" dirty="0"/>
              <a:t> </a:t>
            </a:r>
            <a:r>
              <a:rPr lang="fr-FR" sz="2000" dirty="0" err="1"/>
              <a:t>đổi</a:t>
            </a:r>
            <a:r>
              <a:rPr lang="fr-FR" sz="2000" dirty="0"/>
              <a:t> </a:t>
            </a:r>
            <a:r>
              <a:rPr lang="fr-FR" sz="2000" dirty="0" err="1"/>
              <a:t>hiến</a:t>
            </a:r>
            <a:r>
              <a:rPr lang="fr-FR" sz="2000" dirty="0"/>
              <a:t> </a:t>
            </a:r>
            <a:r>
              <a:rPr lang="fr-FR" sz="2000" dirty="0" err="1"/>
              <a:t>pháp</a:t>
            </a:r>
            <a:r>
              <a:rPr lang="fr-FR" sz="2000" dirty="0"/>
              <a:t> </a:t>
            </a:r>
            <a:r>
              <a:rPr lang="fr-FR" sz="2000" dirty="0" err="1"/>
              <a:t>và</a:t>
            </a:r>
            <a:r>
              <a:rPr lang="fr-FR" sz="2000" dirty="0"/>
              <a:t> </a:t>
            </a:r>
            <a:r>
              <a:rPr lang="fr-FR" sz="2000" dirty="0" err="1"/>
              <a:t>cho</a:t>
            </a:r>
            <a:r>
              <a:rPr lang="fr-FR" sz="2000" dirty="0"/>
              <a:t> </a:t>
            </a:r>
            <a:r>
              <a:rPr lang="fr-FR" sz="2000" dirty="0" err="1"/>
              <a:t>phép</a:t>
            </a:r>
            <a:r>
              <a:rPr lang="fr-FR" sz="2000" dirty="0"/>
              <a:t> </a:t>
            </a:r>
            <a:r>
              <a:rPr lang="fr-FR" sz="2000" dirty="0" err="1"/>
              <a:t>những</a:t>
            </a:r>
            <a:r>
              <a:rPr lang="fr-FR" sz="2000" dirty="0"/>
              <a:t> </a:t>
            </a:r>
            <a:r>
              <a:rPr lang="fr-FR" sz="2000" dirty="0" err="1"/>
              <a:t>cuộc</a:t>
            </a:r>
            <a:r>
              <a:rPr lang="fr-FR" sz="2000" dirty="0"/>
              <a:t> </a:t>
            </a:r>
            <a:r>
              <a:rPr lang="fr-FR" sz="2000" dirty="0" err="1"/>
              <a:t>bầu</a:t>
            </a:r>
            <a:r>
              <a:rPr lang="fr-FR" sz="2000" dirty="0"/>
              <a:t> </a:t>
            </a:r>
            <a:r>
              <a:rPr lang="fr-FR" sz="2000" dirty="0" err="1"/>
              <a:t>cử</a:t>
            </a:r>
            <a:r>
              <a:rPr lang="fr-FR" sz="2000" dirty="0"/>
              <a:t> </a:t>
            </a:r>
            <a:r>
              <a:rPr lang="fr-FR" sz="2000" dirty="0" err="1"/>
              <a:t>đa</a:t>
            </a:r>
            <a:r>
              <a:rPr lang="fr-FR" sz="2000" dirty="0"/>
              <a:t> </a:t>
            </a:r>
            <a:r>
              <a:rPr lang="fr-FR" sz="2000" dirty="0" err="1"/>
              <a:t>đảng</a:t>
            </a:r>
            <a:endParaRPr lang="en-US" sz="2000" dirty="0"/>
          </a:p>
          <a:p>
            <a:endParaRPr lang="en-US" sz="2000" dirty="0"/>
          </a:p>
        </p:txBody>
      </p:sp>
      <p:sp>
        <p:nvSpPr>
          <p:cNvPr id="2" name="Oval 1"/>
          <p:cNvSpPr/>
          <p:nvPr/>
        </p:nvSpPr>
        <p:spPr>
          <a:xfrm>
            <a:off x="2895600" y="9906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4493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262979"/>
          </a:xfrm>
          <a:prstGeom prst="rect">
            <a:avLst/>
          </a:prstGeom>
          <a:noFill/>
        </p:spPr>
        <p:txBody>
          <a:bodyPr wrap="square" rtlCol="0">
            <a:spAutoFit/>
          </a:bodyPr>
          <a:lstStyle/>
          <a:p>
            <a:r>
              <a:rPr lang="en-US" sz="2400" b="1" dirty="0"/>
              <a:t>Question 13</a:t>
            </a:r>
            <a:r>
              <a:rPr lang="en-US" sz="2400" dirty="0"/>
              <a:t>. The first round of France’s 2022 presidential </a:t>
            </a:r>
            <a:r>
              <a:rPr lang="en-US" sz="2400" dirty="0" err="1"/>
              <a:t>election_________on</a:t>
            </a:r>
            <a:r>
              <a:rPr lang="en-US" sz="2400" dirty="0"/>
              <a:t> 10 April.</a:t>
            </a:r>
          </a:p>
          <a:p>
            <a:r>
              <a:rPr lang="en-US" sz="2400" dirty="0"/>
              <a:t>	</a:t>
            </a:r>
            <a:r>
              <a:rPr lang="en-US" sz="2400" b="1" dirty="0"/>
              <a:t>A</a:t>
            </a:r>
            <a:r>
              <a:rPr lang="en-US" sz="2400" dirty="0"/>
              <a:t>. was held	  </a:t>
            </a:r>
            <a:r>
              <a:rPr lang="en-US" sz="2400" b="1" dirty="0"/>
              <a:t>B</a:t>
            </a:r>
            <a:r>
              <a:rPr lang="en-US" sz="2400" dirty="0"/>
              <a:t>. held	      </a:t>
            </a:r>
            <a:r>
              <a:rPr lang="en-US" sz="2400" b="1" dirty="0"/>
              <a:t>C</a:t>
            </a:r>
            <a:r>
              <a:rPr lang="en-US" sz="2400" dirty="0"/>
              <a:t>. was holding 	            </a:t>
            </a:r>
            <a:r>
              <a:rPr lang="en-US" sz="2400" b="1" dirty="0"/>
              <a:t>D</a:t>
            </a:r>
            <a:r>
              <a:rPr lang="en-US" sz="2400" dirty="0"/>
              <a:t>.  had held</a:t>
            </a:r>
          </a:p>
          <a:p>
            <a:endParaRPr lang="vi-VN" sz="2400" b="1" dirty="0" smtClean="0"/>
          </a:p>
          <a:p>
            <a:r>
              <a:rPr lang="fr-FR" sz="2400" dirty="0" err="1" smtClean="0"/>
              <a:t>Kiến</a:t>
            </a:r>
            <a:r>
              <a:rPr lang="fr-FR" sz="2400" dirty="0" smtClean="0"/>
              <a:t> </a:t>
            </a:r>
            <a:r>
              <a:rPr lang="fr-FR" sz="2400" dirty="0" err="1"/>
              <a:t>thức</a:t>
            </a:r>
            <a:r>
              <a:rPr lang="fr-FR" sz="2400" dirty="0"/>
              <a:t>: </a:t>
            </a:r>
            <a:r>
              <a:rPr lang="fr-FR" sz="2400" dirty="0" err="1"/>
              <a:t>Câu</a:t>
            </a:r>
            <a:r>
              <a:rPr lang="fr-FR" sz="2400" dirty="0"/>
              <a:t> </a:t>
            </a:r>
            <a:r>
              <a:rPr lang="fr-FR" sz="2400" dirty="0" err="1"/>
              <a:t>bị</a:t>
            </a:r>
            <a:r>
              <a:rPr lang="fr-FR" sz="2400" dirty="0"/>
              <a:t> </a:t>
            </a:r>
            <a:r>
              <a:rPr lang="fr-FR" sz="2400" dirty="0" err="1"/>
              <a:t>động</a:t>
            </a:r>
            <a:endParaRPr lang="en-US" sz="2400" dirty="0"/>
          </a:p>
          <a:p>
            <a:r>
              <a:rPr lang="en-US" sz="2400" dirty="0" err="1"/>
              <a:t>Giải</a:t>
            </a:r>
            <a:r>
              <a:rPr lang="en-US" sz="2400" dirty="0"/>
              <a:t> </a:t>
            </a:r>
            <a:r>
              <a:rPr lang="en-US" sz="2400" dirty="0" err="1"/>
              <a:t>thích</a:t>
            </a:r>
            <a:r>
              <a:rPr lang="en-US" sz="2400" dirty="0"/>
              <a:t>: </a:t>
            </a:r>
          </a:p>
          <a:p>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dirty="0" err="1"/>
              <a:t>nghĩa</a:t>
            </a:r>
            <a:r>
              <a:rPr lang="en-US" sz="2400" dirty="0"/>
              <a:t>, ta </a:t>
            </a:r>
            <a:r>
              <a:rPr lang="en-US" sz="2400" dirty="0" err="1"/>
              <a:t>cần</a:t>
            </a:r>
            <a:r>
              <a:rPr lang="en-US" sz="2400" dirty="0"/>
              <a:t> chia </a:t>
            </a:r>
            <a:r>
              <a:rPr lang="en-US" sz="2400" dirty="0" err="1"/>
              <a:t>động</a:t>
            </a:r>
            <a:r>
              <a:rPr lang="en-US" sz="2400" dirty="0"/>
              <a:t> </a:t>
            </a:r>
            <a:r>
              <a:rPr lang="en-US" sz="2400" dirty="0" err="1"/>
              <a:t>từ</a:t>
            </a:r>
            <a:r>
              <a:rPr lang="en-US" sz="2400" dirty="0"/>
              <a:t> ở </a:t>
            </a:r>
            <a:r>
              <a:rPr lang="en-US" sz="2400" dirty="0" err="1"/>
              <a:t>thể</a:t>
            </a:r>
            <a:r>
              <a:rPr lang="en-US" sz="2400" dirty="0"/>
              <a:t> </a:t>
            </a:r>
            <a:r>
              <a:rPr lang="en-US" sz="2400" dirty="0" err="1"/>
              <a:t>bị</a:t>
            </a:r>
            <a:r>
              <a:rPr lang="en-US" sz="2400" dirty="0"/>
              <a:t> </a:t>
            </a:r>
            <a:r>
              <a:rPr lang="en-US" sz="2400" dirty="0" err="1"/>
              <a:t>động</a:t>
            </a:r>
            <a:r>
              <a:rPr lang="en-US" sz="2400" dirty="0"/>
              <a:t> </a:t>
            </a:r>
            <a:r>
              <a:rPr lang="en-US" sz="2400" dirty="0" err="1"/>
              <a:t>vì</a:t>
            </a:r>
            <a:r>
              <a:rPr lang="en-US" sz="2400" dirty="0"/>
              <a:t> “election: </a:t>
            </a:r>
            <a:r>
              <a:rPr lang="en-US" sz="2400" dirty="0" err="1"/>
              <a:t>cuộc</a:t>
            </a:r>
            <a:r>
              <a:rPr lang="en-US" sz="2400" dirty="0"/>
              <a:t> </a:t>
            </a:r>
            <a:r>
              <a:rPr lang="en-US" sz="2400" dirty="0" err="1"/>
              <a:t>bầu</a:t>
            </a:r>
            <a:r>
              <a:rPr lang="en-US" sz="2400" dirty="0"/>
              <a:t> </a:t>
            </a:r>
            <a:r>
              <a:rPr lang="en-US" sz="2400" dirty="0" err="1"/>
              <a:t>cử</a:t>
            </a:r>
            <a:r>
              <a:rPr lang="en-US" sz="2400" dirty="0"/>
              <a:t>”  “</a:t>
            </a:r>
            <a:r>
              <a:rPr lang="en-US" sz="2400" dirty="0" err="1"/>
              <a:t>đã</a:t>
            </a:r>
            <a:r>
              <a:rPr lang="en-US" sz="2400" dirty="0"/>
              <a:t> </a:t>
            </a:r>
            <a:r>
              <a:rPr lang="en-US" sz="2400" dirty="0" err="1"/>
              <a:t>được</a:t>
            </a:r>
            <a:r>
              <a:rPr lang="en-US" sz="2400" dirty="0"/>
              <a:t> </a:t>
            </a:r>
            <a:r>
              <a:rPr lang="en-US" sz="2400" dirty="0" err="1"/>
              <a:t>tổ</a:t>
            </a:r>
            <a:r>
              <a:rPr lang="en-US" sz="2400" dirty="0"/>
              <a:t> </a:t>
            </a:r>
            <a:r>
              <a:rPr lang="en-US" sz="2400" dirty="0" err="1"/>
              <a:t>chức</a:t>
            </a:r>
            <a:r>
              <a:rPr lang="en-US" sz="2400" dirty="0"/>
              <a:t>” </a:t>
            </a:r>
            <a:r>
              <a:rPr lang="en-US" sz="2400" dirty="0" err="1"/>
              <a:t>chứ</a:t>
            </a:r>
            <a:r>
              <a:rPr lang="en-US" sz="2400" dirty="0"/>
              <a:t> </a:t>
            </a:r>
            <a:r>
              <a:rPr lang="en-US" sz="2400" dirty="0" err="1"/>
              <a:t>không</a:t>
            </a:r>
            <a:r>
              <a:rPr lang="en-US" sz="2400" dirty="0"/>
              <a:t> </a:t>
            </a:r>
            <a:r>
              <a:rPr lang="en-US" sz="2400" dirty="0" err="1"/>
              <a:t>thể</a:t>
            </a:r>
            <a:r>
              <a:rPr lang="en-US" sz="2400" dirty="0"/>
              <a:t> </a:t>
            </a:r>
            <a:r>
              <a:rPr lang="en-US" sz="2400" dirty="0" err="1"/>
              <a:t>tự</a:t>
            </a:r>
            <a:r>
              <a:rPr lang="en-US" sz="2400" dirty="0"/>
              <a:t> </a:t>
            </a:r>
            <a:r>
              <a:rPr lang="en-US" sz="2400" dirty="0" err="1"/>
              <a:t>mình</a:t>
            </a:r>
            <a:r>
              <a:rPr lang="en-US" sz="2400" dirty="0"/>
              <a:t> </a:t>
            </a:r>
            <a:r>
              <a:rPr lang="en-US" sz="2400" dirty="0" err="1"/>
              <a:t>tổ</a:t>
            </a:r>
            <a:r>
              <a:rPr lang="en-US" sz="2400" dirty="0"/>
              <a:t> </a:t>
            </a:r>
            <a:r>
              <a:rPr lang="en-US" sz="2400" dirty="0" err="1"/>
              <a:t>chức</a:t>
            </a:r>
            <a:r>
              <a:rPr lang="en-US" sz="2400" dirty="0"/>
              <a:t> </a:t>
            </a:r>
            <a:r>
              <a:rPr lang="en-US" sz="2400" dirty="0" err="1"/>
              <a:t>được</a:t>
            </a:r>
            <a:r>
              <a:rPr lang="en-US" sz="2400" dirty="0"/>
              <a:t>. Do </a:t>
            </a:r>
            <a:r>
              <a:rPr lang="en-US" sz="2400" dirty="0" err="1"/>
              <a:t>đó</a:t>
            </a:r>
            <a:r>
              <a:rPr lang="en-US" sz="2400" dirty="0"/>
              <a:t>, </a:t>
            </a:r>
            <a:r>
              <a:rPr lang="en-US" sz="2400" dirty="0" err="1"/>
              <a:t>động</a:t>
            </a:r>
            <a:r>
              <a:rPr lang="en-US" sz="2400" dirty="0"/>
              <a:t> </a:t>
            </a:r>
            <a:r>
              <a:rPr lang="en-US" sz="2400" dirty="0" err="1"/>
              <a:t>từ</a:t>
            </a:r>
            <a:r>
              <a:rPr lang="en-US" sz="2400" dirty="0"/>
              <a:t> chia ở </a:t>
            </a:r>
            <a:r>
              <a:rPr lang="en-US" sz="2400" dirty="0" err="1"/>
              <a:t>bị</a:t>
            </a:r>
            <a:r>
              <a:rPr lang="en-US" sz="2400" dirty="0"/>
              <a:t> </a:t>
            </a:r>
            <a:r>
              <a:rPr lang="en-US" sz="2400" dirty="0" err="1"/>
              <a:t>động</a:t>
            </a:r>
            <a:r>
              <a:rPr lang="en-US" sz="2400" dirty="0"/>
              <a:t> </a:t>
            </a:r>
            <a:r>
              <a:rPr lang="en-US" sz="2400" dirty="0" err="1"/>
              <a:t>và</a:t>
            </a:r>
            <a:r>
              <a:rPr lang="en-US" sz="2400" dirty="0"/>
              <a:t> ở “ </a:t>
            </a:r>
            <a:r>
              <a:rPr lang="en-US" sz="2400" dirty="0" err="1"/>
              <a:t>dạng</a:t>
            </a:r>
            <a:r>
              <a:rPr lang="en-US" sz="2400" dirty="0"/>
              <a:t> “was + PII”</a:t>
            </a:r>
          </a:p>
          <a:p>
            <a:r>
              <a:rPr lang="en-US" sz="2400" dirty="0" err="1"/>
              <a:t>Tạm</a:t>
            </a:r>
            <a:r>
              <a:rPr lang="en-US" sz="2400" dirty="0"/>
              <a:t> </a:t>
            </a:r>
            <a:r>
              <a:rPr lang="en-US" sz="2400" dirty="0" err="1"/>
              <a:t>dịch</a:t>
            </a:r>
            <a:r>
              <a:rPr lang="en-US" sz="2400" dirty="0"/>
              <a:t>: </a:t>
            </a:r>
            <a:r>
              <a:rPr lang="en-US" sz="2400" dirty="0" err="1"/>
              <a:t>Vòng</a:t>
            </a:r>
            <a:r>
              <a:rPr lang="en-US" sz="2400" dirty="0"/>
              <a:t> </a:t>
            </a:r>
            <a:r>
              <a:rPr lang="en-US" sz="2400" dirty="0" err="1"/>
              <a:t>đầu</a:t>
            </a:r>
            <a:r>
              <a:rPr lang="en-US" sz="2400" dirty="0"/>
              <a:t> </a:t>
            </a:r>
            <a:r>
              <a:rPr lang="en-US" sz="2400" dirty="0" err="1"/>
              <a:t>tiên</a:t>
            </a:r>
            <a:r>
              <a:rPr lang="en-US" sz="2400" dirty="0"/>
              <a:t> </a:t>
            </a:r>
            <a:r>
              <a:rPr lang="en-US" sz="2400" dirty="0" err="1"/>
              <a:t>của</a:t>
            </a:r>
            <a:r>
              <a:rPr lang="en-US" sz="2400" dirty="0"/>
              <a:t> </a:t>
            </a:r>
            <a:r>
              <a:rPr lang="en-US" sz="2400" dirty="0" err="1"/>
              <a:t>cuộc</a:t>
            </a:r>
            <a:r>
              <a:rPr lang="en-US" sz="2400" dirty="0"/>
              <a:t> </a:t>
            </a:r>
            <a:r>
              <a:rPr lang="en-US" sz="2400" dirty="0" err="1"/>
              <a:t>bầu</a:t>
            </a:r>
            <a:r>
              <a:rPr lang="en-US" sz="2400" dirty="0"/>
              <a:t> </a:t>
            </a:r>
            <a:r>
              <a:rPr lang="en-US" sz="2400" dirty="0" err="1"/>
              <a:t>cử</a:t>
            </a:r>
            <a:r>
              <a:rPr lang="en-US" sz="2400" dirty="0"/>
              <a:t> </a:t>
            </a:r>
            <a:r>
              <a:rPr lang="en-US" sz="2400" dirty="0" err="1"/>
              <a:t>tổng</a:t>
            </a:r>
            <a:r>
              <a:rPr lang="en-US" sz="2400" dirty="0"/>
              <a:t> </a:t>
            </a:r>
            <a:r>
              <a:rPr lang="en-US" sz="2400" dirty="0" err="1"/>
              <a:t>thống</a:t>
            </a:r>
            <a:r>
              <a:rPr lang="en-US" sz="2400" dirty="0"/>
              <a:t> </a:t>
            </a:r>
            <a:r>
              <a:rPr lang="en-US" sz="2400" dirty="0" err="1"/>
              <a:t>Pháp</a:t>
            </a:r>
            <a:r>
              <a:rPr lang="en-US" sz="2400" dirty="0"/>
              <a:t> </a:t>
            </a:r>
            <a:r>
              <a:rPr lang="en-US" sz="2400" dirty="0" err="1"/>
              <a:t>năm</a:t>
            </a:r>
            <a:r>
              <a:rPr lang="en-US" sz="2400" dirty="0"/>
              <a:t> 2022 </a:t>
            </a:r>
            <a:r>
              <a:rPr lang="en-US" sz="2400" dirty="0" err="1"/>
              <a:t>đã</a:t>
            </a:r>
            <a:r>
              <a:rPr lang="en-US" sz="2400" dirty="0"/>
              <a:t> </a:t>
            </a:r>
            <a:r>
              <a:rPr lang="en-US" sz="2400" dirty="0" err="1"/>
              <a:t>được</a:t>
            </a:r>
            <a:r>
              <a:rPr lang="en-US" sz="2400" dirty="0"/>
              <a:t> </a:t>
            </a:r>
            <a:r>
              <a:rPr lang="en-US" sz="2400" dirty="0" err="1"/>
              <a:t>tổ</a:t>
            </a:r>
            <a:r>
              <a:rPr lang="en-US" sz="2400" dirty="0"/>
              <a:t> </a:t>
            </a:r>
            <a:r>
              <a:rPr lang="en-US" sz="2400" dirty="0" err="1"/>
              <a:t>chức</a:t>
            </a:r>
            <a:r>
              <a:rPr lang="en-US" sz="2400" dirty="0"/>
              <a:t> </a:t>
            </a:r>
            <a:r>
              <a:rPr lang="en-US" sz="2400" dirty="0" err="1"/>
              <a:t>vào</a:t>
            </a:r>
            <a:r>
              <a:rPr lang="en-US" sz="2400" dirty="0"/>
              <a:t> </a:t>
            </a:r>
            <a:r>
              <a:rPr lang="en-US" sz="2400" dirty="0" err="1"/>
              <a:t>ngày</a:t>
            </a:r>
            <a:r>
              <a:rPr lang="en-US" sz="2400" dirty="0"/>
              <a:t> 10 </a:t>
            </a:r>
            <a:r>
              <a:rPr lang="en-US" sz="2400" dirty="0" err="1"/>
              <a:t>tháng</a:t>
            </a:r>
            <a:r>
              <a:rPr lang="en-US" sz="2400" dirty="0"/>
              <a:t> 4 .</a:t>
            </a:r>
          </a:p>
          <a:p>
            <a:r>
              <a:rPr lang="en-US" sz="2400" dirty="0"/>
              <a:t> </a:t>
            </a:r>
          </a:p>
          <a:p>
            <a:endParaRPr lang="en-US" sz="2400" dirty="0"/>
          </a:p>
        </p:txBody>
      </p:sp>
      <p:sp>
        <p:nvSpPr>
          <p:cNvPr id="2" name="Oval 1"/>
          <p:cNvSpPr/>
          <p:nvPr/>
        </p:nvSpPr>
        <p:spPr>
          <a:xfrm>
            <a:off x="10668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5898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15400" cy="6555641"/>
          </a:xfrm>
          <a:prstGeom prst="rect">
            <a:avLst/>
          </a:prstGeom>
          <a:noFill/>
        </p:spPr>
        <p:txBody>
          <a:bodyPr wrap="square" rtlCol="0">
            <a:spAutoFit/>
          </a:bodyPr>
          <a:lstStyle/>
          <a:p>
            <a:r>
              <a:rPr lang="en-US" sz="2000" b="1" dirty="0" smtClean="0"/>
              <a:t>Question 14. </a:t>
            </a:r>
            <a:r>
              <a:rPr lang="en-GB" sz="2000" dirty="0" smtClean="0"/>
              <a:t>________ the former champion in three sets, Nam won the inter-school table tennis championship.</a:t>
            </a:r>
            <a:endParaRPr lang="en-US" sz="2000" dirty="0" smtClean="0"/>
          </a:p>
          <a:p>
            <a:r>
              <a:rPr lang="en-GB" sz="2000" b="1" dirty="0" smtClean="0"/>
              <a:t>     A.</a:t>
            </a:r>
            <a:r>
              <a:rPr lang="en-GB" sz="2000" dirty="0" smtClean="0"/>
              <a:t> Having defeated</a:t>
            </a:r>
            <a:r>
              <a:rPr lang="en-GB" sz="2000" b="1" dirty="0" smtClean="0"/>
              <a:t>          B.</a:t>
            </a:r>
            <a:r>
              <a:rPr lang="en-GB" sz="2000" dirty="0" smtClean="0"/>
              <a:t> Being defeated                </a:t>
            </a:r>
            <a:r>
              <a:rPr lang="en-GB" sz="2000" b="1" dirty="0" smtClean="0"/>
              <a:t>C.</a:t>
            </a:r>
            <a:r>
              <a:rPr lang="en-GB" sz="2000" dirty="0" smtClean="0"/>
              <a:t> </a:t>
            </a:r>
            <a:r>
              <a:rPr lang="en-GB" sz="2000" dirty="0" err="1" smtClean="0"/>
              <a:t>Defeate</a:t>
            </a:r>
            <a:r>
              <a:rPr lang="vi-VN" sz="2000" dirty="0" smtClean="0"/>
              <a:t>d</a:t>
            </a:r>
            <a:r>
              <a:rPr lang="en-GB" sz="2000" dirty="0" smtClean="0"/>
              <a:t>          </a:t>
            </a:r>
            <a:r>
              <a:rPr lang="en-GB" sz="2000" b="1" dirty="0" smtClean="0"/>
              <a:t>D.</a:t>
            </a:r>
            <a:r>
              <a:rPr lang="en-GB" sz="2000" dirty="0" smtClean="0"/>
              <a:t> To defeat</a:t>
            </a:r>
            <a:endParaRPr lang="en-US" sz="2000" dirty="0" smtClean="0"/>
          </a:p>
          <a:p>
            <a:endParaRPr lang="vi-VN" sz="2000" b="1" dirty="0" smtClean="0"/>
          </a:p>
          <a:p>
            <a:r>
              <a:rPr lang="fr-FR" sz="2000" dirty="0" err="1" smtClean="0"/>
              <a:t>Kiến</a:t>
            </a:r>
            <a:r>
              <a:rPr lang="fr-FR" sz="2000" dirty="0" smtClean="0"/>
              <a:t> </a:t>
            </a:r>
            <a:r>
              <a:rPr lang="fr-FR" sz="2000" dirty="0" err="1" smtClean="0"/>
              <a:t>thức</a:t>
            </a:r>
            <a:r>
              <a:rPr lang="fr-FR" sz="2000" dirty="0" smtClean="0"/>
              <a:t> : </a:t>
            </a:r>
            <a:r>
              <a:rPr lang="fr-FR" sz="2000" dirty="0" err="1" smtClean="0"/>
              <a:t>Rút</a:t>
            </a:r>
            <a:r>
              <a:rPr lang="fr-FR" sz="2000" dirty="0" smtClean="0"/>
              <a:t> </a:t>
            </a:r>
            <a:r>
              <a:rPr lang="fr-FR" sz="2000" dirty="0" err="1" smtClean="0"/>
              <a:t>gọn</a:t>
            </a:r>
            <a:r>
              <a:rPr lang="fr-FR" sz="2000" dirty="0" smtClean="0"/>
              <a:t> </a:t>
            </a:r>
            <a:r>
              <a:rPr lang="fr-FR" sz="2000" dirty="0" err="1" smtClean="0"/>
              <a:t>mệnh</a:t>
            </a:r>
            <a:r>
              <a:rPr lang="fr-FR" sz="2000" dirty="0" smtClean="0"/>
              <a:t> </a:t>
            </a:r>
            <a:r>
              <a:rPr lang="fr-FR" sz="2000" dirty="0" err="1" smtClean="0"/>
              <a:t>đề</a:t>
            </a:r>
            <a:r>
              <a:rPr lang="fr-FR" sz="2000" dirty="0" smtClean="0"/>
              <a:t> </a:t>
            </a:r>
            <a:r>
              <a:rPr lang="fr-FR" sz="2000" dirty="0" err="1" smtClean="0"/>
              <a:t>trạng</a:t>
            </a:r>
            <a:r>
              <a:rPr lang="fr-FR" sz="2000" dirty="0" smtClean="0"/>
              <a:t> </a:t>
            </a:r>
            <a:r>
              <a:rPr lang="fr-FR" sz="2000" dirty="0" err="1" smtClean="0"/>
              <a:t>ngữ</a:t>
            </a:r>
            <a:endParaRPr lang="en-US" sz="2000" dirty="0" smtClean="0"/>
          </a:p>
          <a:p>
            <a:r>
              <a:rPr lang="en-US" sz="2000" dirty="0" err="1" smtClean="0"/>
              <a:t>Giải</a:t>
            </a:r>
            <a:r>
              <a:rPr lang="en-US" sz="2000" dirty="0" smtClean="0"/>
              <a:t> </a:t>
            </a:r>
            <a:r>
              <a:rPr lang="en-US" sz="2000" dirty="0" err="1" smtClean="0"/>
              <a:t>thích</a:t>
            </a:r>
            <a:r>
              <a:rPr lang="en-US" sz="2000" dirty="0" smtClean="0"/>
              <a:t>: </a:t>
            </a:r>
          </a:p>
          <a:p>
            <a:r>
              <a:rPr lang="en-US" sz="2000" dirty="0" err="1" smtClean="0"/>
              <a:t>Khi</a:t>
            </a:r>
            <a:r>
              <a:rPr lang="en-US" sz="2000" dirty="0" smtClean="0"/>
              <a:t> </a:t>
            </a:r>
            <a:r>
              <a:rPr lang="en-US" sz="2000" dirty="0" err="1" smtClean="0"/>
              <a:t>hai</a:t>
            </a:r>
            <a:r>
              <a:rPr lang="en-US" sz="2000" dirty="0" smtClean="0"/>
              <a:t> </a:t>
            </a:r>
            <a:r>
              <a:rPr lang="en-US" sz="2000" dirty="0" err="1" smtClean="0"/>
              <a:t>mệnh</a:t>
            </a:r>
            <a:r>
              <a:rPr lang="en-US" sz="2000" dirty="0" smtClean="0"/>
              <a:t> </a:t>
            </a:r>
            <a:r>
              <a:rPr lang="en-US" sz="2000" dirty="0" err="1" smtClean="0"/>
              <a:t>đề</a:t>
            </a:r>
            <a:r>
              <a:rPr lang="en-US" sz="2000" dirty="0" smtClean="0"/>
              <a:t> </a:t>
            </a:r>
            <a:r>
              <a:rPr lang="en-US" sz="2000" dirty="0" err="1" smtClean="0"/>
              <a:t>cùng</a:t>
            </a:r>
            <a:r>
              <a:rPr lang="en-US" sz="2000" dirty="0" smtClean="0"/>
              <a:t> </a:t>
            </a:r>
            <a:r>
              <a:rPr lang="en-US" sz="2000" dirty="0" err="1" smtClean="0"/>
              <a:t>chủ</a:t>
            </a:r>
            <a:r>
              <a:rPr lang="en-US" sz="2000" dirty="0" smtClean="0"/>
              <a:t> </a:t>
            </a:r>
            <a:r>
              <a:rPr lang="en-US" sz="2000" dirty="0" err="1" smtClean="0"/>
              <a:t>ngữ</a:t>
            </a:r>
            <a:r>
              <a:rPr lang="en-US" sz="2000" dirty="0" smtClean="0"/>
              <a:t>, </a:t>
            </a:r>
            <a:r>
              <a:rPr lang="en-US" sz="2000" dirty="0" err="1" smtClean="0"/>
              <a:t>và</a:t>
            </a:r>
            <a:r>
              <a:rPr lang="en-US" sz="2000" dirty="0" smtClean="0"/>
              <a:t> </a:t>
            </a:r>
            <a:r>
              <a:rPr lang="en-US" sz="2000" dirty="0" err="1" smtClean="0"/>
              <a:t>câu</a:t>
            </a:r>
            <a:r>
              <a:rPr lang="en-US" sz="2000" dirty="0" smtClean="0"/>
              <a:t> </a:t>
            </a:r>
            <a:r>
              <a:rPr lang="en-US" sz="2000" dirty="0" err="1" smtClean="0"/>
              <a:t>muốn</a:t>
            </a:r>
            <a:r>
              <a:rPr lang="en-US" sz="2000" dirty="0" smtClean="0"/>
              <a:t> </a:t>
            </a:r>
            <a:r>
              <a:rPr lang="en-US" sz="2000" dirty="0" err="1" smtClean="0"/>
              <a:t>nhấn</a:t>
            </a:r>
            <a:r>
              <a:rPr lang="en-US" sz="2000" dirty="0" smtClean="0"/>
              <a:t> </a:t>
            </a:r>
            <a:r>
              <a:rPr lang="en-US" sz="2000" dirty="0" err="1" smtClean="0"/>
              <a:t>mạnh</a:t>
            </a:r>
            <a:r>
              <a:rPr lang="en-US" sz="2000" dirty="0" smtClean="0"/>
              <a:t> </a:t>
            </a:r>
            <a:r>
              <a:rPr lang="en-US" sz="2000" dirty="0" err="1" smtClean="0"/>
              <a:t>hành</a:t>
            </a:r>
            <a:r>
              <a:rPr lang="en-US" sz="2000" dirty="0" smtClean="0"/>
              <a:t> </a:t>
            </a:r>
            <a:r>
              <a:rPr lang="en-US" sz="2000" dirty="0" err="1" smtClean="0"/>
              <a:t>động</a:t>
            </a:r>
            <a:r>
              <a:rPr lang="en-US" sz="2000" dirty="0" smtClean="0"/>
              <a:t> </a:t>
            </a:r>
            <a:r>
              <a:rPr lang="en-US" sz="2000" dirty="0" err="1" smtClean="0"/>
              <a:t>phía</a:t>
            </a:r>
            <a:r>
              <a:rPr lang="en-US" sz="2000" dirty="0" smtClean="0"/>
              <a:t> </a:t>
            </a:r>
            <a:r>
              <a:rPr lang="en-US" sz="2000" dirty="0" err="1" smtClean="0"/>
              <a:t>trước</a:t>
            </a:r>
            <a:r>
              <a:rPr lang="en-US" sz="2000" dirty="0" smtClean="0"/>
              <a:t> </a:t>
            </a:r>
            <a:r>
              <a:rPr lang="en-US" sz="2000" dirty="0" err="1" smtClean="0"/>
              <a:t>được</a:t>
            </a:r>
            <a:r>
              <a:rPr lang="en-US" sz="2000" dirty="0" smtClean="0"/>
              <a:t> </a:t>
            </a:r>
            <a:r>
              <a:rPr lang="en-US" sz="2000" dirty="0" err="1" smtClean="0"/>
              <a:t>hoàn</a:t>
            </a:r>
            <a:r>
              <a:rPr lang="en-US" sz="2000" dirty="0" smtClean="0"/>
              <a:t> </a:t>
            </a:r>
            <a:r>
              <a:rPr lang="en-US" sz="2000" dirty="0" err="1" smtClean="0"/>
              <a:t>thành</a:t>
            </a:r>
            <a:r>
              <a:rPr lang="en-US" sz="2000" dirty="0" smtClean="0"/>
              <a:t> </a:t>
            </a:r>
            <a:r>
              <a:rPr lang="en-US" sz="2000" dirty="0" err="1" smtClean="0"/>
              <a:t>xong</a:t>
            </a:r>
            <a:r>
              <a:rPr lang="en-US" sz="2000" dirty="0" smtClean="0"/>
              <a:t> </a:t>
            </a:r>
            <a:r>
              <a:rPr lang="en-US" sz="2000" dirty="0" err="1" smtClean="0"/>
              <a:t>trước</a:t>
            </a:r>
            <a:r>
              <a:rPr lang="en-US" sz="2000" dirty="0" smtClean="0"/>
              <a:t> </a:t>
            </a:r>
            <a:r>
              <a:rPr lang="en-US" sz="2000" dirty="0" err="1" smtClean="0"/>
              <a:t>rồi</a:t>
            </a:r>
            <a:r>
              <a:rPr lang="en-US" sz="2000" dirty="0" smtClean="0"/>
              <a:t> </a:t>
            </a:r>
            <a:r>
              <a:rPr lang="en-US" sz="2000" dirty="0" err="1" smtClean="0"/>
              <a:t>hành</a:t>
            </a:r>
            <a:r>
              <a:rPr lang="en-US" sz="2000" dirty="0" smtClean="0"/>
              <a:t> </a:t>
            </a:r>
            <a:r>
              <a:rPr lang="en-US" sz="2000" dirty="0" err="1" smtClean="0"/>
              <a:t>động</a:t>
            </a:r>
            <a:r>
              <a:rPr lang="en-US" sz="2000" dirty="0" smtClean="0"/>
              <a:t> </a:t>
            </a:r>
            <a:r>
              <a:rPr lang="en-US" sz="2000" dirty="0" err="1" smtClean="0"/>
              <a:t>phía</a:t>
            </a:r>
            <a:r>
              <a:rPr lang="en-US" sz="2000" dirty="0" smtClean="0"/>
              <a:t> </a:t>
            </a:r>
            <a:r>
              <a:rPr lang="en-US" sz="2000" dirty="0" err="1" smtClean="0"/>
              <a:t>sau</a:t>
            </a:r>
            <a:r>
              <a:rPr lang="en-US" sz="2000" dirty="0" smtClean="0"/>
              <a:t> </a:t>
            </a:r>
            <a:r>
              <a:rPr lang="en-US" sz="2000" dirty="0" err="1" smtClean="0"/>
              <a:t>mới</a:t>
            </a:r>
            <a:r>
              <a:rPr lang="en-US" sz="2000" dirty="0" smtClean="0"/>
              <a:t> </a:t>
            </a:r>
            <a:r>
              <a:rPr lang="en-US" sz="2000" dirty="0" err="1" smtClean="0"/>
              <a:t>xảy</a:t>
            </a:r>
            <a:r>
              <a:rPr lang="en-US" sz="2000" dirty="0" smtClean="0"/>
              <a:t> </a:t>
            </a:r>
            <a:r>
              <a:rPr lang="en-US" sz="2000" dirty="0" err="1" smtClean="0"/>
              <a:t>ra</a:t>
            </a:r>
            <a:r>
              <a:rPr lang="en-US" sz="2000" dirty="0" smtClean="0"/>
              <a:t> </a:t>
            </a:r>
            <a:r>
              <a:rPr lang="en-US" sz="2000" dirty="0" err="1" smtClean="0"/>
              <a:t>thì</a:t>
            </a:r>
            <a:r>
              <a:rPr lang="en-US" sz="2000" dirty="0" smtClean="0"/>
              <a:t> </a:t>
            </a:r>
            <a:r>
              <a:rPr lang="en-US" sz="2000" dirty="0" err="1" smtClean="0"/>
              <a:t>chúng</a:t>
            </a:r>
            <a:r>
              <a:rPr lang="en-US" sz="2000" dirty="0" smtClean="0"/>
              <a:t> ta </a:t>
            </a:r>
            <a:r>
              <a:rPr lang="en-US" sz="2000" dirty="0" err="1" smtClean="0"/>
              <a:t>dùng</a:t>
            </a:r>
            <a:r>
              <a:rPr lang="en-US" sz="2000" dirty="0" smtClean="0"/>
              <a:t> </a:t>
            </a:r>
            <a:r>
              <a:rPr lang="en-US" sz="2000" dirty="0" err="1" smtClean="0"/>
              <a:t>công</a:t>
            </a:r>
            <a:r>
              <a:rPr lang="en-US" sz="2000" dirty="0" smtClean="0"/>
              <a:t> </a:t>
            </a:r>
            <a:r>
              <a:rPr lang="en-US" sz="2000" dirty="0" err="1" smtClean="0"/>
              <a:t>thức</a:t>
            </a:r>
            <a:r>
              <a:rPr lang="en-US" sz="2000" dirty="0" smtClean="0"/>
              <a:t>: </a:t>
            </a:r>
          </a:p>
          <a:p>
            <a:r>
              <a:rPr lang="en-US" sz="2000" dirty="0" smtClean="0"/>
              <a:t>Having + P2, </a:t>
            </a:r>
            <a:r>
              <a:rPr lang="en-US" sz="2000" dirty="0" err="1" smtClean="0"/>
              <a:t>S+Ved</a:t>
            </a:r>
            <a:r>
              <a:rPr lang="en-US" sz="2000" dirty="0" smtClean="0"/>
              <a:t>. </a:t>
            </a:r>
          </a:p>
          <a:p>
            <a:r>
              <a:rPr lang="en-US" sz="2000" dirty="0" err="1" smtClean="0"/>
              <a:t>Tạm</a:t>
            </a:r>
            <a:r>
              <a:rPr lang="en-US" sz="2000" dirty="0" smtClean="0"/>
              <a:t> </a:t>
            </a:r>
            <a:r>
              <a:rPr lang="en-US" sz="2000" dirty="0" err="1" smtClean="0"/>
              <a:t>dịch</a:t>
            </a:r>
            <a:r>
              <a:rPr lang="en-US" sz="2000" dirty="0" smtClean="0"/>
              <a:t>: </a:t>
            </a:r>
            <a:r>
              <a:rPr lang="en-US" sz="2000" dirty="0" err="1" smtClean="0"/>
              <a:t>Đánh</a:t>
            </a:r>
            <a:r>
              <a:rPr lang="en-US" sz="2000" dirty="0" smtClean="0"/>
              <a:t> </a:t>
            </a:r>
            <a:r>
              <a:rPr lang="en-US" sz="2000" dirty="0" err="1" smtClean="0"/>
              <a:t>bại</a:t>
            </a:r>
            <a:r>
              <a:rPr lang="en-US" sz="2000" dirty="0" smtClean="0"/>
              <a:t> </a:t>
            </a:r>
            <a:r>
              <a:rPr lang="en-US" sz="2000" dirty="0" err="1" smtClean="0"/>
              <a:t>cựu</a:t>
            </a:r>
            <a:r>
              <a:rPr lang="en-US" sz="2000" dirty="0" smtClean="0"/>
              <a:t> </a:t>
            </a:r>
            <a:r>
              <a:rPr lang="en-US" sz="2000" dirty="0" err="1" smtClean="0"/>
              <a:t>vô</a:t>
            </a:r>
            <a:r>
              <a:rPr lang="en-US" sz="2000" dirty="0" smtClean="0"/>
              <a:t> </a:t>
            </a:r>
            <a:r>
              <a:rPr lang="en-US" sz="2000" dirty="0" err="1" smtClean="0"/>
              <a:t>địch</a:t>
            </a:r>
            <a:r>
              <a:rPr lang="en-US" sz="2000" dirty="0" smtClean="0"/>
              <a:t> </a:t>
            </a:r>
            <a:r>
              <a:rPr lang="en-US" sz="2000" dirty="0" err="1" smtClean="0"/>
              <a:t>trong</a:t>
            </a:r>
            <a:r>
              <a:rPr lang="en-US" sz="2000" dirty="0" smtClean="0"/>
              <a:t> 3 </a:t>
            </a:r>
            <a:r>
              <a:rPr lang="en-US" sz="2000" dirty="0" err="1" smtClean="0"/>
              <a:t>séc</a:t>
            </a:r>
            <a:r>
              <a:rPr lang="en-US" sz="2000" dirty="0" smtClean="0"/>
              <a:t>, Nam </a:t>
            </a:r>
            <a:r>
              <a:rPr lang="en-US" sz="2000" dirty="0" err="1" smtClean="0"/>
              <a:t>đã</a:t>
            </a:r>
            <a:r>
              <a:rPr lang="en-US" sz="2000" dirty="0" smtClean="0"/>
              <a:t> </a:t>
            </a:r>
            <a:r>
              <a:rPr lang="en-US" sz="2000" dirty="0" err="1" smtClean="0"/>
              <a:t>giành</a:t>
            </a:r>
            <a:r>
              <a:rPr lang="en-US" sz="2000" dirty="0" smtClean="0"/>
              <a:t> </a:t>
            </a:r>
            <a:r>
              <a:rPr lang="en-US" sz="2000" dirty="0" err="1" smtClean="0"/>
              <a:t>chức</a:t>
            </a:r>
            <a:r>
              <a:rPr lang="en-US" sz="2000" dirty="0" smtClean="0"/>
              <a:t> </a:t>
            </a:r>
            <a:r>
              <a:rPr lang="en-US" sz="2000" dirty="0" err="1" smtClean="0"/>
              <a:t>vô</a:t>
            </a:r>
            <a:r>
              <a:rPr lang="en-US" sz="2000" dirty="0" smtClean="0"/>
              <a:t> </a:t>
            </a:r>
            <a:r>
              <a:rPr lang="en-US" sz="2000" dirty="0" err="1" smtClean="0"/>
              <a:t>đich</a:t>
            </a:r>
            <a:r>
              <a:rPr lang="en-US" sz="2000" dirty="0" smtClean="0"/>
              <a:t> </a:t>
            </a:r>
            <a:r>
              <a:rPr lang="en-US" sz="2000" dirty="0" err="1" smtClean="0"/>
              <a:t>bóng</a:t>
            </a:r>
            <a:r>
              <a:rPr lang="en-US" sz="2000" dirty="0" smtClean="0"/>
              <a:t> </a:t>
            </a:r>
            <a:r>
              <a:rPr lang="en-US" sz="2000" dirty="0" err="1" smtClean="0"/>
              <a:t>bàn</a:t>
            </a:r>
            <a:r>
              <a:rPr lang="en-US" sz="2000" dirty="0" smtClean="0"/>
              <a:t> </a:t>
            </a:r>
            <a:r>
              <a:rPr lang="en-US" sz="2000" dirty="0" err="1" smtClean="0"/>
              <a:t>liên</a:t>
            </a:r>
            <a:r>
              <a:rPr lang="en-US" sz="2000" dirty="0" smtClean="0"/>
              <a:t> </a:t>
            </a:r>
            <a:r>
              <a:rPr lang="en-US" sz="2000" dirty="0" err="1" smtClean="0"/>
              <a:t>trường</a:t>
            </a:r>
            <a:r>
              <a:rPr lang="en-US" sz="2000" dirty="0" smtClean="0"/>
              <a:t>. </a:t>
            </a:r>
          </a:p>
          <a:p>
            <a:r>
              <a:rPr lang="en-US" sz="2000" b="1" dirty="0" smtClean="0"/>
              <a:t>Question 15</a:t>
            </a:r>
            <a:r>
              <a:rPr lang="en-US" sz="2000" dirty="0" smtClean="0"/>
              <a:t>. </a:t>
            </a:r>
            <a:r>
              <a:rPr lang="en-GB" sz="2000" b="1" dirty="0" smtClean="0"/>
              <a:t>:</a:t>
            </a:r>
            <a:r>
              <a:rPr lang="en-GB" sz="2000" dirty="0" smtClean="0"/>
              <a:t>______ the wind, the heavier the rain.</a:t>
            </a:r>
            <a:endParaRPr lang="en-US" sz="2000" dirty="0" smtClean="0"/>
          </a:p>
          <a:p>
            <a:r>
              <a:rPr lang="en-GB" sz="2000" b="1" dirty="0" smtClean="0"/>
              <a:t>A</a:t>
            </a:r>
            <a:r>
              <a:rPr lang="en-GB" sz="2000" b="1" dirty="0" smtClean="0"/>
              <a:t>. </a:t>
            </a:r>
            <a:r>
              <a:rPr lang="en-GB" sz="2000" dirty="0" smtClean="0"/>
              <a:t>stronger	        </a:t>
            </a:r>
            <a:r>
              <a:rPr lang="en-GB" sz="2000" dirty="0" smtClean="0"/>
              <a:t> </a:t>
            </a:r>
            <a:r>
              <a:rPr lang="en-GB" sz="2000" b="1" dirty="0" smtClean="0"/>
              <a:t>B.</a:t>
            </a:r>
            <a:r>
              <a:rPr lang="en-GB" sz="2000" dirty="0" smtClean="0"/>
              <a:t> The strongest          </a:t>
            </a:r>
            <a:r>
              <a:rPr lang="en-GB" sz="2000" dirty="0" smtClean="0"/>
              <a:t>  </a:t>
            </a:r>
            <a:r>
              <a:rPr lang="en-GB" sz="2000" b="1" dirty="0" smtClean="0"/>
              <a:t>C.</a:t>
            </a:r>
            <a:r>
              <a:rPr lang="en-GB" sz="2000" dirty="0" smtClean="0"/>
              <a:t> strongest</a:t>
            </a:r>
            <a:r>
              <a:rPr lang="en-GB" sz="2000" b="1" dirty="0" smtClean="0"/>
              <a:t>               </a:t>
            </a:r>
            <a:r>
              <a:rPr lang="en-GB" sz="2000" b="1" dirty="0" smtClean="0"/>
              <a:t>   </a:t>
            </a:r>
            <a:r>
              <a:rPr lang="en-GB" sz="2000" b="1" dirty="0" smtClean="0"/>
              <a:t>D.</a:t>
            </a:r>
            <a:r>
              <a:rPr lang="en-GB" sz="2000" dirty="0" smtClean="0"/>
              <a:t> The stronger</a:t>
            </a:r>
            <a:endParaRPr lang="en-US" sz="2000" dirty="0" smtClean="0"/>
          </a:p>
          <a:p>
            <a:endParaRPr lang="vi-VN" sz="2000" b="1" dirty="0" smtClean="0"/>
          </a:p>
          <a:p>
            <a:r>
              <a:rPr lang="fr-FR" sz="2000" dirty="0" err="1" smtClean="0"/>
              <a:t>Kiến</a:t>
            </a:r>
            <a:r>
              <a:rPr lang="fr-FR" sz="2000" dirty="0" smtClean="0"/>
              <a:t> </a:t>
            </a:r>
            <a:r>
              <a:rPr lang="fr-FR" sz="2000" dirty="0" err="1" smtClean="0"/>
              <a:t>thức</a:t>
            </a:r>
            <a:r>
              <a:rPr lang="fr-FR" sz="2000" dirty="0" smtClean="0"/>
              <a:t>: So </a:t>
            </a:r>
            <a:r>
              <a:rPr lang="fr-FR" sz="2000" dirty="0" err="1" smtClean="0"/>
              <a:t>sánh</a:t>
            </a:r>
            <a:r>
              <a:rPr lang="fr-FR" sz="2000" dirty="0" smtClean="0"/>
              <a:t> </a:t>
            </a:r>
            <a:r>
              <a:rPr lang="fr-FR" sz="2000" dirty="0" err="1" smtClean="0"/>
              <a:t>kép</a:t>
            </a:r>
            <a:endParaRPr lang="en-US" sz="2000" dirty="0" smtClean="0"/>
          </a:p>
          <a:p>
            <a:r>
              <a:rPr lang="en-US" sz="2000" dirty="0" err="1" smtClean="0"/>
              <a:t>Giải</a:t>
            </a:r>
            <a:r>
              <a:rPr lang="en-US" sz="2000" dirty="0" smtClean="0"/>
              <a:t> </a:t>
            </a:r>
            <a:r>
              <a:rPr lang="en-US" sz="2000" dirty="0" err="1" smtClean="0"/>
              <a:t>thích</a:t>
            </a:r>
            <a:r>
              <a:rPr lang="en-US" sz="2000" dirty="0" smtClean="0"/>
              <a:t>: </a:t>
            </a:r>
          </a:p>
          <a:p>
            <a:r>
              <a:rPr lang="en-US" sz="2000" dirty="0" smtClean="0"/>
              <a:t>Ta </a:t>
            </a:r>
            <a:r>
              <a:rPr lang="en-US" sz="2000" dirty="0" err="1" smtClean="0"/>
              <a:t>có</a:t>
            </a:r>
            <a:r>
              <a:rPr lang="en-US" sz="2000" dirty="0" smtClean="0"/>
              <a:t> </a:t>
            </a:r>
            <a:r>
              <a:rPr lang="en-US" sz="2000" dirty="0" err="1" smtClean="0"/>
              <a:t>công</a:t>
            </a:r>
            <a:r>
              <a:rPr lang="en-US" sz="2000" dirty="0" smtClean="0"/>
              <a:t> </a:t>
            </a:r>
            <a:r>
              <a:rPr lang="en-US" sz="2000" dirty="0" err="1" smtClean="0"/>
              <a:t>thức</a:t>
            </a:r>
            <a:r>
              <a:rPr lang="en-US" sz="2000" dirty="0" smtClean="0"/>
              <a:t> so </a:t>
            </a:r>
            <a:r>
              <a:rPr lang="en-US" sz="2000" dirty="0" err="1" smtClean="0"/>
              <a:t>sánh</a:t>
            </a:r>
            <a:r>
              <a:rPr lang="en-US" sz="2000" dirty="0" smtClean="0"/>
              <a:t> </a:t>
            </a:r>
            <a:r>
              <a:rPr lang="en-US" sz="2000" dirty="0" err="1" smtClean="0"/>
              <a:t>kép</a:t>
            </a:r>
            <a:r>
              <a:rPr lang="en-US" sz="2000" dirty="0" smtClean="0"/>
              <a:t>:</a:t>
            </a:r>
          </a:p>
          <a:p>
            <a:r>
              <a:rPr lang="en-US" sz="2000" dirty="0" smtClean="0"/>
              <a:t>The comparative + S1 + V1, the comparative + S2 + V2: </a:t>
            </a:r>
            <a:r>
              <a:rPr lang="en-US" sz="2000" dirty="0" err="1" smtClean="0"/>
              <a:t>càng</a:t>
            </a:r>
            <a:r>
              <a:rPr lang="en-US" sz="2000" dirty="0" smtClean="0"/>
              <a:t> …., </a:t>
            </a:r>
            <a:r>
              <a:rPr lang="en-US" sz="2000" dirty="0" err="1" smtClean="0"/>
              <a:t>càng</a:t>
            </a:r>
            <a:r>
              <a:rPr lang="en-US" sz="2000" dirty="0" smtClean="0"/>
              <a:t> ….</a:t>
            </a:r>
          </a:p>
          <a:p>
            <a:r>
              <a:rPr lang="en-US" sz="2000" dirty="0" err="1" smtClean="0"/>
              <a:t>Tạm</a:t>
            </a:r>
            <a:r>
              <a:rPr lang="en-US" sz="2000" dirty="0" smtClean="0"/>
              <a:t> </a:t>
            </a:r>
            <a:r>
              <a:rPr lang="en-US" sz="2000" dirty="0" err="1" smtClean="0"/>
              <a:t>dịch</a:t>
            </a:r>
            <a:r>
              <a:rPr lang="en-US" sz="2000" dirty="0" smtClean="0"/>
              <a:t>: </a:t>
            </a:r>
            <a:r>
              <a:rPr lang="en-US" sz="2000" dirty="0" err="1" smtClean="0"/>
              <a:t>Gió</a:t>
            </a:r>
            <a:r>
              <a:rPr lang="en-US" sz="2000" dirty="0" smtClean="0"/>
              <a:t> </a:t>
            </a:r>
            <a:r>
              <a:rPr lang="en-US" sz="2000" dirty="0" err="1" smtClean="0"/>
              <a:t>càng</a:t>
            </a:r>
            <a:r>
              <a:rPr lang="en-US" sz="2000" dirty="0" smtClean="0"/>
              <a:t> </a:t>
            </a:r>
            <a:r>
              <a:rPr lang="en-US" sz="2000" dirty="0" err="1" smtClean="0"/>
              <a:t>mạnh</a:t>
            </a:r>
            <a:r>
              <a:rPr lang="en-US" sz="2000" dirty="0" smtClean="0"/>
              <a:t> , </a:t>
            </a:r>
            <a:r>
              <a:rPr lang="en-US" sz="2000" dirty="0" err="1" smtClean="0"/>
              <a:t>mưa</a:t>
            </a:r>
            <a:r>
              <a:rPr lang="en-US" sz="2000" dirty="0" smtClean="0"/>
              <a:t> </a:t>
            </a:r>
            <a:r>
              <a:rPr lang="en-US" sz="2000" dirty="0" err="1" smtClean="0"/>
              <a:t>càng</a:t>
            </a:r>
            <a:r>
              <a:rPr lang="en-US" sz="2000" dirty="0" smtClean="0"/>
              <a:t> </a:t>
            </a:r>
            <a:r>
              <a:rPr lang="en-US" sz="2000" dirty="0" err="1" smtClean="0"/>
              <a:t>lớn</a:t>
            </a:r>
            <a:r>
              <a:rPr lang="en-US" sz="2000" dirty="0" smtClean="0"/>
              <a:t>. </a:t>
            </a:r>
          </a:p>
          <a:p>
            <a:endParaRPr lang="en-US" sz="2000" dirty="0"/>
          </a:p>
        </p:txBody>
      </p:sp>
      <p:sp>
        <p:nvSpPr>
          <p:cNvPr id="2" name="Oval 1"/>
          <p:cNvSpPr/>
          <p:nvPr/>
        </p:nvSpPr>
        <p:spPr>
          <a:xfrm>
            <a:off x="457200" y="838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7086600" y="4267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985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 calcmode="lin" valueType="num">
                                      <p:cBhvr additive="base">
                                        <p:cTn id="47"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5" end="15"/>
                                            </p:txEl>
                                          </p:spTgt>
                                        </p:tgtEl>
                                        <p:attrNameLst>
                                          <p:attrName>style.visibility</p:attrName>
                                        </p:attrNameLst>
                                      </p:cBhvr>
                                      <p:to>
                                        <p:strVal val="visible"/>
                                      </p:to>
                                    </p:set>
                                    <p:anim calcmode="lin" valueType="num">
                                      <p:cBhvr additive="base">
                                        <p:cTn id="51"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 calcmode="lin" valueType="num">
                                      <p:cBhvr additive="base">
                                        <p:cTn id="57" dur="500" fill="hold"/>
                                        <p:tgtEl>
                                          <p:spTgt spid="3"/>
                                        </p:tgtEl>
                                        <p:attrNameLst>
                                          <p:attrName>ppt_x</p:attrName>
                                        </p:attrNameLst>
                                      </p:cBhvr>
                                      <p:tavLst>
                                        <p:tav tm="0">
                                          <p:val>
                                            <p:strVal val="#ppt_x"/>
                                          </p:val>
                                        </p:tav>
                                        <p:tav tm="100000">
                                          <p:val>
                                            <p:strVal val="#ppt_x"/>
                                          </p:val>
                                        </p:tav>
                                      </p:tavLst>
                                    </p:anim>
                                    <p:anim calcmode="lin" valueType="num">
                                      <p:cBhvr additive="base">
                                        <p:cTn id="5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1087</Words>
  <Application>Microsoft Office PowerPoint</Application>
  <PresentationFormat>On-screen Show (4:3)</PresentationFormat>
  <Paragraphs>503</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7</cp:revision>
  <dcterms:created xsi:type="dcterms:W3CDTF">2022-05-08T12:24:03Z</dcterms:created>
  <dcterms:modified xsi:type="dcterms:W3CDTF">2022-05-08T14:32:42Z</dcterms:modified>
</cp:coreProperties>
</file>