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473D31-BD8E-4189-B813-45940AEDB34F}" v="2" dt="2022-08-08T22:05:07.1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31" d="100"/>
          <a:sy n="31" d="100"/>
        </p:scale>
        <p:origin x="69" y="588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tags" Target="tags/tag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ang Ha" userId="270efafb50020bd6" providerId="LiveId" clId="{B8473D31-BD8E-4189-B813-45940AEDB34F}"/>
    <pc:docChg chg="modSld">
      <pc:chgData name="Trang Ha" userId="270efafb50020bd6" providerId="LiveId" clId="{B8473D31-BD8E-4189-B813-45940AEDB34F}" dt="2022-08-08T22:05:21.250" v="67" actId="14100"/>
      <pc:docMkLst>
        <pc:docMk/>
      </pc:docMkLst>
      <pc:sldChg chg="addSp delSp modSp mod">
        <pc:chgData name="Trang Ha" userId="270efafb50020bd6" providerId="LiveId" clId="{B8473D31-BD8E-4189-B813-45940AEDB34F}" dt="2022-08-08T22:05:21.250" v="67" actId="14100"/>
        <pc:sldMkLst>
          <pc:docMk/>
          <pc:sldMk cId="4184934910" sldId="427"/>
        </pc:sldMkLst>
        <pc:spChg chg="mod">
          <ac:chgData name="Trang Ha" userId="270efafb50020bd6" providerId="LiveId" clId="{B8473D31-BD8E-4189-B813-45940AEDB34F}" dt="2022-08-08T22:02:07.585" v="58" actId="20577"/>
          <ac:spMkLst>
            <pc:docMk/>
            <pc:sldMk cId="4184934910" sldId="427"/>
            <ac:spMk id="25" creationId="{00000000-0000-0000-0000-000000000000}"/>
          </ac:spMkLst>
        </pc:spChg>
        <pc:picChg chg="add mod">
          <ac:chgData name="Trang Ha" userId="270efafb50020bd6" providerId="LiveId" clId="{B8473D31-BD8E-4189-B813-45940AEDB34F}" dt="2022-08-08T22:05:21.250" v="67" actId="14100"/>
          <ac:picMkLst>
            <pc:docMk/>
            <pc:sldMk cId="4184934910" sldId="427"/>
            <ac:picMk id="2" creationId="{41208155-F6EF-D9BE-DFEB-C46EB0C9ABE4}"/>
          </ac:picMkLst>
        </pc:picChg>
        <pc:picChg chg="del">
          <ac:chgData name="Trang Ha" userId="270efafb50020bd6" providerId="LiveId" clId="{B8473D31-BD8E-4189-B813-45940AEDB34F}" dt="2022-08-08T22:05:05.202" v="59" actId="478"/>
          <ac:picMkLst>
            <pc:docMk/>
            <pc:sldMk cId="4184934910" sldId="427"/>
            <ac:picMk id="1028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Rectangle 24"/>
          <p:cNvSpPr/>
          <p:nvPr/>
        </p:nvSpPr>
        <p:spPr>
          <a:xfrm>
            <a:off x="767969" y="3870960"/>
            <a:ext cx="676075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Siêng năng: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chăm chỉ làm việc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1208155-F6EF-D9BE-DFEB-C46EB0C9AB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0719" y="2309247"/>
            <a:ext cx="6760750" cy="5836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9680</TotalTime>
  <Words>17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Trang Ha</cp:lastModifiedBy>
  <cp:revision>1044</cp:revision>
  <dcterms:created xsi:type="dcterms:W3CDTF">2008-09-09T22:52:10Z</dcterms:created>
  <dcterms:modified xsi:type="dcterms:W3CDTF">2022-08-08T22:05:24Z</dcterms:modified>
</cp:coreProperties>
</file>