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2" autoAdjust="0"/>
    <p:restoredTop sz="94660"/>
  </p:normalViewPr>
  <p:slideViewPr>
    <p:cSldViewPr snapToGrid="0">
      <p:cViewPr varScale="1">
        <p:scale>
          <a:sx n="72" d="100"/>
          <a:sy n="72" d="100"/>
        </p:scale>
        <p:origin x="62"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t>27/06/2022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71620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t>27/06/2022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342248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t>27/06/2022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321671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93FEB30-914C-4D2A-A72F-652565D864D6}" type="datetimeFigureOut">
              <a:rPr lang="vi-VN" smtClean="0"/>
              <a:t>27/06/2022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1656783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3FEB30-914C-4D2A-A72F-652565D864D6}" type="datetimeFigureOut">
              <a:rPr lang="vi-VN" smtClean="0"/>
              <a:t>27/06/2022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34588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193FEB30-914C-4D2A-A72F-652565D864D6}" type="datetimeFigureOut">
              <a:rPr lang="vi-VN" smtClean="0"/>
              <a:t>27/06/2022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63749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193FEB30-914C-4D2A-A72F-652565D864D6}" type="datetimeFigureOut">
              <a:rPr lang="vi-VN" smtClean="0"/>
              <a:t>27/06/2022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976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193FEB30-914C-4D2A-A72F-652565D864D6}" type="datetimeFigureOut">
              <a:rPr lang="vi-VN" smtClean="0"/>
              <a:t>27/06/2022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56905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FEB30-914C-4D2A-A72F-652565D864D6}" type="datetimeFigureOut">
              <a:rPr lang="vi-VN" smtClean="0"/>
              <a:t>27/06/2022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196749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3FEB30-914C-4D2A-A72F-652565D864D6}" type="datetimeFigureOut">
              <a:rPr lang="vi-VN" smtClean="0"/>
              <a:t>27/06/2022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116961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3FEB30-914C-4D2A-A72F-652565D864D6}" type="datetimeFigureOut">
              <a:rPr lang="vi-VN" smtClean="0"/>
              <a:t>27/06/2022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3B5C14-F398-4D1C-90C1-449C64595088}" type="slidenum">
              <a:rPr lang="vi-VN" smtClean="0"/>
              <a:t>‹#›</a:t>
            </a:fld>
            <a:endParaRPr lang="vi-VN"/>
          </a:p>
        </p:txBody>
      </p:sp>
    </p:spTree>
    <p:extLst>
      <p:ext uri="{BB962C8B-B14F-4D97-AF65-F5344CB8AC3E}">
        <p14:creationId xmlns:p14="http://schemas.microsoft.com/office/powerpoint/2010/main" val="125991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FEB30-914C-4D2A-A72F-652565D864D6}" type="datetimeFigureOut">
              <a:rPr lang="vi-VN" smtClean="0"/>
              <a:t>27/06/2022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B5C14-F398-4D1C-90C1-449C64595088}" type="slidenum">
              <a:rPr lang="vi-VN" smtClean="0"/>
              <a:t>‹#›</a:t>
            </a:fld>
            <a:endParaRPr lang="vi-VN"/>
          </a:p>
        </p:txBody>
      </p:sp>
    </p:spTree>
    <p:extLst>
      <p:ext uri="{BB962C8B-B14F-4D97-AF65-F5344CB8AC3E}">
        <p14:creationId xmlns:p14="http://schemas.microsoft.com/office/powerpoint/2010/main" val="133111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
          </p:nvPr>
        </p:nvSpPr>
        <p:spPr>
          <a:xfrm>
            <a:off x="5705856" y="4708801"/>
            <a:ext cx="5647943" cy="631295"/>
          </a:xfrm>
        </p:spPr>
        <p:txBody>
          <a:bodyPr>
            <a:normAutofit/>
          </a:bodyPr>
          <a:lstStyle/>
          <a:p>
            <a:pPr marL="0" indent="0">
              <a:buNone/>
            </a:pPr>
            <a:r>
              <a:rPr lang="vi-VN" sz="3600" dirty="0" smtClean="0">
                <a:ln w="0"/>
                <a:effectLst>
                  <a:outerShdw blurRad="38100" dist="19050" dir="2700000" algn="tl" rotWithShape="0">
                    <a:schemeClr val="dk1">
                      <a:alpha val="40000"/>
                    </a:schemeClr>
                  </a:outerShdw>
                </a:effectLst>
                <a:latin typeface="+mj-lt"/>
              </a:rPr>
              <a:t>Giáo viên: Nguyễn Thị Ngọc </a:t>
            </a:r>
            <a:endParaRPr lang="vi-VN" sz="3600" dirty="0">
              <a:ln w="0"/>
              <a:effectLst>
                <a:outerShdw blurRad="38100" dist="19050" dir="2700000" algn="tl" rotWithShape="0">
                  <a:schemeClr val="dk1">
                    <a:alpha val="40000"/>
                  </a:schemeClr>
                </a:outerShdw>
              </a:effectLst>
              <a:latin typeface="+mj-lt"/>
            </a:endParaRPr>
          </a:p>
        </p:txBody>
      </p:sp>
      <p:sp>
        <p:nvSpPr>
          <p:cNvPr id="7" name="Title 1"/>
          <p:cNvSpPr>
            <a:spLocks noGrp="1"/>
          </p:cNvSpPr>
          <p:nvPr>
            <p:ph type="title"/>
          </p:nvPr>
        </p:nvSpPr>
        <p:spPr>
          <a:xfrm>
            <a:off x="981635" y="1162843"/>
            <a:ext cx="10515600" cy="1325563"/>
          </a:xfrm>
        </p:spPr>
        <p:txBody>
          <a:bodyPr>
            <a:noAutofit/>
            <a:scene3d>
              <a:camera prst="orthographicFront"/>
              <a:lightRig rig="threePt" dir="t"/>
            </a:scene3d>
            <a:sp3d extrusionH="57150">
              <a:bevelT w="57150" h="38100" prst="hardEdge"/>
            </a:sp3d>
          </a:bodyPr>
          <a:lstStyle/>
          <a:p>
            <a:pPr algn="ctr"/>
            <a:r>
              <a:rPr lang="vi-VN" sz="6000" b="1" dirty="0" smtClean="0">
                <a:ln w="12700">
                  <a:solidFill>
                    <a:schemeClr val="accent1"/>
                  </a:solidFill>
                  <a:prstDash val="solid"/>
                </a:ln>
                <a:solidFill>
                  <a:srgbClr val="FFFF00"/>
                </a:solidFill>
                <a:effectLst>
                  <a:outerShdw dist="38100" dir="2640000" algn="bl" rotWithShape="0">
                    <a:schemeClr val="accent1"/>
                  </a:outerShdw>
                </a:effectLst>
              </a:rPr>
              <a:t>KHTN 7 </a:t>
            </a:r>
            <a:br>
              <a:rPr lang="vi-VN" sz="6000" b="1" dirty="0" smtClean="0">
                <a:ln w="12700">
                  <a:solidFill>
                    <a:schemeClr val="accent1"/>
                  </a:solidFill>
                  <a:prstDash val="solid"/>
                </a:ln>
                <a:solidFill>
                  <a:srgbClr val="FFFF00"/>
                </a:solidFill>
                <a:effectLst>
                  <a:outerShdw dist="38100" dir="2640000" algn="bl" rotWithShape="0">
                    <a:schemeClr val="accent1"/>
                  </a:outerShdw>
                </a:effectLst>
              </a:rPr>
            </a:br>
            <a:r>
              <a:rPr lang="vi-VN" sz="6000" b="1" dirty="0" smtClean="0">
                <a:ln w="12700">
                  <a:solidFill>
                    <a:schemeClr val="accent1"/>
                  </a:solidFill>
                  <a:prstDash val="solid"/>
                </a:ln>
                <a:solidFill>
                  <a:srgbClr val="FFFF00"/>
                </a:solidFill>
                <a:effectLst>
                  <a:outerShdw dist="38100" dir="2640000" algn="bl" rotWithShape="0">
                    <a:schemeClr val="accent1"/>
                  </a:outerShdw>
                </a:effectLst>
              </a:rPr>
              <a:t>CHỦ ĐỀ 9: SINH TRƯỞNG VÀ PHÁT TRIỂN Ở SINH VẬT</a:t>
            </a:r>
            <a:endParaRPr lang="vi-VN" sz="6000" b="1" dirty="0">
              <a:ln w="12700">
                <a:solidFill>
                  <a:schemeClr val="accent1"/>
                </a:solidFill>
                <a:prstDash val="solid"/>
              </a:ln>
              <a:solidFill>
                <a:srgbClr val="FFFF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24373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wipe(down)">
                                      <p:cBhvr>
                                        <p:cTn id="14" dur="580">
                                          <p:stCondLst>
                                            <p:cond delay="0"/>
                                          </p:stCondLst>
                                        </p:cTn>
                                        <p:tgtEl>
                                          <p:spTgt spid="6">
                                            <p:txEl>
                                              <p:pRg st="0" end="0"/>
                                            </p:txEl>
                                          </p:spTgt>
                                        </p:tgtEl>
                                      </p:cBhvr>
                                    </p:animEffect>
                                    <p:anim calcmode="lin" valueType="num">
                                      <p:cBhvr>
                                        <p:cTn id="15"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xEl>
                                              <p:pRg st="0" end="0"/>
                                            </p:txEl>
                                          </p:spTgt>
                                        </p:tgtEl>
                                      </p:cBhvr>
                                      <p:to x="100000" y="60000"/>
                                    </p:animScale>
                                    <p:animScale>
                                      <p:cBhvr>
                                        <p:cTn id="21" dur="166" decel="50000">
                                          <p:stCondLst>
                                            <p:cond delay="676"/>
                                          </p:stCondLst>
                                        </p:cTn>
                                        <p:tgtEl>
                                          <p:spTgt spid="6">
                                            <p:txEl>
                                              <p:pRg st="0" end="0"/>
                                            </p:txEl>
                                          </p:spTgt>
                                        </p:tgtEl>
                                      </p:cBhvr>
                                      <p:to x="100000" y="100000"/>
                                    </p:animScale>
                                    <p:animScale>
                                      <p:cBhvr>
                                        <p:cTn id="22" dur="26">
                                          <p:stCondLst>
                                            <p:cond delay="1312"/>
                                          </p:stCondLst>
                                        </p:cTn>
                                        <p:tgtEl>
                                          <p:spTgt spid="6">
                                            <p:txEl>
                                              <p:pRg st="0" end="0"/>
                                            </p:txEl>
                                          </p:spTgt>
                                        </p:tgtEl>
                                      </p:cBhvr>
                                      <p:to x="100000" y="80000"/>
                                    </p:animScale>
                                    <p:animScale>
                                      <p:cBhvr>
                                        <p:cTn id="23" dur="166" decel="50000">
                                          <p:stCondLst>
                                            <p:cond delay="1338"/>
                                          </p:stCondLst>
                                        </p:cTn>
                                        <p:tgtEl>
                                          <p:spTgt spid="6">
                                            <p:txEl>
                                              <p:pRg st="0" end="0"/>
                                            </p:txEl>
                                          </p:spTgt>
                                        </p:tgtEl>
                                      </p:cBhvr>
                                      <p:to x="100000" y="100000"/>
                                    </p:animScale>
                                    <p:animScale>
                                      <p:cBhvr>
                                        <p:cTn id="24" dur="26">
                                          <p:stCondLst>
                                            <p:cond delay="1642"/>
                                          </p:stCondLst>
                                        </p:cTn>
                                        <p:tgtEl>
                                          <p:spTgt spid="6">
                                            <p:txEl>
                                              <p:pRg st="0" end="0"/>
                                            </p:txEl>
                                          </p:spTgt>
                                        </p:tgtEl>
                                      </p:cBhvr>
                                      <p:to x="100000" y="90000"/>
                                    </p:animScale>
                                    <p:animScale>
                                      <p:cBhvr>
                                        <p:cTn id="25" dur="166" decel="50000">
                                          <p:stCondLst>
                                            <p:cond delay="1668"/>
                                          </p:stCondLst>
                                        </p:cTn>
                                        <p:tgtEl>
                                          <p:spTgt spid="6">
                                            <p:txEl>
                                              <p:pRg st="0" end="0"/>
                                            </p:txEl>
                                          </p:spTgt>
                                        </p:tgtEl>
                                      </p:cBhvr>
                                      <p:to x="100000" y="100000"/>
                                    </p:animScale>
                                    <p:animScale>
                                      <p:cBhvr>
                                        <p:cTn id="26" dur="26">
                                          <p:stCondLst>
                                            <p:cond delay="1808"/>
                                          </p:stCondLst>
                                        </p:cTn>
                                        <p:tgtEl>
                                          <p:spTgt spid="6">
                                            <p:txEl>
                                              <p:pRg st="0" end="0"/>
                                            </p:txEl>
                                          </p:spTgt>
                                        </p:tgtEl>
                                      </p:cBhvr>
                                      <p:to x="100000" y="95000"/>
                                    </p:animScale>
                                    <p:animScale>
                                      <p:cBhvr>
                                        <p:cTn id="27" dur="166" decel="50000">
                                          <p:stCondLst>
                                            <p:cond delay="1834"/>
                                          </p:stCondLst>
                                        </p:cTn>
                                        <p:tgtEl>
                                          <p:spTgt spid="6">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658" y="140816"/>
            <a:ext cx="8437582" cy="1200329"/>
          </a:xfrm>
          <a:prstGeom prst="rect">
            <a:avLst/>
          </a:prstGeom>
        </p:spPr>
        <p:txBody>
          <a:bodyPr wrap="square">
            <a:spAutoFit/>
          </a:bodyPr>
          <a:lstStyle/>
          <a:p>
            <a:pPr>
              <a:lnSpc>
                <a:spcPct val="150000"/>
              </a:lnSpc>
              <a:spcAft>
                <a:spcPts val="0"/>
              </a:spcAft>
            </a:pPr>
            <a:r>
              <a:rPr lang="vi-VN" sz="2400" b="1" dirty="0">
                <a:latin typeface="Times New Roman" panose="02020603050405020304" pitchFamily="18" charset="0"/>
                <a:ea typeface="Arial" panose="020B0604020202020204" pitchFamily="34" charset="0"/>
                <a:cs typeface="Times New Roman" panose="02020603050405020304" pitchFamily="18" charset="0"/>
              </a:rPr>
              <a:t>II. SINH TRƯỞNG VÀ PHÁT TRIỂN Ở THỰC VẬT </a:t>
            </a:r>
            <a:endParaRPr lang="vi-VN" sz="2400" dirty="0">
              <a:latin typeface="Times New Roman" panose="02020603050405020304" pitchFamily="18" charset="0"/>
              <a:ea typeface="Arial" panose="020B0604020202020204" pitchFamily="34" charset="0"/>
              <a:cs typeface="Times New Roman" panose="02020603050405020304" pitchFamily="18" charset="0"/>
            </a:endParaRPr>
          </a:p>
          <a:p>
            <a:pPr indent="254000" algn="just">
              <a:lnSpc>
                <a:spcPct val="150000"/>
              </a:lnSpc>
              <a:spcAft>
                <a:spcPts val="0"/>
              </a:spcAft>
            </a:pPr>
            <a:r>
              <a:rPr lang="vi-VN" sz="2400" b="1" i="1" dirty="0">
                <a:latin typeface="Times New Roman" panose="02020603050405020304" pitchFamily="18" charset="0"/>
                <a:ea typeface="Segoe UI" panose="020B0502040204020203" pitchFamily="34" charset="0"/>
              </a:rPr>
              <a:t>*Hoạt động 3: Xác định vị trí và chức năng của mô phân sinh</a:t>
            </a:r>
            <a:endParaRPr lang="vi-VN" sz="1400" dirty="0">
              <a:effectLst/>
              <a:latin typeface="Segoe UI" panose="020B0502040204020203" pitchFamily="34" charset="0"/>
              <a:ea typeface="Segoe UI"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6737" y="1729359"/>
            <a:ext cx="5353050" cy="3600450"/>
          </a:xfrm>
          <a:prstGeom prst="rect">
            <a:avLst/>
          </a:prstGeom>
        </p:spPr>
      </p:pic>
      <p:sp>
        <p:nvSpPr>
          <p:cNvPr id="5" name="Content Placeholder 5"/>
          <p:cNvSpPr txBox="1">
            <a:spLocks/>
          </p:cNvSpPr>
          <p:nvPr/>
        </p:nvSpPr>
        <p:spPr>
          <a:xfrm>
            <a:off x="9556826" y="1745013"/>
            <a:ext cx="1699438" cy="334049"/>
          </a:xfrm>
          <a:prstGeom prst="rect">
            <a:avLst/>
          </a:prstGeom>
          <a:solidFill>
            <a:schemeClr val="accent6">
              <a:lumMod val="75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1600" dirty="0" smtClean="0">
                <a:ln w="0"/>
                <a:effectLst>
                  <a:outerShdw blurRad="38100" dist="19050" dir="2700000" algn="tl" rotWithShape="0">
                    <a:schemeClr val="dk1">
                      <a:alpha val="40000"/>
                    </a:schemeClr>
                  </a:outerShdw>
                </a:effectLst>
                <a:latin typeface="+mj-lt"/>
              </a:rPr>
              <a:t> lát cắt ngang chồi</a:t>
            </a:r>
            <a:endParaRPr lang="vi-VN" sz="1600" dirty="0">
              <a:ln w="0"/>
              <a:effectLst>
                <a:outerShdw blurRad="38100" dist="19050" dir="2700000" algn="tl" rotWithShape="0">
                  <a:schemeClr val="dk1">
                    <a:alpha val="40000"/>
                  </a:schemeClr>
                </a:outerShdw>
              </a:effectLst>
              <a:latin typeface="+mj-lt"/>
            </a:endParaRPr>
          </a:p>
        </p:txBody>
      </p:sp>
      <p:sp>
        <p:nvSpPr>
          <p:cNvPr id="6" name="Content Placeholder 5"/>
          <p:cNvSpPr txBox="1">
            <a:spLocks/>
          </p:cNvSpPr>
          <p:nvPr/>
        </p:nvSpPr>
        <p:spPr>
          <a:xfrm>
            <a:off x="10579608" y="2535156"/>
            <a:ext cx="1179576" cy="620561"/>
          </a:xfrm>
          <a:prstGeom prst="rect">
            <a:avLst/>
          </a:prstGeom>
          <a:solidFill>
            <a:schemeClr val="accent6">
              <a:lumMod val="75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 mô phân sinh đỉnh</a:t>
            </a:r>
            <a:endParaRPr lang="vi-VN" sz="2000" dirty="0">
              <a:ln w="0"/>
              <a:effectLst>
                <a:outerShdw blurRad="38100" dist="19050" dir="2700000" algn="tl" rotWithShape="0">
                  <a:schemeClr val="dk1">
                    <a:alpha val="40000"/>
                  </a:schemeClr>
                </a:outerShdw>
              </a:effectLst>
              <a:latin typeface="+mj-lt"/>
            </a:endParaRPr>
          </a:p>
        </p:txBody>
      </p:sp>
      <p:sp>
        <p:nvSpPr>
          <p:cNvPr id="7" name="Content Placeholder 5"/>
          <p:cNvSpPr txBox="1">
            <a:spLocks/>
          </p:cNvSpPr>
          <p:nvPr/>
        </p:nvSpPr>
        <p:spPr>
          <a:xfrm>
            <a:off x="11030712" y="3961514"/>
            <a:ext cx="1021080" cy="476099"/>
          </a:xfrm>
          <a:prstGeom prst="rect">
            <a:avLst/>
          </a:prstGeom>
          <a:solidFill>
            <a:schemeClr val="accent2">
              <a:lumMod val="60000"/>
              <a:lumOff val="4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vi-VN" sz="1600" dirty="0" smtClean="0">
                <a:ln w="0"/>
                <a:effectLst>
                  <a:outerShdw blurRad="38100" dist="19050" dir="2700000" algn="tl" rotWithShape="0">
                    <a:schemeClr val="dk1">
                      <a:alpha val="40000"/>
                    </a:schemeClr>
                  </a:outerShdw>
                </a:effectLst>
                <a:latin typeface="+mj-lt"/>
              </a:rPr>
              <a:t> mô phân sinh bên</a:t>
            </a:r>
            <a:endParaRPr lang="vi-VN" sz="1600" dirty="0">
              <a:ln w="0"/>
              <a:effectLst>
                <a:outerShdw blurRad="38100" dist="19050" dir="2700000" algn="tl" rotWithShape="0">
                  <a:schemeClr val="dk1">
                    <a:alpha val="40000"/>
                  </a:schemeClr>
                </a:outerShdw>
              </a:effectLst>
              <a:latin typeface="+mj-lt"/>
            </a:endParaRPr>
          </a:p>
        </p:txBody>
      </p:sp>
      <p:sp>
        <p:nvSpPr>
          <p:cNvPr id="8" name="Content Placeholder 5"/>
          <p:cNvSpPr txBox="1">
            <a:spLocks/>
          </p:cNvSpPr>
          <p:nvPr/>
        </p:nvSpPr>
        <p:spPr>
          <a:xfrm>
            <a:off x="9653574" y="3341922"/>
            <a:ext cx="1602690" cy="301945"/>
          </a:xfrm>
          <a:prstGeom prst="rect">
            <a:avLst/>
          </a:prstGeom>
          <a:solidFill>
            <a:schemeClr val="accent2">
              <a:lumMod val="60000"/>
              <a:lumOff val="4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1400" dirty="0" smtClean="0">
                <a:ln w="0"/>
                <a:effectLst>
                  <a:outerShdw blurRad="38100" dist="19050" dir="2700000" algn="tl" rotWithShape="0">
                    <a:schemeClr val="dk1">
                      <a:alpha val="40000"/>
                    </a:schemeClr>
                  </a:outerShdw>
                </a:effectLst>
                <a:latin typeface="+mj-lt"/>
              </a:rPr>
              <a:t> lát cắt ngang thân</a:t>
            </a:r>
            <a:endParaRPr lang="vi-VN" sz="1400" dirty="0">
              <a:ln w="0"/>
              <a:effectLst>
                <a:outerShdw blurRad="38100" dist="19050" dir="2700000" algn="tl" rotWithShape="0">
                  <a:schemeClr val="dk1">
                    <a:alpha val="40000"/>
                  </a:schemeClr>
                </a:outerShdw>
              </a:effectLst>
              <a:latin typeface="+mj-lt"/>
            </a:endParaRPr>
          </a:p>
        </p:txBody>
      </p:sp>
      <p:sp>
        <p:nvSpPr>
          <p:cNvPr id="9" name="Content Placeholder 5"/>
          <p:cNvSpPr txBox="1">
            <a:spLocks/>
          </p:cNvSpPr>
          <p:nvPr/>
        </p:nvSpPr>
        <p:spPr>
          <a:xfrm>
            <a:off x="6766737" y="1546679"/>
            <a:ext cx="1252728" cy="365359"/>
          </a:xfrm>
          <a:prstGeom prst="rect">
            <a:avLst/>
          </a:prstGeom>
          <a:solidFill>
            <a:schemeClr val="accent6">
              <a:lumMod val="75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 chồi đỉnh</a:t>
            </a:r>
            <a:endParaRPr lang="vi-VN" sz="20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6766737" y="4787788"/>
            <a:ext cx="952678" cy="282573"/>
          </a:xfrm>
          <a:prstGeom prst="rect">
            <a:avLst/>
          </a:prstGeom>
          <a:solidFill>
            <a:schemeClr val="accent4">
              <a:lumMod val="40000"/>
              <a:lumOff val="6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000" dirty="0" smtClean="0">
                <a:ln w="0"/>
                <a:effectLst>
                  <a:outerShdw blurRad="38100" dist="19050" dir="2700000" algn="tl" rotWithShape="0">
                    <a:schemeClr val="dk1">
                      <a:alpha val="40000"/>
                    </a:schemeClr>
                  </a:outerShdw>
                </a:effectLst>
                <a:latin typeface="+mj-lt"/>
              </a:rPr>
              <a:t>Đỉnh rễ</a:t>
            </a:r>
            <a:endParaRPr lang="vi-VN" sz="2000" dirty="0">
              <a:ln w="0"/>
              <a:effectLst>
                <a:outerShdw blurRad="38100" dist="19050" dir="2700000" algn="tl" rotWithShape="0">
                  <a:schemeClr val="dk1">
                    <a:alpha val="40000"/>
                  </a:schemeClr>
                </a:outerShdw>
              </a:effectLst>
              <a:latin typeface="+mj-lt"/>
            </a:endParaRPr>
          </a:p>
        </p:txBody>
      </p:sp>
      <p:sp>
        <p:nvSpPr>
          <p:cNvPr id="11" name="Rectangle 10"/>
          <p:cNvSpPr/>
          <p:nvPr/>
        </p:nvSpPr>
        <p:spPr>
          <a:xfrm>
            <a:off x="340658" y="1834801"/>
            <a:ext cx="6096000" cy="1421928"/>
          </a:xfrm>
          <a:prstGeom prst="rect">
            <a:avLst/>
          </a:prstGeom>
        </p:spPr>
        <p:txBody>
          <a:bodyPr>
            <a:spAutoFit/>
          </a:bodyPr>
          <a:lstStyle/>
          <a:p>
            <a:pPr marL="342900" indent="-342900" algn="just">
              <a:lnSpc>
                <a:spcPct val="120000"/>
              </a:lnSpc>
              <a:spcAft>
                <a:spcPts val="500"/>
              </a:spcAft>
              <a:buFont typeface="Arial" panose="020B0604020202020204" pitchFamily="34" charset="0"/>
              <a:buChar char="•"/>
              <a:tabLst>
                <a:tab pos="552450" algn="l"/>
              </a:tabLst>
            </a:pPr>
            <a:r>
              <a:rPr lang="vi-VN" sz="2400" i="1" dirty="0" smtClean="0">
                <a:latin typeface="Times New Roman" panose="02020603050405020304" pitchFamily="18" charset="0"/>
                <a:ea typeface="Segoe UI" panose="020B0502040204020203" pitchFamily="34" charset="0"/>
              </a:rPr>
              <a:t> Quan sát Hình 34.3 và cho biết mô phân sinh đỉnh và mô phân sinh bên có ở đâu trên cơ thể thực vật.</a:t>
            </a:r>
            <a:endParaRPr lang="vi-VN" sz="1400" dirty="0">
              <a:effectLst/>
              <a:latin typeface="Segoe UI" panose="020B0502040204020203" pitchFamily="34" charset="0"/>
              <a:ea typeface="Segoe UI" panose="020B0502040204020203" pitchFamily="34" charset="0"/>
            </a:endParaRPr>
          </a:p>
        </p:txBody>
      </p:sp>
      <p:sp>
        <p:nvSpPr>
          <p:cNvPr id="12" name="Rectangle 11"/>
          <p:cNvSpPr/>
          <p:nvPr/>
        </p:nvSpPr>
        <p:spPr>
          <a:xfrm>
            <a:off x="340658" y="3492894"/>
            <a:ext cx="6096000" cy="1552605"/>
          </a:xfrm>
          <a:prstGeom prst="rect">
            <a:avLst/>
          </a:prstGeom>
          <a:solidFill>
            <a:schemeClr val="accent4">
              <a:lumMod val="40000"/>
              <a:lumOff val="60000"/>
            </a:schemeClr>
          </a:solidFill>
        </p:spPr>
        <p:txBody>
          <a:bodyPr wrap="square">
            <a:spAutoFit/>
          </a:bodyPr>
          <a:lstStyle/>
          <a:p>
            <a:pPr marL="342900" lvl="0" indent="-342900" algn="just">
              <a:lnSpc>
                <a:spcPct val="126000"/>
              </a:lnSpc>
              <a:spcAft>
                <a:spcPts val="500"/>
              </a:spcAft>
              <a:buClr>
                <a:srgbClr val="000000"/>
              </a:buClr>
              <a:buSzPts val="1000"/>
              <a:buFont typeface="Symbol" panose="05050102010706020507" pitchFamily="18" charset="2"/>
              <a:buChar char="-"/>
              <a:tabLst>
                <a:tab pos="530225"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Mô phân sinh đỉnh có ở chổi đỉnh, chổi nách và đỉnh rễ.</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marL="342900" lvl="0" indent="-342900" algn="just">
              <a:lnSpc>
                <a:spcPct val="126000"/>
              </a:lnSpc>
              <a:spcAft>
                <a:spcPts val="500"/>
              </a:spcAft>
              <a:buClr>
                <a:srgbClr val="000000"/>
              </a:buClr>
              <a:buSzPts val="1000"/>
              <a:buFont typeface="Symbol" panose="05050102010706020507" pitchFamily="18" charset="2"/>
              <a:buChar char="-"/>
              <a:tabLst>
                <a:tab pos="530225"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Mô phân sinh bên có ở thân cây.</a:t>
            </a:r>
            <a:endParaRPr lang="vi-VN" sz="1400" u="none" strike="noStrike" spc="0" dirty="0">
              <a:effectLst/>
              <a:latin typeface="Segoe UI" panose="020B0502040204020203" pitchFamily="34" charset="0"/>
              <a:ea typeface="Segoe UI" panose="020B0502040204020203" pitchFamily="34" charset="0"/>
              <a:cs typeface="Segoe UI" panose="020B0502040204020203" pitchFamily="34" charset="0"/>
            </a:endParaRPr>
          </a:p>
        </p:txBody>
      </p:sp>
      <p:sp>
        <p:nvSpPr>
          <p:cNvPr id="13" name="Rectangle 12"/>
          <p:cNvSpPr/>
          <p:nvPr/>
        </p:nvSpPr>
        <p:spPr>
          <a:xfrm>
            <a:off x="296055" y="1209408"/>
            <a:ext cx="6096000" cy="496418"/>
          </a:xfrm>
          <a:prstGeom prst="rect">
            <a:avLst/>
          </a:prstGeom>
        </p:spPr>
        <p:txBody>
          <a:bodyPr>
            <a:spAutoFit/>
          </a:bodyPr>
          <a:lstStyle/>
          <a:p>
            <a:pPr marL="285750" indent="-285750" algn="just">
              <a:lnSpc>
                <a:spcPct val="120000"/>
              </a:lnSpc>
              <a:spcAft>
                <a:spcPts val="500"/>
              </a:spcAft>
              <a:buFont typeface="Arial" panose="020B0604020202020204" pitchFamily="34" charset="0"/>
              <a:buChar char="•"/>
              <a:tabLst>
                <a:tab pos="552450" algn="l"/>
              </a:tabLst>
            </a:pPr>
            <a:r>
              <a:rPr lang="vi-VN" sz="2400" i="1" dirty="0" smtClean="0">
                <a:latin typeface="Times New Roman" panose="02020603050405020304" pitchFamily="18" charset="0"/>
                <a:ea typeface="Segoe UI" panose="020B0502040204020203" pitchFamily="34" charset="0"/>
              </a:rPr>
              <a:t>Đọc thông tin sgk/156</a:t>
            </a:r>
            <a:endParaRPr lang="vi-VN" sz="14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345699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circle(in)">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5">
                                            <p:bg/>
                                          </p:spTgt>
                                        </p:tgtEl>
                                        <p:attrNameLst>
                                          <p:attrName>style.visibility</p:attrName>
                                        </p:attrNameLst>
                                      </p:cBhvr>
                                      <p:to>
                                        <p:strVal val="visible"/>
                                      </p:to>
                                    </p:set>
                                    <p:animEffect transition="in" filter="wipe(down)">
                                      <p:cBhvr>
                                        <p:cTn id="24" dur="580">
                                          <p:stCondLst>
                                            <p:cond delay="0"/>
                                          </p:stCondLst>
                                        </p:cTn>
                                        <p:tgtEl>
                                          <p:spTgt spid="5">
                                            <p:bg/>
                                          </p:spTgt>
                                        </p:tgtEl>
                                      </p:cBhvr>
                                    </p:animEffect>
                                    <p:anim calcmode="lin" valueType="num">
                                      <p:cBhvr>
                                        <p:cTn id="25" dur="1822" tmFilter="0,0; 0.14,0.36; 0.43,0.73; 0.71,0.91; 1.0,1.0">
                                          <p:stCondLst>
                                            <p:cond delay="0"/>
                                          </p:stCondLst>
                                        </p:cTn>
                                        <p:tgtEl>
                                          <p:spTgt spid="5">
                                            <p:bg/>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5">
                                            <p:bg/>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5">
                                            <p:bg/>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5">
                                            <p:bg/>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5">
                                            <p:bg/>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5">
                                            <p:bg/>
                                          </p:spTgt>
                                        </p:tgtEl>
                                      </p:cBhvr>
                                      <p:to x="100000" y="60000"/>
                                    </p:animScale>
                                    <p:animScale>
                                      <p:cBhvr>
                                        <p:cTn id="31" dur="166" decel="50000">
                                          <p:stCondLst>
                                            <p:cond delay="676"/>
                                          </p:stCondLst>
                                        </p:cTn>
                                        <p:tgtEl>
                                          <p:spTgt spid="5">
                                            <p:bg/>
                                          </p:spTgt>
                                        </p:tgtEl>
                                      </p:cBhvr>
                                      <p:to x="100000" y="100000"/>
                                    </p:animScale>
                                    <p:animScale>
                                      <p:cBhvr>
                                        <p:cTn id="32" dur="26">
                                          <p:stCondLst>
                                            <p:cond delay="1312"/>
                                          </p:stCondLst>
                                        </p:cTn>
                                        <p:tgtEl>
                                          <p:spTgt spid="5">
                                            <p:bg/>
                                          </p:spTgt>
                                        </p:tgtEl>
                                      </p:cBhvr>
                                      <p:to x="100000" y="80000"/>
                                    </p:animScale>
                                    <p:animScale>
                                      <p:cBhvr>
                                        <p:cTn id="33" dur="166" decel="50000">
                                          <p:stCondLst>
                                            <p:cond delay="1338"/>
                                          </p:stCondLst>
                                        </p:cTn>
                                        <p:tgtEl>
                                          <p:spTgt spid="5">
                                            <p:bg/>
                                          </p:spTgt>
                                        </p:tgtEl>
                                      </p:cBhvr>
                                      <p:to x="100000" y="100000"/>
                                    </p:animScale>
                                    <p:animScale>
                                      <p:cBhvr>
                                        <p:cTn id="34" dur="26">
                                          <p:stCondLst>
                                            <p:cond delay="1642"/>
                                          </p:stCondLst>
                                        </p:cTn>
                                        <p:tgtEl>
                                          <p:spTgt spid="5">
                                            <p:bg/>
                                          </p:spTgt>
                                        </p:tgtEl>
                                      </p:cBhvr>
                                      <p:to x="100000" y="90000"/>
                                    </p:animScale>
                                    <p:animScale>
                                      <p:cBhvr>
                                        <p:cTn id="35" dur="166" decel="50000">
                                          <p:stCondLst>
                                            <p:cond delay="1668"/>
                                          </p:stCondLst>
                                        </p:cTn>
                                        <p:tgtEl>
                                          <p:spTgt spid="5">
                                            <p:bg/>
                                          </p:spTgt>
                                        </p:tgtEl>
                                      </p:cBhvr>
                                      <p:to x="100000" y="100000"/>
                                    </p:animScale>
                                    <p:animScale>
                                      <p:cBhvr>
                                        <p:cTn id="36" dur="26">
                                          <p:stCondLst>
                                            <p:cond delay="1808"/>
                                          </p:stCondLst>
                                        </p:cTn>
                                        <p:tgtEl>
                                          <p:spTgt spid="5">
                                            <p:bg/>
                                          </p:spTgt>
                                        </p:tgtEl>
                                      </p:cBhvr>
                                      <p:to x="100000" y="95000"/>
                                    </p:animScale>
                                    <p:animScale>
                                      <p:cBhvr>
                                        <p:cTn id="37" dur="166" decel="50000">
                                          <p:stCondLst>
                                            <p:cond delay="1834"/>
                                          </p:stCondLst>
                                        </p:cTn>
                                        <p:tgtEl>
                                          <p:spTgt spid="5">
                                            <p:bg/>
                                          </p:spTgt>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wipe(down)">
                                      <p:cBhvr>
                                        <p:cTn id="42" dur="580">
                                          <p:stCondLst>
                                            <p:cond delay="0"/>
                                          </p:stCondLst>
                                        </p:cTn>
                                        <p:tgtEl>
                                          <p:spTgt spid="5">
                                            <p:txEl>
                                              <p:pRg st="0" end="0"/>
                                            </p:txEl>
                                          </p:spTgt>
                                        </p:tgtEl>
                                      </p:cBhvr>
                                    </p:animEffect>
                                    <p:anim calcmode="lin" valueType="num">
                                      <p:cBhvr>
                                        <p:cTn id="43"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5">
                                            <p:txEl>
                                              <p:pRg st="0" end="0"/>
                                            </p:txEl>
                                          </p:spTgt>
                                        </p:tgtEl>
                                      </p:cBhvr>
                                      <p:to x="100000" y="60000"/>
                                    </p:animScale>
                                    <p:animScale>
                                      <p:cBhvr>
                                        <p:cTn id="49" dur="166" decel="50000">
                                          <p:stCondLst>
                                            <p:cond delay="676"/>
                                          </p:stCondLst>
                                        </p:cTn>
                                        <p:tgtEl>
                                          <p:spTgt spid="5">
                                            <p:txEl>
                                              <p:pRg st="0" end="0"/>
                                            </p:txEl>
                                          </p:spTgt>
                                        </p:tgtEl>
                                      </p:cBhvr>
                                      <p:to x="100000" y="100000"/>
                                    </p:animScale>
                                    <p:animScale>
                                      <p:cBhvr>
                                        <p:cTn id="50" dur="26">
                                          <p:stCondLst>
                                            <p:cond delay="1312"/>
                                          </p:stCondLst>
                                        </p:cTn>
                                        <p:tgtEl>
                                          <p:spTgt spid="5">
                                            <p:txEl>
                                              <p:pRg st="0" end="0"/>
                                            </p:txEl>
                                          </p:spTgt>
                                        </p:tgtEl>
                                      </p:cBhvr>
                                      <p:to x="100000" y="80000"/>
                                    </p:animScale>
                                    <p:animScale>
                                      <p:cBhvr>
                                        <p:cTn id="51" dur="166" decel="50000">
                                          <p:stCondLst>
                                            <p:cond delay="1338"/>
                                          </p:stCondLst>
                                        </p:cTn>
                                        <p:tgtEl>
                                          <p:spTgt spid="5">
                                            <p:txEl>
                                              <p:pRg st="0" end="0"/>
                                            </p:txEl>
                                          </p:spTgt>
                                        </p:tgtEl>
                                      </p:cBhvr>
                                      <p:to x="100000" y="100000"/>
                                    </p:animScale>
                                    <p:animScale>
                                      <p:cBhvr>
                                        <p:cTn id="52" dur="26">
                                          <p:stCondLst>
                                            <p:cond delay="1642"/>
                                          </p:stCondLst>
                                        </p:cTn>
                                        <p:tgtEl>
                                          <p:spTgt spid="5">
                                            <p:txEl>
                                              <p:pRg st="0" end="0"/>
                                            </p:txEl>
                                          </p:spTgt>
                                        </p:tgtEl>
                                      </p:cBhvr>
                                      <p:to x="100000" y="90000"/>
                                    </p:animScale>
                                    <p:animScale>
                                      <p:cBhvr>
                                        <p:cTn id="53" dur="166" decel="50000">
                                          <p:stCondLst>
                                            <p:cond delay="1668"/>
                                          </p:stCondLst>
                                        </p:cTn>
                                        <p:tgtEl>
                                          <p:spTgt spid="5">
                                            <p:txEl>
                                              <p:pRg st="0" end="0"/>
                                            </p:txEl>
                                          </p:spTgt>
                                        </p:tgtEl>
                                      </p:cBhvr>
                                      <p:to x="100000" y="100000"/>
                                    </p:animScale>
                                    <p:animScale>
                                      <p:cBhvr>
                                        <p:cTn id="54" dur="26">
                                          <p:stCondLst>
                                            <p:cond delay="1808"/>
                                          </p:stCondLst>
                                        </p:cTn>
                                        <p:tgtEl>
                                          <p:spTgt spid="5">
                                            <p:txEl>
                                              <p:pRg st="0" end="0"/>
                                            </p:txEl>
                                          </p:spTgt>
                                        </p:tgtEl>
                                      </p:cBhvr>
                                      <p:to x="100000" y="95000"/>
                                    </p:animScale>
                                    <p:animScale>
                                      <p:cBhvr>
                                        <p:cTn id="55" dur="166" decel="50000">
                                          <p:stCondLst>
                                            <p:cond delay="1834"/>
                                          </p:stCondLst>
                                        </p:cTn>
                                        <p:tgtEl>
                                          <p:spTgt spid="5">
                                            <p:txEl>
                                              <p:pRg st="0" end="0"/>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9">
                                            <p:bg/>
                                          </p:spTgt>
                                        </p:tgtEl>
                                        <p:attrNameLst>
                                          <p:attrName>style.visibility</p:attrName>
                                        </p:attrNameLst>
                                      </p:cBhvr>
                                      <p:to>
                                        <p:strVal val="visible"/>
                                      </p:to>
                                    </p:set>
                                    <p:animEffect transition="in" filter="wipe(down)">
                                      <p:cBhvr>
                                        <p:cTn id="60" dur="580">
                                          <p:stCondLst>
                                            <p:cond delay="0"/>
                                          </p:stCondLst>
                                        </p:cTn>
                                        <p:tgtEl>
                                          <p:spTgt spid="9">
                                            <p:bg/>
                                          </p:spTgt>
                                        </p:tgtEl>
                                      </p:cBhvr>
                                    </p:animEffect>
                                    <p:anim calcmode="lin" valueType="num">
                                      <p:cBhvr>
                                        <p:cTn id="61" dur="1822" tmFilter="0,0; 0.14,0.36; 0.43,0.73; 0.71,0.91; 1.0,1.0">
                                          <p:stCondLst>
                                            <p:cond delay="0"/>
                                          </p:stCondLst>
                                        </p:cTn>
                                        <p:tgtEl>
                                          <p:spTgt spid="9">
                                            <p:bg/>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9">
                                            <p:bg/>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9">
                                            <p:bg/>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9">
                                            <p:bg/>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9">
                                            <p:bg/>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9">
                                            <p:bg/>
                                          </p:spTgt>
                                        </p:tgtEl>
                                      </p:cBhvr>
                                      <p:to x="100000" y="60000"/>
                                    </p:animScale>
                                    <p:animScale>
                                      <p:cBhvr>
                                        <p:cTn id="67" dur="166" decel="50000">
                                          <p:stCondLst>
                                            <p:cond delay="676"/>
                                          </p:stCondLst>
                                        </p:cTn>
                                        <p:tgtEl>
                                          <p:spTgt spid="9">
                                            <p:bg/>
                                          </p:spTgt>
                                        </p:tgtEl>
                                      </p:cBhvr>
                                      <p:to x="100000" y="100000"/>
                                    </p:animScale>
                                    <p:animScale>
                                      <p:cBhvr>
                                        <p:cTn id="68" dur="26">
                                          <p:stCondLst>
                                            <p:cond delay="1312"/>
                                          </p:stCondLst>
                                        </p:cTn>
                                        <p:tgtEl>
                                          <p:spTgt spid="9">
                                            <p:bg/>
                                          </p:spTgt>
                                        </p:tgtEl>
                                      </p:cBhvr>
                                      <p:to x="100000" y="80000"/>
                                    </p:animScale>
                                    <p:animScale>
                                      <p:cBhvr>
                                        <p:cTn id="69" dur="166" decel="50000">
                                          <p:stCondLst>
                                            <p:cond delay="1338"/>
                                          </p:stCondLst>
                                        </p:cTn>
                                        <p:tgtEl>
                                          <p:spTgt spid="9">
                                            <p:bg/>
                                          </p:spTgt>
                                        </p:tgtEl>
                                      </p:cBhvr>
                                      <p:to x="100000" y="100000"/>
                                    </p:animScale>
                                    <p:animScale>
                                      <p:cBhvr>
                                        <p:cTn id="70" dur="26">
                                          <p:stCondLst>
                                            <p:cond delay="1642"/>
                                          </p:stCondLst>
                                        </p:cTn>
                                        <p:tgtEl>
                                          <p:spTgt spid="9">
                                            <p:bg/>
                                          </p:spTgt>
                                        </p:tgtEl>
                                      </p:cBhvr>
                                      <p:to x="100000" y="90000"/>
                                    </p:animScale>
                                    <p:animScale>
                                      <p:cBhvr>
                                        <p:cTn id="71" dur="166" decel="50000">
                                          <p:stCondLst>
                                            <p:cond delay="1668"/>
                                          </p:stCondLst>
                                        </p:cTn>
                                        <p:tgtEl>
                                          <p:spTgt spid="9">
                                            <p:bg/>
                                          </p:spTgt>
                                        </p:tgtEl>
                                      </p:cBhvr>
                                      <p:to x="100000" y="100000"/>
                                    </p:animScale>
                                    <p:animScale>
                                      <p:cBhvr>
                                        <p:cTn id="72" dur="26">
                                          <p:stCondLst>
                                            <p:cond delay="1808"/>
                                          </p:stCondLst>
                                        </p:cTn>
                                        <p:tgtEl>
                                          <p:spTgt spid="9">
                                            <p:bg/>
                                          </p:spTgt>
                                        </p:tgtEl>
                                      </p:cBhvr>
                                      <p:to x="100000" y="95000"/>
                                    </p:animScale>
                                    <p:animScale>
                                      <p:cBhvr>
                                        <p:cTn id="73" dur="166" decel="50000">
                                          <p:stCondLst>
                                            <p:cond delay="1834"/>
                                          </p:stCondLst>
                                        </p:cTn>
                                        <p:tgtEl>
                                          <p:spTgt spid="9">
                                            <p:bg/>
                                          </p:spTgt>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6" presetClass="entr" presetSubtype="0" fill="hold" grpId="0" nodeType="clickEffect">
                                  <p:stCondLst>
                                    <p:cond delay="0"/>
                                  </p:stCondLst>
                                  <p:childTnLst>
                                    <p:set>
                                      <p:cBhvr>
                                        <p:cTn id="77" dur="1" fill="hold">
                                          <p:stCondLst>
                                            <p:cond delay="0"/>
                                          </p:stCondLst>
                                        </p:cTn>
                                        <p:tgtEl>
                                          <p:spTgt spid="9">
                                            <p:txEl>
                                              <p:pRg st="0" end="0"/>
                                            </p:txEl>
                                          </p:spTgt>
                                        </p:tgtEl>
                                        <p:attrNameLst>
                                          <p:attrName>style.visibility</p:attrName>
                                        </p:attrNameLst>
                                      </p:cBhvr>
                                      <p:to>
                                        <p:strVal val="visible"/>
                                      </p:to>
                                    </p:set>
                                    <p:animEffect transition="in" filter="wipe(down)">
                                      <p:cBhvr>
                                        <p:cTn id="78" dur="580">
                                          <p:stCondLst>
                                            <p:cond delay="0"/>
                                          </p:stCondLst>
                                        </p:cTn>
                                        <p:tgtEl>
                                          <p:spTgt spid="9">
                                            <p:txEl>
                                              <p:pRg st="0" end="0"/>
                                            </p:txEl>
                                          </p:spTgt>
                                        </p:tgtEl>
                                      </p:cBhvr>
                                    </p:animEffect>
                                    <p:anim calcmode="lin" valueType="num">
                                      <p:cBhvr>
                                        <p:cTn id="79"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9">
                                            <p:txEl>
                                              <p:pRg st="0" end="0"/>
                                            </p:txEl>
                                          </p:spTgt>
                                        </p:tgtEl>
                                      </p:cBhvr>
                                      <p:to x="100000" y="60000"/>
                                    </p:animScale>
                                    <p:animScale>
                                      <p:cBhvr>
                                        <p:cTn id="85" dur="166" decel="50000">
                                          <p:stCondLst>
                                            <p:cond delay="676"/>
                                          </p:stCondLst>
                                        </p:cTn>
                                        <p:tgtEl>
                                          <p:spTgt spid="9">
                                            <p:txEl>
                                              <p:pRg st="0" end="0"/>
                                            </p:txEl>
                                          </p:spTgt>
                                        </p:tgtEl>
                                      </p:cBhvr>
                                      <p:to x="100000" y="100000"/>
                                    </p:animScale>
                                    <p:animScale>
                                      <p:cBhvr>
                                        <p:cTn id="86" dur="26">
                                          <p:stCondLst>
                                            <p:cond delay="1312"/>
                                          </p:stCondLst>
                                        </p:cTn>
                                        <p:tgtEl>
                                          <p:spTgt spid="9">
                                            <p:txEl>
                                              <p:pRg st="0" end="0"/>
                                            </p:txEl>
                                          </p:spTgt>
                                        </p:tgtEl>
                                      </p:cBhvr>
                                      <p:to x="100000" y="80000"/>
                                    </p:animScale>
                                    <p:animScale>
                                      <p:cBhvr>
                                        <p:cTn id="87" dur="166" decel="50000">
                                          <p:stCondLst>
                                            <p:cond delay="1338"/>
                                          </p:stCondLst>
                                        </p:cTn>
                                        <p:tgtEl>
                                          <p:spTgt spid="9">
                                            <p:txEl>
                                              <p:pRg st="0" end="0"/>
                                            </p:txEl>
                                          </p:spTgt>
                                        </p:tgtEl>
                                      </p:cBhvr>
                                      <p:to x="100000" y="100000"/>
                                    </p:animScale>
                                    <p:animScale>
                                      <p:cBhvr>
                                        <p:cTn id="88" dur="26">
                                          <p:stCondLst>
                                            <p:cond delay="1642"/>
                                          </p:stCondLst>
                                        </p:cTn>
                                        <p:tgtEl>
                                          <p:spTgt spid="9">
                                            <p:txEl>
                                              <p:pRg st="0" end="0"/>
                                            </p:txEl>
                                          </p:spTgt>
                                        </p:tgtEl>
                                      </p:cBhvr>
                                      <p:to x="100000" y="90000"/>
                                    </p:animScale>
                                    <p:animScale>
                                      <p:cBhvr>
                                        <p:cTn id="89" dur="166" decel="50000">
                                          <p:stCondLst>
                                            <p:cond delay="1668"/>
                                          </p:stCondLst>
                                        </p:cTn>
                                        <p:tgtEl>
                                          <p:spTgt spid="9">
                                            <p:txEl>
                                              <p:pRg st="0" end="0"/>
                                            </p:txEl>
                                          </p:spTgt>
                                        </p:tgtEl>
                                      </p:cBhvr>
                                      <p:to x="100000" y="100000"/>
                                    </p:animScale>
                                    <p:animScale>
                                      <p:cBhvr>
                                        <p:cTn id="90" dur="26">
                                          <p:stCondLst>
                                            <p:cond delay="1808"/>
                                          </p:stCondLst>
                                        </p:cTn>
                                        <p:tgtEl>
                                          <p:spTgt spid="9">
                                            <p:txEl>
                                              <p:pRg st="0" end="0"/>
                                            </p:txEl>
                                          </p:spTgt>
                                        </p:tgtEl>
                                      </p:cBhvr>
                                      <p:to x="100000" y="95000"/>
                                    </p:animScale>
                                    <p:animScale>
                                      <p:cBhvr>
                                        <p:cTn id="91" dur="166" decel="50000">
                                          <p:stCondLst>
                                            <p:cond delay="1834"/>
                                          </p:stCondLst>
                                        </p:cTn>
                                        <p:tgtEl>
                                          <p:spTgt spid="9">
                                            <p:txEl>
                                              <p:pRg st="0" end="0"/>
                                            </p:txEl>
                                          </p:spTgt>
                                        </p:tgtEl>
                                      </p:cBhvr>
                                      <p:to x="100000" y="100000"/>
                                    </p:animScale>
                                  </p:childTnLst>
                                </p:cTn>
                              </p:par>
                            </p:childTnLst>
                          </p:cTn>
                        </p:par>
                      </p:childTnLst>
                    </p:cTn>
                  </p:par>
                  <p:par>
                    <p:cTn id="92" fill="hold">
                      <p:stCondLst>
                        <p:cond delay="indefinite"/>
                      </p:stCondLst>
                      <p:childTnLst>
                        <p:par>
                          <p:cTn id="93" fill="hold">
                            <p:stCondLst>
                              <p:cond delay="0"/>
                            </p:stCondLst>
                            <p:childTnLst>
                              <p:par>
                                <p:cTn id="94" presetID="26" presetClass="entr" presetSubtype="0" fill="hold" grpId="0" nodeType="clickEffect">
                                  <p:stCondLst>
                                    <p:cond delay="0"/>
                                  </p:stCondLst>
                                  <p:childTnLst>
                                    <p:set>
                                      <p:cBhvr>
                                        <p:cTn id="95" dur="1" fill="hold">
                                          <p:stCondLst>
                                            <p:cond delay="0"/>
                                          </p:stCondLst>
                                        </p:cTn>
                                        <p:tgtEl>
                                          <p:spTgt spid="6">
                                            <p:bg/>
                                          </p:spTgt>
                                        </p:tgtEl>
                                        <p:attrNameLst>
                                          <p:attrName>style.visibility</p:attrName>
                                        </p:attrNameLst>
                                      </p:cBhvr>
                                      <p:to>
                                        <p:strVal val="visible"/>
                                      </p:to>
                                    </p:set>
                                    <p:animEffect transition="in" filter="wipe(down)">
                                      <p:cBhvr>
                                        <p:cTn id="96" dur="580">
                                          <p:stCondLst>
                                            <p:cond delay="0"/>
                                          </p:stCondLst>
                                        </p:cTn>
                                        <p:tgtEl>
                                          <p:spTgt spid="6">
                                            <p:bg/>
                                          </p:spTgt>
                                        </p:tgtEl>
                                      </p:cBhvr>
                                    </p:animEffect>
                                    <p:anim calcmode="lin" valueType="num">
                                      <p:cBhvr>
                                        <p:cTn id="97" dur="1822" tmFilter="0,0; 0.14,0.36; 0.43,0.73; 0.71,0.91; 1.0,1.0">
                                          <p:stCondLst>
                                            <p:cond delay="0"/>
                                          </p:stCondLst>
                                        </p:cTn>
                                        <p:tgtEl>
                                          <p:spTgt spid="6">
                                            <p:bg/>
                                          </p:spTgt>
                                        </p:tgtEl>
                                        <p:attrNameLst>
                                          <p:attrName>ppt_x</p:attrName>
                                        </p:attrNameLst>
                                      </p:cBhvr>
                                      <p:tavLst>
                                        <p:tav tm="0">
                                          <p:val>
                                            <p:strVal val="#ppt_x-0.25"/>
                                          </p:val>
                                        </p:tav>
                                        <p:tav tm="100000">
                                          <p:val>
                                            <p:strVal val="#ppt_x"/>
                                          </p:val>
                                        </p:tav>
                                      </p:tavLst>
                                    </p:anim>
                                    <p:anim calcmode="lin" valueType="num">
                                      <p:cBhvr>
                                        <p:cTn id="98" dur="664" tmFilter="0.0,0.0; 0.25,0.07; 0.50,0.2; 0.75,0.467; 1.0,1.0">
                                          <p:stCondLst>
                                            <p:cond delay="0"/>
                                          </p:stCondLst>
                                        </p:cTn>
                                        <p:tgtEl>
                                          <p:spTgt spid="6">
                                            <p:bg/>
                                          </p:spTgt>
                                        </p:tgtEl>
                                        <p:attrNameLst>
                                          <p:attrName>ppt_y</p:attrName>
                                        </p:attrNameLst>
                                      </p:cBhvr>
                                      <p:tavLst>
                                        <p:tav tm="0" fmla="#ppt_y-sin(pi*$)/3">
                                          <p:val>
                                            <p:fltVal val="0.5"/>
                                          </p:val>
                                        </p:tav>
                                        <p:tav tm="100000">
                                          <p:val>
                                            <p:fltVal val="1"/>
                                          </p:val>
                                        </p:tav>
                                      </p:tavLst>
                                    </p:anim>
                                    <p:anim calcmode="lin" valueType="num">
                                      <p:cBhvr>
                                        <p:cTn id="99" dur="664" tmFilter="0, 0; 0.125,0.2665; 0.25,0.4; 0.375,0.465; 0.5,0.5;  0.625,0.535; 0.75,0.6; 0.875,0.7335; 1,1">
                                          <p:stCondLst>
                                            <p:cond delay="664"/>
                                          </p:stCondLst>
                                        </p:cTn>
                                        <p:tgtEl>
                                          <p:spTgt spid="6">
                                            <p:bg/>
                                          </p:spTgt>
                                        </p:tgtEl>
                                        <p:attrNameLst>
                                          <p:attrName>ppt_y</p:attrName>
                                        </p:attrNameLst>
                                      </p:cBhvr>
                                      <p:tavLst>
                                        <p:tav tm="0" fmla="#ppt_y-sin(pi*$)/9">
                                          <p:val>
                                            <p:fltVal val="0"/>
                                          </p:val>
                                        </p:tav>
                                        <p:tav tm="100000">
                                          <p:val>
                                            <p:fltVal val="1"/>
                                          </p:val>
                                        </p:tav>
                                      </p:tavLst>
                                    </p:anim>
                                    <p:anim calcmode="lin" valueType="num">
                                      <p:cBhvr>
                                        <p:cTn id="100" dur="332" tmFilter="0, 0; 0.125,0.2665; 0.25,0.4; 0.375,0.465; 0.5,0.5;  0.625,0.535; 0.75,0.6; 0.875,0.7335; 1,1">
                                          <p:stCondLst>
                                            <p:cond delay="1324"/>
                                          </p:stCondLst>
                                        </p:cTn>
                                        <p:tgtEl>
                                          <p:spTgt spid="6">
                                            <p:bg/>
                                          </p:spTgt>
                                        </p:tgtEl>
                                        <p:attrNameLst>
                                          <p:attrName>ppt_y</p:attrName>
                                        </p:attrNameLst>
                                      </p:cBhvr>
                                      <p:tavLst>
                                        <p:tav tm="0" fmla="#ppt_y-sin(pi*$)/27">
                                          <p:val>
                                            <p:fltVal val="0"/>
                                          </p:val>
                                        </p:tav>
                                        <p:tav tm="100000">
                                          <p:val>
                                            <p:fltVal val="1"/>
                                          </p:val>
                                        </p:tav>
                                      </p:tavLst>
                                    </p:anim>
                                    <p:anim calcmode="lin" valueType="num">
                                      <p:cBhvr>
                                        <p:cTn id="101" dur="164" tmFilter="0, 0; 0.125,0.2665; 0.25,0.4; 0.375,0.465; 0.5,0.5;  0.625,0.535; 0.75,0.6; 0.875,0.7335; 1,1">
                                          <p:stCondLst>
                                            <p:cond delay="1656"/>
                                          </p:stCondLst>
                                        </p:cTn>
                                        <p:tgtEl>
                                          <p:spTgt spid="6">
                                            <p:bg/>
                                          </p:spTgt>
                                        </p:tgtEl>
                                        <p:attrNameLst>
                                          <p:attrName>ppt_y</p:attrName>
                                        </p:attrNameLst>
                                      </p:cBhvr>
                                      <p:tavLst>
                                        <p:tav tm="0" fmla="#ppt_y-sin(pi*$)/81">
                                          <p:val>
                                            <p:fltVal val="0"/>
                                          </p:val>
                                        </p:tav>
                                        <p:tav tm="100000">
                                          <p:val>
                                            <p:fltVal val="1"/>
                                          </p:val>
                                        </p:tav>
                                      </p:tavLst>
                                    </p:anim>
                                    <p:animScale>
                                      <p:cBhvr>
                                        <p:cTn id="102" dur="26">
                                          <p:stCondLst>
                                            <p:cond delay="650"/>
                                          </p:stCondLst>
                                        </p:cTn>
                                        <p:tgtEl>
                                          <p:spTgt spid="6">
                                            <p:bg/>
                                          </p:spTgt>
                                        </p:tgtEl>
                                      </p:cBhvr>
                                      <p:to x="100000" y="60000"/>
                                    </p:animScale>
                                    <p:animScale>
                                      <p:cBhvr>
                                        <p:cTn id="103" dur="166" decel="50000">
                                          <p:stCondLst>
                                            <p:cond delay="676"/>
                                          </p:stCondLst>
                                        </p:cTn>
                                        <p:tgtEl>
                                          <p:spTgt spid="6">
                                            <p:bg/>
                                          </p:spTgt>
                                        </p:tgtEl>
                                      </p:cBhvr>
                                      <p:to x="100000" y="100000"/>
                                    </p:animScale>
                                    <p:animScale>
                                      <p:cBhvr>
                                        <p:cTn id="104" dur="26">
                                          <p:stCondLst>
                                            <p:cond delay="1312"/>
                                          </p:stCondLst>
                                        </p:cTn>
                                        <p:tgtEl>
                                          <p:spTgt spid="6">
                                            <p:bg/>
                                          </p:spTgt>
                                        </p:tgtEl>
                                      </p:cBhvr>
                                      <p:to x="100000" y="80000"/>
                                    </p:animScale>
                                    <p:animScale>
                                      <p:cBhvr>
                                        <p:cTn id="105" dur="166" decel="50000">
                                          <p:stCondLst>
                                            <p:cond delay="1338"/>
                                          </p:stCondLst>
                                        </p:cTn>
                                        <p:tgtEl>
                                          <p:spTgt spid="6">
                                            <p:bg/>
                                          </p:spTgt>
                                        </p:tgtEl>
                                      </p:cBhvr>
                                      <p:to x="100000" y="100000"/>
                                    </p:animScale>
                                    <p:animScale>
                                      <p:cBhvr>
                                        <p:cTn id="106" dur="26">
                                          <p:stCondLst>
                                            <p:cond delay="1642"/>
                                          </p:stCondLst>
                                        </p:cTn>
                                        <p:tgtEl>
                                          <p:spTgt spid="6">
                                            <p:bg/>
                                          </p:spTgt>
                                        </p:tgtEl>
                                      </p:cBhvr>
                                      <p:to x="100000" y="90000"/>
                                    </p:animScale>
                                    <p:animScale>
                                      <p:cBhvr>
                                        <p:cTn id="107" dur="166" decel="50000">
                                          <p:stCondLst>
                                            <p:cond delay="1668"/>
                                          </p:stCondLst>
                                        </p:cTn>
                                        <p:tgtEl>
                                          <p:spTgt spid="6">
                                            <p:bg/>
                                          </p:spTgt>
                                        </p:tgtEl>
                                      </p:cBhvr>
                                      <p:to x="100000" y="100000"/>
                                    </p:animScale>
                                    <p:animScale>
                                      <p:cBhvr>
                                        <p:cTn id="108" dur="26">
                                          <p:stCondLst>
                                            <p:cond delay="1808"/>
                                          </p:stCondLst>
                                        </p:cTn>
                                        <p:tgtEl>
                                          <p:spTgt spid="6">
                                            <p:bg/>
                                          </p:spTgt>
                                        </p:tgtEl>
                                      </p:cBhvr>
                                      <p:to x="100000" y="95000"/>
                                    </p:animScale>
                                    <p:animScale>
                                      <p:cBhvr>
                                        <p:cTn id="109" dur="166" decel="50000">
                                          <p:stCondLst>
                                            <p:cond delay="1834"/>
                                          </p:stCondLst>
                                        </p:cTn>
                                        <p:tgtEl>
                                          <p:spTgt spid="6">
                                            <p:bg/>
                                          </p:spTgt>
                                        </p:tgtEl>
                                      </p:cBhvr>
                                      <p:to x="100000" y="100000"/>
                                    </p:animScale>
                                  </p:childTnLst>
                                </p:cTn>
                              </p:par>
                            </p:childTnLst>
                          </p:cTn>
                        </p:par>
                      </p:childTnLst>
                    </p:cTn>
                  </p:par>
                  <p:par>
                    <p:cTn id="110" fill="hold">
                      <p:stCondLst>
                        <p:cond delay="indefinite"/>
                      </p:stCondLst>
                      <p:childTnLst>
                        <p:par>
                          <p:cTn id="111" fill="hold">
                            <p:stCondLst>
                              <p:cond delay="0"/>
                            </p:stCondLst>
                            <p:childTnLst>
                              <p:par>
                                <p:cTn id="112" presetID="26" presetClass="entr" presetSubtype="0" fill="hold" grpId="0" nodeType="clickEffect">
                                  <p:stCondLst>
                                    <p:cond delay="0"/>
                                  </p:stCondLst>
                                  <p:childTnLst>
                                    <p:set>
                                      <p:cBhvr>
                                        <p:cTn id="113" dur="1" fill="hold">
                                          <p:stCondLst>
                                            <p:cond delay="0"/>
                                          </p:stCondLst>
                                        </p:cTn>
                                        <p:tgtEl>
                                          <p:spTgt spid="6">
                                            <p:txEl>
                                              <p:pRg st="0" end="0"/>
                                            </p:txEl>
                                          </p:spTgt>
                                        </p:tgtEl>
                                        <p:attrNameLst>
                                          <p:attrName>style.visibility</p:attrName>
                                        </p:attrNameLst>
                                      </p:cBhvr>
                                      <p:to>
                                        <p:strVal val="visible"/>
                                      </p:to>
                                    </p:set>
                                    <p:animEffect transition="in" filter="wipe(down)">
                                      <p:cBhvr>
                                        <p:cTn id="114" dur="580">
                                          <p:stCondLst>
                                            <p:cond delay="0"/>
                                          </p:stCondLst>
                                        </p:cTn>
                                        <p:tgtEl>
                                          <p:spTgt spid="6">
                                            <p:txEl>
                                              <p:pRg st="0" end="0"/>
                                            </p:txEl>
                                          </p:spTgt>
                                        </p:tgtEl>
                                      </p:cBhvr>
                                    </p:animEffect>
                                    <p:anim calcmode="lin" valueType="num">
                                      <p:cBhvr>
                                        <p:cTn id="115"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16"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17"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8"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19"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20" dur="26">
                                          <p:stCondLst>
                                            <p:cond delay="650"/>
                                          </p:stCondLst>
                                        </p:cTn>
                                        <p:tgtEl>
                                          <p:spTgt spid="6">
                                            <p:txEl>
                                              <p:pRg st="0" end="0"/>
                                            </p:txEl>
                                          </p:spTgt>
                                        </p:tgtEl>
                                      </p:cBhvr>
                                      <p:to x="100000" y="60000"/>
                                    </p:animScale>
                                    <p:animScale>
                                      <p:cBhvr>
                                        <p:cTn id="121" dur="166" decel="50000">
                                          <p:stCondLst>
                                            <p:cond delay="676"/>
                                          </p:stCondLst>
                                        </p:cTn>
                                        <p:tgtEl>
                                          <p:spTgt spid="6">
                                            <p:txEl>
                                              <p:pRg st="0" end="0"/>
                                            </p:txEl>
                                          </p:spTgt>
                                        </p:tgtEl>
                                      </p:cBhvr>
                                      <p:to x="100000" y="100000"/>
                                    </p:animScale>
                                    <p:animScale>
                                      <p:cBhvr>
                                        <p:cTn id="122" dur="26">
                                          <p:stCondLst>
                                            <p:cond delay="1312"/>
                                          </p:stCondLst>
                                        </p:cTn>
                                        <p:tgtEl>
                                          <p:spTgt spid="6">
                                            <p:txEl>
                                              <p:pRg st="0" end="0"/>
                                            </p:txEl>
                                          </p:spTgt>
                                        </p:tgtEl>
                                      </p:cBhvr>
                                      <p:to x="100000" y="80000"/>
                                    </p:animScale>
                                    <p:animScale>
                                      <p:cBhvr>
                                        <p:cTn id="123" dur="166" decel="50000">
                                          <p:stCondLst>
                                            <p:cond delay="1338"/>
                                          </p:stCondLst>
                                        </p:cTn>
                                        <p:tgtEl>
                                          <p:spTgt spid="6">
                                            <p:txEl>
                                              <p:pRg st="0" end="0"/>
                                            </p:txEl>
                                          </p:spTgt>
                                        </p:tgtEl>
                                      </p:cBhvr>
                                      <p:to x="100000" y="100000"/>
                                    </p:animScale>
                                    <p:animScale>
                                      <p:cBhvr>
                                        <p:cTn id="124" dur="26">
                                          <p:stCondLst>
                                            <p:cond delay="1642"/>
                                          </p:stCondLst>
                                        </p:cTn>
                                        <p:tgtEl>
                                          <p:spTgt spid="6">
                                            <p:txEl>
                                              <p:pRg st="0" end="0"/>
                                            </p:txEl>
                                          </p:spTgt>
                                        </p:tgtEl>
                                      </p:cBhvr>
                                      <p:to x="100000" y="90000"/>
                                    </p:animScale>
                                    <p:animScale>
                                      <p:cBhvr>
                                        <p:cTn id="125" dur="166" decel="50000">
                                          <p:stCondLst>
                                            <p:cond delay="1668"/>
                                          </p:stCondLst>
                                        </p:cTn>
                                        <p:tgtEl>
                                          <p:spTgt spid="6">
                                            <p:txEl>
                                              <p:pRg st="0" end="0"/>
                                            </p:txEl>
                                          </p:spTgt>
                                        </p:tgtEl>
                                      </p:cBhvr>
                                      <p:to x="100000" y="100000"/>
                                    </p:animScale>
                                    <p:animScale>
                                      <p:cBhvr>
                                        <p:cTn id="126" dur="26">
                                          <p:stCondLst>
                                            <p:cond delay="1808"/>
                                          </p:stCondLst>
                                        </p:cTn>
                                        <p:tgtEl>
                                          <p:spTgt spid="6">
                                            <p:txEl>
                                              <p:pRg st="0" end="0"/>
                                            </p:txEl>
                                          </p:spTgt>
                                        </p:tgtEl>
                                      </p:cBhvr>
                                      <p:to x="100000" y="95000"/>
                                    </p:animScale>
                                    <p:animScale>
                                      <p:cBhvr>
                                        <p:cTn id="127" dur="166" decel="50000">
                                          <p:stCondLst>
                                            <p:cond delay="1834"/>
                                          </p:stCondLst>
                                        </p:cTn>
                                        <p:tgtEl>
                                          <p:spTgt spid="6">
                                            <p:txEl>
                                              <p:pRg st="0" end="0"/>
                                            </p:txEl>
                                          </p:spTgt>
                                        </p:tgtEl>
                                      </p:cBhvr>
                                      <p:to x="100000" y="100000"/>
                                    </p:animScale>
                                  </p:childTnLst>
                                </p:cTn>
                              </p:par>
                            </p:childTnLst>
                          </p:cTn>
                        </p:par>
                      </p:childTnLst>
                    </p:cTn>
                  </p:par>
                  <p:par>
                    <p:cTn id="128" fill="hold">
                      <p:stCondLst>
                        <p:cond delay="indefinite"/>
                      </p:stCondLst>
                      <p:childTnLst>
                        <p:par>
                          <p:cTn id="129" fill="hold">
                            <p:stCondLst>
                              <p:cond delay="0"/>
                            </p:stCondLst>
                            <p:childTnLst>
                              <p:par>
                                <p:cTn id="130" presetID="26" presetClass="entr" presetSubtype="0" fill="hold" grpId="0" nodeType="clickEffect">
                                  <p:stCondLst>
                                    <p:cond delay="0"/>
                                  </p:stCondLst>
                                  <p:childTnLst>
                                    <p:set>
                                      <p:cBhvr>
                                        <p:cTn id="131" dur="1" fill="hold">
                                          <p:stCondLst>
                                            <p:cond delay="0"/>
                                          </p:stCondLst>
                                        </p:cTn>
                                        <p:tgtEl>
                                          <p:spTgt spid="7">
                                            <p:bg/>
                                          </p:spTgt>
                                        </p:tgtEl>
                                        <p:attrNameLst>
                                          <p:attrName>style.visibility</p:attrName>
                                        </p:attrNameLst>
                                      </p:cBhvr>
                                      <p:to>
                                        <p:strVal val="visible"/>
                                      </p:to>
                                    </p:set>
                                    <p:animEffect transition="in" filter="wipe(down)">
                                      <p:cBhvr>
                                        <p:cTn id="132" dur="580">
                                          <p:stCondLst>
                                            <p:cond delay="0"/>
                                          </p:stCondLst>
                                        </p:cTn>
                                        <p:tgtEl>
                                          <p:spTgt spid="7">
                                            <p:bg/>
                                          </p:spTgt>
                                        </p:tgtEl>
                                      </p:cBhvr>
                                    </p:animEffect>
                                    <p:anim calcmode="lin" valueType="num">
                                      <p:cBhvr>
                                        <p:cTn id="133" dur="1822" tmFilter="0,0; 0.14,0.36; 0.43,0.73; 0.71,0.91; 1.0,1.0">
                                          <p:stCondLst>
                                            <p:cond delay="0"/>
                                          </p:stCondLst>
                                        </p:cTn>
                                        <p:tgtEl>
                                          <p:spTgt spid="7">
                                            <p:bg/>
                                          </p:spTgt>
                                        </p:tgtEl>
                                        <p:attrNameLst>
                                          <p:attrName>ppt_x</p:attrName>
                                        </p:attrNameLst>
                                      </p:cBhvr>
                                      <p:tavLst>
                                        <p:tav tm="0">
                                          <p:val>
                                            <p:strVal val="#ppt_x-0.25"/>
                                          </p:val>
                                        </p:tav>
                                        <p:tav tm="100000">
                                          <p:val>
                                            <p:strVal val="#ppt_x"/>
                                          </p:val>
                                        </p:tav>
                                      </p:tavLst>
                                    </p:anim>
                                    <p:anim calcmode="lin" valueType="num">
                                      <p:cBhvr>
                                        <p:cTn id="134" dur="664" tmFilter="0.0,0.0; 0.25,0.07; 0.50,0.2; 0.75,0.467; 1.0,1.0">
                                          <p:stCondLst>
                                            <p:cond delay="0"/>
                                          </p:stCondLst>
                                        </p:cTn>
                                        <p:tgtEl>
                                          <p:spTgt spid="7">
                                            <p:bg/>
                                          </p:spTgt>
                                        </p:tgtEl>
                                        <p:attrNameLst>
                                          <p:attrName>ppt_y</p:attrName>
                                        </p:attrNameLst>
                                      </p:cBhvr>
                                      <p:tavLst>
                                        <p:tav tm="0" fmla="#ppt_y-sin(pi*$)/3">
                                          <p:val>
                                            <p:fltVal val="0.5"/>
                                          </p:val>
                                        </p:tav>
                                        <p:tav tm="100000">
                                          <p:val>
                                            <p:fltVal val="1"/>
                                          </p:val>
                                        </p:tav>
                                      </p:tavLst>
                                    </p:anim>
                                    <p:anim calcmode="lin" valueType="num">
                                      <p:cBhvr>
                                        <p:cTn id="135" dur="664" tmFilter="0, 0; 0.125,0.2665; 0.25,0.4; 0.375,0.465; 0.5,0.5;  0.625,0.535; 0.75,0.6; 0.875,0.7335; 1,1">
                                          <p:stCondLst>
                                            <p:cond delay="664"/>
                                          </p:stCondLst>
                                        </p:cTn>
                                        <p:tgtEl>
                                          <p:spTgt spid="7">
                                            <p:bg/>
                                          </p:spTgt>
                                        </p:tgtEl>
                                        <p:attrNameLst>
                                          <p:attrName>ppt_y</p:attrName>
                                        </p:attrNameLst>
                                      </p:cBhvr>
                                      <p:tavLst>
                                        <p:tav tm="0" fmla="#ppt_y-sin(pi*$)/9">
                                          <p:val>
                                            <p:fltVal val="0"/>
                                          </p:val>
                                        </p:tav>
                                        <p:tav tm="100000">
                                          <p:val>
                                            <p:fltVal val="1"/>
                                          </p:val>
                                        </p:tav>
                                      </p:tavLst>
                                    </p:anim>
                                    <p:anim calcmode="lin" valueType="num">
                                      <p:cBhvr>
                                        <p:cTn id="136" dur="332" tmFilter="0, 0; 0.125,0.2665; 0.25,0.4; 0.375,0.465; 0.5,0.5;  0.625,0.535; 0.75,0.6; 0.875,0.7335; 1,1">
                                          <p:stCondLst>
                                            <p:cond delay="1324"/>
                                          </p:stCondLst>
                                        </p:cTn>
                                        <p:tgtEl>
                                          <p:spTgt spid="7">
                                            <p:bg/>
                                          </p:spTgt>
                                        </p:tgtEl>
                                        <p:attrNameLst>
                                          <p:attrName>ppt_y</p:attrName>
                                        </p:attrNameLst>
                                      </p:cBhvr>
                                      <p:tavLst>
                                        <p:tav tm="0" fmla="#ppt_y-sin(pi*$)/27">
                                          <p:val>
                                            <p:fltVal val="0"/>
                                          </p:val>
                                        </p:tav>
                                        <p:tav tm="100000">
                                          <p:val>
                                            <p:fltVal val="1"/>
                                          </p:val>
                                        </p:tav>
                                      </p:tavLst>
                                    </p:anim>
                                    <p:anim calcmode="lin" valueType="num">
                                      <p:cBhvr>
                                        <p:cTn id="137" dur="164" tmFilter="0, 0; 0.125,0.2665; 0.25,0.4; 0.375,0.465; 0.5,0.5;  0.625,0.535; 0.75,0.6; 0.875,0.7335; 1,1">
                                          <p:stCondLst>
                                            <p:cond delay="1656"/>
                                          </p:stCondLst>
                                        </p:cTn>
                                        <p:tgtEl>
                                          <p:spTgt spid="7">
                                            <p:bg/>
                                          </p:spTgt>
                                        </p:tgtEl>
                                        <p:attrNameLst>
                                          <p:attrName>ppt_y</p:attrName>
                                        </p:attrNameLst>
                                      </p:cBhvr>
                                      <p:tavLst>
                                        <p:tav tm="0" fmla="#ppt_y-sin(pi*$)/81">
                                          <p:val>
                                            <p:fltVal val="0"/>
                                          </p:val>
                                        </p:tav>
                                        <p:tav tm="100000">
                                          <p:val>
                                            <p:fltVal val="1"/>
                                          </p:val>
                                        </p:tav>
                                      </p:tavLst>
                                    </p:anim>
                                    <p:animScale>
                                      <p:cBhvr>
                                        <p:cTn id="138" dur="26">
                                          <p:stCondLst>
                                            <p:cond delay="650"/>
                                          </p:stCondLst>
                                        </p:cTn>
                                        <p:tgtEl>
                                          <p:spTgt spid="7">
                                            <p:bg/>
                                          </p:spTgt>
                                        </p:tgtEl>
                                      </p:cBhvr>
                                      <p:to x="100000" y="60000"/>
                                    </p:animScale>
                                    <p:animScale>
                                      <p:cBhvr>
                                        <p:cTn id="139" dur="166" decel="50000">
                                          <p:stCondLst>
                                            <p:cond delay="676"/>
                                          </p:stCondLst>
                                        </p:cTn>
                                        <p:tgtEl>
                                          <p:spTgt spid="7">
                                            <p:bg/>
                                          </p:spTgt>
                                        </p:tgtEl>
                                      </p:cBhvr>
                                      <p:to x="100000" y="100000"/>
                                    </p:animScale>
                                    <p:animScale>
                                      <p:cBhvr>
                                        <p:cTn id="140" dur="26">
                                          <p:stCondLst>
                                            <p:cond delay="1312"/>
                                          </p:stCondLst>
                                        </p:cTn>
                                        <p:tgtEl>
                                          <p:spTgt spid="7">
                                            <p:bg/>
                                          </p:spTgt>
                                        </p:tgtEl>
                                      </p:cBhvr>
                                      <p:to x="100000" y="80000"/>
                                    </p:animScale>
                                    <p:animScale>
                                      <p:cBhvr>
                                        <p:cTn id="141" dur="166" decel="50000">
                                          <p:stCondLst>
                                            <p:cond delay="1338"/>
                                          </p:stCondLst>
                                        </p:cTn>
                                        <p:tgtEl>
                                          <p:spTgt spid="7">
                                            <p:bg/>
                                          </p:spTgt>
                                        </p:tgtEl>
                                      </p:cBhvr>
                                      <p:to x="100000" y="100000"/>
                                    </p:animScale>
                                    <p:animScale>
                                      <p:cBhvr>
                                        <p:cTn id="142" dur="26">
                                          <p:stCondLst>
                                            <p:cond delay="1642"/>
                                          </p:stCondLst>
                                        </p:cTn>
                                        <p:tgtEl>
                                          <p:spTgt spid="7">
                                            <p:bg/>
                                          </p:spTgt>
                                        </p:tgtEl>
                                      </p:cBhvr>
                                      <p:to x="100000" y="90000"/>
                                    </p:animScale>
                                    <p:animScale>
                                      <p:cBhvr>
                                        <p:cTn id="143" dur="166" decel="50000">
                                          <p:stCondLst>
                                            <p:cond delay="1668"/>
                                          </p:stCondLst>
                                        </p:cTn>
                                        <p:tgtEl>
                                          <p:spTgt spid="7">
                                            <p:bg/>
                                          </p:spTgt>
                                        </p:tgtEl>
                                      </p:cBhvr>
                                      <p:to x="100000" y="100000"/>
                                    </p:animScale>
                                    <p:animScale>
                                      <p:cBhvr>
                                        <p:cTn id="144" dur="26">
                                          <p:stCondLst>
                                            <p:cond delay="1808"/>
                                          </p:stCondLst>
                                        </p:cTn>
                                        <p:tgtEl>
                                          <p:spTgt spid="7">
                                            <p:bg/>
                                          </p:spTgt>
                                        </p:tgtEl>
                                      </p:cBhvr>
                                      <p:to x="100000" y="95000"/>
                                    </p:animScale>
                                    <p:animScale>
                                      <p:cBhvr>
                                        <p:cTn id="145" dur="166" decel="50000">
                                          <p:stCondLst>
                                            <p:cond delay="1834"/>
                                          </p:stCondLst>
                                        </p:cTn>
                                        <p:tgtEl>
                                          <p:spTgt spid="7">
                                            <p:bg/>
                                          </p:spTgt>
                                        </p:tgtEl>
                                      </p:cBhvr>
                                      <p:to x="100000" y="100000"/>
                                    </p:animScale>
                                  </p:childTnLst>
                                </p:cTn>
                              </p:par>
                            </p:childTnLst>
                          </p:cTn>
                        </p:par>
                      </p:childTnLst>
                    </p:cTn>
                  </p:par>
                  <p:par>
                    <p:cTn id="146" fill="hold">
                      <p:stCondLst>
                        <p:cond delay="indefinite"/>
                      </p:stCondLst>
                      <p:childTnLst>
                        <p:par>
                          <p:cTn id="147" fill="hold">
                            <p:stCondLst>
                              <p:cond delay="0"/>
                            </p:stCondLst>
                            <p:childTnLst>
                              <p:par>
                                <p:cTn id="148" presetID="26" presetClass="entr" presetSubtype="0" fill="hold" grpId="0" nodeType="clickEffect">
                                  <p:stCondLst>
                                    <p:cond delay="0"/>
                                  </p:stCondLst>
                                  <p:childTnLst>
                                    <p:set>
                                      <p:cBhvr>
                                        <p:cTn id="149" dur="1" fill="hold">
                                          <p:stCondLst>
                                            <p:cond delay="0"/>
                                          </p:stCondLst>
                                        </p:cTn>
                                        <p:tgtEl>
                                          <p:spTgt spid="7">
                                            <p:txEl>
                                              <p:pRg st="0" end="0"/>
                                            </p:txEl>
                                          </p:spTgt>
                                        </p:tgtEl>
                                        <p:attrNameLst>
                                          <p:attrName>style.visibility</p:attrName>
                                        </p:attrNameLst>
                                      </p:cBhvr>
                                      <p:to>
                                        <p:strVal val="visible"/>
                                      </p:to>
                                    </p:set>
                                    <p:animEffect transition="in" filter="wipe(down)">
                                      <p:cBhvr>
                                        <p:cTn id="150" dur="580">
                                          <p:stCondLst>
                                            <p:cond delay="0"/>
                                          </p:stCondLst>
                                        </p:cTn>
                                        <p:tgtEl>
                                          <p:spTgt spid="7">
                                            <p:txEl>
                                              <p:pRg st="0" end="0"/>
                                            </p:txEl>
                                          </p:spTgt>
                                        </p:tgtEl>
                                      </p:cBhvr>
                                    </p:animEffect>
                                    <p:anim calcmode="lin" valueType="num">
                                      <p:cBhvr>
                                        <p:cTn id="151"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52"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53"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54"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55"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56" dur="26">
                                          <p:stCondLst>
                                            <p:cond delay="650"/>
                                          </p:stCondLst>
                                        </p:cTn>
                                        <p:tgtEl>
                                          <p:spTgt spid="7">
                                            <p:txEl>
                                              <p:pRg st="0" end="0"/>
                                            </p:txEl>
                                          </p:spTgt>
                                        </p:tgtEl>
                                      </p:cBhvr>
                                      <p:to x="100000" y="60000"/>
                                    </p:animScale>
                                    <p:animScale>
                                      <p:cBhvr>
                                        <p:cTn id="157" dur="166" decel="50000">
                                          <p:stCondLst>
                                            <p:cond delay="676"/>
                                          </p:stCondLst>
                                        </p:cTn>
                                        <p:tgtEl>
                                          <p:spTgt spid="7">
                                            <p:txEl>
                                              <p:pRg st="0" end="0"/>
                                            </p:txEl>
                                          </p:spTgt>
                                        </p:tgtEl>
                                      </p:cBhvr>
                                      <p:to x="100000" y="100000"/>
                                    </p:animScale>
                                    <p:animScale>
                                      <p:cBhvr>
                                        <p:cTn id="158" dur="26">
                                          <p:stCondLst>
                                            <p:cond delay="1312"/>
                                          </p:stCondLst>
                                        </p:cTn>
                                        <p:tgtEl>
                                          <p:spTgt spid="7">
                                            <p:txEl>
                                              <p:pRg st="0" end="0"/>
                                            </p:txEl>
                                          </p:spTgt>
                                        </p:tgtEl>
                                      </p:cBhvr>
                                      <p:to x="100000" y="80000"/>
                                    </p:animScale>
                                    <p:animScale>
                                      <p:cBhvr>
                                        <p:cTn id="159" dur="166" decel="50000">
                                          <p:stCondLst>
                                            <p:cond delay="1338"/>
                                          </p:stCondLst>
                                        </p:cTn>
                                        <p:tgtEl>
                                          <p:spTgt spid="7">
                                            <p:txEl>
                                              <p:pRg st="0" end="0"/>
                                            </p:txEl>
                                          </p:spTgt>
                                        </p:tgtEl>
                                      </p:cBhvr>
                                      <p:to x="100000" y="100000"/>
                                    </p:animScale>
                                    <p:animScale>
                                      <p:cBhvr>
                                        <p:cTn id="160" dur="26">
                                          <p:stCondLst>
                                            <p:cond delay="1642"/>
                                          </p:stCondLst>
                                        </p:cTn>
                                        <p:tgtEl>
                                          <p:spTgt spid="7">
                                            <p:txEl>
                                              <p:pRg st="0" end="0"/>
                                            </p:txEl>
                                          </p:spTgt>
                                        </p:tgtEl>
                                      </p:cBhvr>
                                      <p:to x="100000" y="90000"/>
                                    </p:animScale>
                                    <p:animScale>
                                      <p:cBhvr>
                                        <p:cTn id="161" dur="166" decel="50000">
                                          <p:stCondLst>
                                            <p:cond delay="1668"/>
                                          </p:stCondLst>
                                        </p:cTn>
                                        <p:tgtEl>
                                          <p:spTgt spid="7">
                                            <p:txEl>
                                              <p:pRg st="0" end="0"/>
                                            </p:txEl>
                                          </p:spTgt>
                                        </p:tgtEl>
                                      </p:cBhvr>
                                      <p:to x="100000" y="100000"/>
                                    </p:animScale>
                                    <p:animScale>
                                      <p:cBhvr>
                                        <p:cTn id="162" dur="26">
                                          <p:stCondLst>
                                            <p:cond delay="1808"/>
                                          </p:stCondLst>
                                        </p:cTn>
                                        <p:tgtEl>
                                          <p:spTgt spid="7">
                                            <p:txEl>
                                              <p:pRg st="0" end="0"/>
                                            </p:txEl>
                                          </p:spTgt>
                                        </p:tgtEl>
                                      </p:cBhvr>
                                      <p:to x="100000" y="95000"/>
                                    </p:animScale>
                                    <p:animScale>
                                      <p:cBhvr>
                                        <p:cTn id="163" dur="166" decel="50000">
                                          <p:stCondLst>
                                            <p:cond delay="1834"/>
                                          </p:stCondLst>
                                        </p:cTn>
                                        <p:tgtEl>
                                          <p:spTgt spid="7">
                                            <p:txEl>
                                              <p:pRg st="0" end="0"/>
                                            </p:txEl>
                                          </p:spTgt>
                                        </p:tgtEl>
                                      </p:cBhvr>
                                      <p:to x="100000" y="100000"/>
                                    </p:animScale>
                                  </p:childTnLst>
                                </p:cTn>
                              </p:par>
                            </p:childTnLst>
                          </p:cTn>
                        </p:par>
                      </p:childTnLst>
                    </p:cTn>
                  </p:par>
                  <p:par>
                    <p:cTn id="164" fill="hold">
                      <p:stCondLst>
                        <p:cond delay="indefinite"/>
                      </p:stCondLst>
                      <p:childTnLst>
                        <p:par>
                          <p:cTn id="165" fill="hold">
                            <p:stCondLst>
                              <p:cond delay="0"/>
                            </p:stCondLst>
                            <p:childTnLst>
                              <p:par>
                                <p:cTn id="166" presetID="26" presetClass="entr" presetSubtype="0" fill="hold" grpId="0" nodeType="clickEffect">
                                  <p:stCondLst>
                                    <p:cond delay="0"/>
                                  </p:stCondLst>
                                  <p:childTnLst>
                                    <p:set>
                                      <p:cBhvr>
                                        <p:cTn id="167" dur="1" fill="hold">
                                          <p:stCondLst>
                                            <p:cond delay="0"/>
                                          </p:stCondLst>
                                        </p:cTn>
                                        <p:tgtEl>
                                          <p:spTgt spid="8">
                                            <p:bg/>
                                          </p:spTgt>
                                        </p:tgtEl>
                                        <p:attrNameLst>
                                          <p:attrName>style.visibility</p:attrName>
                                        </p:attrNameLst>
                                      </p:cBhvr>
                                      <p:to>
                                        <p:strVal val="visible"/>
                                      </p:to>
                                    </p:set>
                                    <p:animEffect transition="in" filter="wipe(down)">
                                      <p:cBhvr>
                                        <p:cTn id="168" dur="580">
                                          <p:stCondLst>
                                            <p:cond delay="0"/>
                                          </p:stCondLst>
                                        </p:cTn>
                                        <p:tgtEl>
                                          <p:spTgt spid="8">
                                            <p:bg/>
                                          </p:spTgt>
                                        </p:tgtEl>
                                      </p:cBhvr>
                                    </p:animEffect>
                                    <p:anim calcmode="lin" valueType="num">
                                      <p:cBhvr>
                                        <p:cTn id="169" dur="1822" tmFilter="0,0; 0.14,0.36; 0.43,0.73; 0.71,0.91; 1.0,1.0">
                                          <p:stCondLst>
                                            <p:cond delay="0"/>
                                          </p:stCondLst>
                                        </p:cTn>
                                        <p:tgtEl>
                                          <p:spTgt spid="8">
                                            <p:bg/>
                                          </p:spTgt>
                                        </p:tgtEl>
                                        <p:attrNameLst>
                                          <p:attrName>ppt_x</p:attrName>
                                        </p:attrNameLst>
                                      </p:cBhvr>
                                      <p:tavLst>
                                        <p:tav tm="0">
                                          <p:val>
                                            <p:strVal val="#ppt_x-0.25"/>
                                          </p:val>
                                        </p:tav>
                                        <p:tav tm="100000">
                                          <p:val>
                                            <p:strVal val="#ppt_x"/>
                                          </p:val>
                                        </p:tav>
                                      </p:tavLst>
                                    </p:anim>
                                    <p:anim calcmode="lin" valueType="num">
                                      <p:cBhvr>
                                        <p:cTn id="170" dur="664" tmFilter="0.0,0.0; 0.25,0.07; 0.50,0.2; 0.75,0.467; 1.0,1.0">
                                          <p:stCondLst>
                                            <p:cond delay="0"/>
                                          </p:stCondLst>
                                        </p:cTn>
                                        <p:tgtEl>
                                          <p:spTgt spid="8">
                                            <p:bg/>
                                          </p:spTgt>
                                        </p:tgtEl>
                                        <p:attrNameLst>
                                          <p:attrName>ppt_y</p:attrName>
                                        </p:attrNameLst>
                                      </p:cBhvr>
                                      <p:tavLst>
                                        <p:tav tm="0" fmla="#ppt_y-sin(pi*$)/3">
                                          <p:val>
                                            <p:fltVal val="0.5"/>
                                          </p:val>
                                        </p:tav>
                                        <p:tav tm="100000">
                                          <p:val>
                                            <p:fltVal val="1"/>
                                          </p:val>
                                        </p:tav>
                                      </p:tavLst>
                                    </p:anim>
                                    <p:anim calcmode="lin" valueType="num">
                                      <p:cBhvr>
                                        <p:cTn id="171" dur="664" tmFilter="0, 0; 0.125,0.2665; 0.25,0.4; 0.375,0.465; 0.5,0.5;  0.625,0.535; 0.75,0.6; 0.875,0.7335; 1,1">
                                          <p:stCondLst>
                                            <p:cond delay="664"/>
                                          </p:stCondLst>
                                        </p:cTn>
                                        <p:tgtEl>
                                          <p:spTgt spid="8">
                                            <p:bg/>
                                          </p:spTgt>
                                        </p:tgtEl>
                                        <p:attrNameLst>
                                          <p:attrName>ppt_y</p:attrName>
                                        </p:attrNameLst>
                                      </p:cBhvr>
                                      <p:tavLst>
                                        <p:tav tm="0" fmla="#ppt_y-sin(pi*$)/9">
                                          <p:val>
                                            <p:fltVal val="0"/>
                                          </p:val>
                                        </p:tav>
                                        <p:tav tm="100000">
                                          <p:val>
                                            <p:fltVal val="1"/>
                                          </p:val>
                                        </p:tav>
                                      </p:tavLst>
                                    </p:anim>
                                    <p:anim calcmode="lin" valueType="num">
                                      <p:cBhvr>
                                        <p:cTn id="172" dur="332" tmFilter="0, 0; 0.125,0.2665; 0.25,0.4; 0.375,0.465; 0.5,0.5;  0.625,0.535; 0.75,0.6; 0.875,0.7335; 1,1">
                                          <p:stCondLst>
                                            <p:cond delay="1324"/>
                                          </p:stCondLst>
                                        </p:cTn>
                                        <p:tgtEl>
                                          <p:spTgt spid="8">
                                            <p:bg/>
                                          </p:spTgt>
                                        </p:tgtEl>
                                        <p:attrNameLst>
                                          <p:attrName>ppt_y</p:attrName>
                                        </p:attrNameLst>
                                      </p:cBhvr>
                                      <p:tavLst>
                                        <p:tav tm="0" fmla="#ppt_y-sin(pi*$)/27">
                                          <p:val>
                                            <p:fltVal val="0"/>
                                          </p:val>
                                        </p:tav>
                                        <p:tav tm="100000">
                                          <p:val>
                                            <p:fltVal val="1"/>
                                          </p:val>
                                        </p:tav>
                                      </p:tavLst>
                                    </p:anim>
                                    <p:anim calcmode="lin" valueType="num">
                                      <p:cBhvr>
                                        <p:cTn id="173" dur="164" tmFilter="0, 0; 0.125,0.2665; 0.25,0.4; 0.375,0.465; 0.5,0.5;  0.625,0.535; 0.75,0.6; 0.875,0.7335; 1,1">
                                          <p:stCondLst>
                                            <p:cond delay="1656"/>
                                          </p:stCondLst>
                                        </p:cTn>
                                        <p:tgtEl>
                                          <p:spTgt spid="8">
                                            <p:bg/>
                                          </p:spTgt>
                                        </p:tgtEl>
                                        <p:attrNameLst>
                                          <p:attrName>ppt_y</p:attrName>
                                        </p:attrNameLst>
                                      </p:cBhvr>
                                      <p:tavLst>
                                        <p:tav tm="0" fmla="#ppt_y-sin(pi*$)/81">
                                          <p:val>
                                            <p:fltVal val="0"/>
                                          </p:val>
                                        </p:tav>
                                        <p:tav tm="100000">
                                          <p:val>
                                            <p:fltVal val="1"/>
                                          </p:val>
                                        </p:tav>
                                      </p:tavLst>
                                    </p:anim>
                                    <p:animScale>
                                      <p:cBhvr>
                                        <p:cTn id="174" dur="26">
                                          <p:stCondLst>
                                            <p:cond delay="650"/>
                                          </p:stCondLst>
                                        </p:cTn>
                                        <p:tgtEl>
                                          <p:spTgt spid="8">
                                            <p:bg/>
                                          </p:spTgt>
                                        </p:tgtEl>
                                      </p:cBhvr>
                                      <p:to x="100000" y="60000"/>
                                    </p:animScale>
                                    <p:animScale>
                                      <p:cBhvr>
                                        <p:cTn id="175" dur="166" decel="50000">
                                          <p:stCondLst>
                                            <p:cond delay="676"/>
                                          </p:stCondLst>
                                        </p:cTn>
                                        <p:tgtEl>
                                          <p:spTgt spid="8">
                                            <p:bg/>
                                          </p:spTgt>
                                        </p:tgtEl>
                                      </p:cBhvr>
                                      <p:to x="100000" y="100000"/>
                                    </p:animScale>
                                    <p:animScale>
                                      <p:cBhvr>
                                        <p:cTn id="176" dur="26">
                                          <p:stCondLst>
                                            <p:cond delay="1312"/>
                                          </p:stCondLst>
                                        </p:cTn>
                                        <p:tgtEl>
                                          <p:spTgt spid="8">
                                            <p:bg/>
                                          </p:spTgt>
                                        </p:tgtEl>
                                      </p:cBhvr>
                                      <p:to x="100000" y="80000"/>
                                    </p:animScale>
                                    <p:animScale>
                                      <p:cBhvr>
                                        <p:cTn id="177" dur="166" decel="50000">
                                          <p:stCondLst>
                                            <p:cond delay="1338"/>
                                          </p:stCondLst>
                                        </p:cTn>
                                        <p:tgtEl>
                                          <p:spTgt spid="8">
                                            <p:bg/>
                                          </p:spTgt>
                                        </p:tgtEl>
                                      </p:cBhvr>
                                      <p:to x="100000" y="100000"/>
                                    </p:animScale>
                                    <p:animScale>
                                      <p:cBhvr>
                                        <p:cTn id="178" dur="26">
                                          <p:stCondLst>
                                            <p:cond delay="1642"/>
                                          </p:stCondLst>
                                        </p:cTn>
                                        <p:tgtEl>
                                          <p:spTgt spid="8">
                                            <p:bg/>
                                          </p:spTgt>
                                        </p:tgtEl>
                                      </p:cBhvr>
                                      <p:to x="100000" y="90000"/>
                                    </p:animScale>
                                    <p:animScale>
                                      <p:cBhvr>
                                        <p:cTn id="179" dur="166" decel="50000">
                                          <p:stCondLst>
                                            <p:cond delay="1668"/>
                                          </p:stCondLst>
                                        </p:cTn>
                                        <p:tgtEl>
                                          <p:spTgt spid="8">
                                            <p:bg/>
                                          </p:spTgt>
                                        </p:tgtEl>
                                      </p:cBhvr>
                                      <p:to x="100000" y="100000"/>
                                    </p:animScale>
                                    <p:animScale>
                                      <p:cBhvr>
                                        <p:cTn id="180" dur="26">
                                          <p:stCondLst>
                                            <p:cond delay="1808"/>
                                          </p:stCondLst>
                                        </p:cTn>
                                        <p:tgtEl>
                                          <p:spTgt spid="8">
                                            <p:bg/>
                                          </p:spTgt>
                                        </p:tgtEl>
                                      </p:cBhvr>
                                      <p:to x="100000" y="95000"/>
                                    </p:animScale>
                                    <p:animScale>
                                      <p:cBhvr>
                                        <p:cTn id="181" dur="166" decel="50000">
                                          <p:stCondLst>
                                            <p:cond delay="1834"/>
                                          </p:stCondLst>
                                        </p:cTn>
                                        <p:tgtEl>
                                          <p:spTgt spid="8">
                                            <p:bg/>
                                          </p:spTgt>
                                        </p:tgtEl>
                                      </p:cBhvr>
                                      <p:to x="100000" y="100000"/>
                                    </p:animScale>
                                  </p:childTnLst>
                                </p:cTn>
                              </p:par>
                            </p:childTnLst>
                          </p:cTn>
                        </p:par>
                      </p:childTnLst>
                    </p:cTn>
                  </p:par>
                  <p:par>
                    <p:cTn id="182" fill="hold">
                      <p:stCondLst>
                        <p:cond delay="indefinite"/>
                      </p:stCondLst>
                      <p:childTnLst>
                        <p:par>
                          <p:cTn id="183" fill="hold">
                            <p:stCondLst>
                              <p:cond delay="0"/>
                            </p:stCondLst>
                            <p:childTnLst>
                              <p:par>
                                <p:cTn id="184" presetID="26" presetClass="entr" presetSubtype="0" fill="hold" grpId="0" nodeType="clickEffect">
                                  <p:stCondLst>
                                    <p:cond delay="0"/>
                                  </p:stCondLst>
                                  <p:childTnLst>
                                    <p:set>
                                      <p:cBhvr>
                                        <p:cTn id="185" dur="1" fill="hold">
                                          <p:stCondLst>
                                            <p:cond delay="0"/>
                                          </p:stCondLst>
                                        </p:cTn>
                                        <p:tgtEl>
                                          <p:spTgt spid="8">
                                            <p:txEl>
                                              <p:pRg st="0" end="0"/>
                                            </p:txEl>
                                          </p:spTgt>
                                        </p:tgtEl>
                                        <p:attrNameLst>
                                          <p:attrName>style.visibility</p:attrName>
                                        </p:attrNameLst>
                                      </p:cBhvr>
                                      <p:to>
                                        <p:strVal val="visible"/>
                                      </p:to>
                                    </p:set>
                                    <p:animEffect transition="in" filter="wipe(down)">
                                      <p:cBhvr>
                                        <p:cTn id="186" dur="580">
                                          <p:stCondLst>
                                            <p:cond delay="0"/>
                                          </p:stCondLst>
                                        </p:cTn>
                                        <p:tgtEl>
                                          <p:spTgt spid="8">
                                            <p:txEl>
                                              <p:pRg st="0" end="0"/>
                                            </p:txEl>
                                          </p:spTgt>
                                        </p:tgtEl>
                                      </p:cBhvr>
                                    </p:animEffect>
                                    <p:anim calcmode="lin" valueType="num">
                                      <p:cBhvr>
                                        <p:cTn id="187"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188"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189"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190"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191"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192" dur="26">
                                          <p:stCondLst>
                                            <p:cond delay="650"/>
                                          </p:stCondLst>
                                        </p:cTn>
                                        <p:tgtEl>
                                          <p:spTgt spid="8">
                                            <p:txEl>
                                              <p:pRg st="0" end="0"/>
                                            </p:txEl>
                                          </p:spTgt>
                                        </p:tgtEl>
                                      </p:cBhvr>
                                      <p:to x="100000" y="60000"/>
                                    </p:animScale>
                                    <p:animScale>
                                      <p:cBhvr>
                                        <p:cTn id="193" dur="166" decel="50000">
                                          <p:stCondLst>
                                            <p:cond delay="676"/>
                                          </p:stCondLst>
                                        </p:cTn>
                                        <p:tgtEl>
                                          <p:spTgt spid="8">
                                            <p:txEl>
                                              <p:pRg st="0" end="0"/>
                                            </p:txEl>
                                          </p:spTgt>
                                        </p:tgtEl>
                                      </p:cBhvr>
                                      <p:to x="100000" y="100000"/>
                                    </p:animScale>
                                    <p:animScale>
                                      <p:cBhvr>
                                        <p:cTn id="194" dur="26">
                                          <p:stCondLst>
                                            <p:cond delay="1312"/>
                                          </p:stCondLst>
                                        </p:cTn>
                                        <p:tgtEl>
                                          <p:spTgt spid="8">
                                            <p:txEl>
                                              <p:pRg st="0" end="0"/>
                                            </p:txEl>
                                          </p:spTgt>
                                        </p:tgtEl>
                                      </p:cBhvr>
                                      <p:to x="100000" y="80000"/>
                                    </p:animScale>
                                    <p:animScale>
                                      <p:cBhvr>
                                        <p:cTn id="195" dur="166" decel="50000">
                                          <p:stCondLst>
                                            <p:cond delay="1338"/>
                                          </p:stCondLst>
                                        </p:cTn>
                                        <p:tgtEl>
                                          <p:spTgt spid="8">
                                            <p:txEl>
                                              <p:pRg st="0" end="0"/>
                                            </p:txEl>
                                          </p:spTgt>
                                        </p:tgtEl>
                                      </p:cBhvr>
                                      <p:to x="100000" y="100000"/>
                                    </p:animScale>
                                    <p:animScale>
                                      <p:cBhvr>
                                        <p:cTn id="196" dur="26">
                                          <p:stCondLst>
                                            <p:cond delay="1642"/>
                                          </p:stCondLst>
                                        </p:cTn>
                                        <p:tgtEl>
                                          <p:spTgt spid="8">
                                            <p:txEl>
                                              <p:pRg st="0" end="0"/>
                                            </p:txEl>
                                          </p:spTgt>
                                        </p:tgtEl>
                                      </p:cBhvr>
                                      <p:to x="100000" y="90000"/>
                                    </p:animScale>
                                    <p:animScale>
                                      <p:cBhvr>
                                        <p:cTn id="197" dur="166" decel="50000">
                                          <p:stCondLst>
                                            <p:cond delay="1668"/>
                                          </p:stCondLst>
                                        </p:cTn>
                                        <p:tgtEl>
                                          <p:spTgt spid="8">
                                            <p:txEl>
                                              <p:pRg st="0" end="0"/>
                                            </p:txEl>
                                          </p:spTgt>
                                        </p:tgtEl>
                                      </p:cBhvr>
                                      <p:to x="100000" y="100000"/>
                                    </p:animScale>
                                    <p:animScale>
                                      <p:cBhvr>
                                        <p:cTn id="198" dur="26">
                                          <p:stCondLst>
                                            <p:cond delay="1808"/>
                                          </p:stCondLst>
                                        </p:cTn>
                                        <p:tgtEl>
                                          <p:spTgt spid="8">
                                            <p:txEl>
                                              <p:pRg st="0" end="0"/>
                                            </p:txEl>
                                          </p:spTgt>
                                        </p:tgtEl>
                                      </p:cBhvr>
                                      <p:to x="100000" y="95000"/>
                                    </p:animScale>
                                    <p:animScale>
                                      <p:cBhvr>
                                        <p:cTn id="199" dur="166" decel="50000">
                                          <p:stCondLst>
                                            <p:cond delay="1834"/>
                                          </p:stCondLst>
                                        </p:cTn>
                                        <p:tgtEl>
                                          <p:spTgt spid="8">
                                            <p:txEl>
                                              <p:pRg st="0" end="0"/>
                                            </p:txEl>
                                          </p:spTgt>
                                        </p:tgtEl>
                                      </p:cBhvr>
                                      <p:to x="100000" y="100000"/>
                                    </p:animScale>
                                  </p:childTnLst>
                                </p:cTn>
                              </p:par>
                            </p:childTnLst>
                          </p:cTn>
                        </p:par>
                      </p:childTnLst>
                    </p:cTn>
                  </p:par>
                  <p:par>
                    <p:cTn id="200" fill="hold">
                      <p:stCondLst>
                        <p:cond delay="indefinite"/>
                      </p:stCondLst>
                      <p:childTnLst>
                        <p:par>
                          <p:cTn id="201" fill="hold">
                            <p:stCondLst>
                              <p:cond delay="0"/>
                            </p:stCondLst>
                            <p:childTnLst>
                              <p:par>
                                <p:cTn id="202" presetID="26" presetClass="entr" presetSubtype="0" fill="hold" grpId="0" nodeType="clickEffect">
                                  <p:stCondLst>
                                    <p:cond delay="0"/>
                                  </p:stCondLst>
                                  <p:childTnLst>
                                    <p:set>
                                      <p:cBhvr>
                                        <p:cTn id="203" dur="1" fill="hold">
                                          <p:stCondLst>
                                            <p:cond delay="0"/>
                                          </p:stCondLst>
                                        </p:cTn>
                                        <p:tgtEl>
                                          <p:spTgt spid="10">
                                            <p:bg/>
                                          </p:spTgt>
                                        </p:tgtEl>
                                        <p:attrNameLst>
                                          <p:attrName>style.visibility</p:attrName>
                                        </p:attrNameLst>
                                      </p:cBhvr>
                                      <p:to>
                                        <p:strVal val="visible"/>
                                      </p:to>
                                    </p:set>
                                    <p:animEffect transition="in" filter="wipe(down)">
                                      <p:cBhvr>
                                        <p:cTn id="204" dur="580">
                                          <p:stCondLst>
                                            <p:cond delay="0"/>
                                          </p:stCondLst>
                                        </p:cTn>
                                        <p:tgtEl>
                                          <p:spTgt spid="10">
                                            <p:bg/>
                                          </p:spTgt>
                                        </p:tgtEl>
                                      </p:cBhvr>
                                    </p:animEffect>
                                    <p:anim calcmode="lin" valueType="num">
                                      <p:cBhvr>
                                        <p:cTn id="205" dur="1822" tmFilter="0,0; 0.14,0.36; 0.43,0.73; 0.71,0.91; 1.0,1.0">
                                          <p:stCondLst>
                                            <p:cond delay="0"/>
                                          </p:stCondLst>
                                        </p:cTn>
                                        <p:tgtEl>
                                          <p:spTgt spid="10">
                                            <p:bg/>
                                          </p:spTgt>
                                        </p:tgtEl>
                                        <p:attrNameLst>
                                          <p:attrName>ppt_x</p:attrName>
                                        </p:attrNameLst>
                                      </p:cBhvr>
                                      <p:tavLst>
                                        <p:tav tm="0">
                                          <p:val>
                                            <p:strVal val="#ppt_x-0.25"/>
                                          </p:val>
                                        </p:tav>
                                        <p:tav tm="100000">
                                          <p:val>
                                            <p:strVal val="#ppt_x"/>
                                          </p:val>
                                        </p:tav>
                                      </p:tavLst>
                                    </p:anim>
                                    <p:anim calcmode="lin" valueType="num">
                                      <p:cBhvr>
                                        <p:cTn id="206" dur="664" tmFilter="0.0,0.0; 0.25,0.07; 0.50,0.2; 0.75,0.467; 1.0,1.0">
                                          <p:stCondLst>
                                            <p:cond delay="0"/>
                                          </p:stCondLst>
                                        </p:cTn>
                                        <p:tgtEl>
                                          <p:spTgt spid="10">
                                            <p:bg/>
                                          </p:spTgt>
                                        </p:tgtEl>
                                        <p:attrNameLst>
                                          <p:attrName>ppt_y</p:attrName>
                                        </p:attrNameLst>
                                      </p:cBhvr>
                                      <p:tavLst>
                                        <p:tav tm="0" fmla="#ppt_y-sin(pi*$)/3">
                                          <p:val>
                                            <p:fltVal val="0.5"/>
                                          </p:val>
                                        </p:tav>
                                        <p:tav tm="100000">
                                          <p:val>
                                            <p:fltVal val="1"/>
                                          </p:val>
                                        </p:tav>
                                      </p:tavLst>
                                    </p:anim>
                                    <p:anim calcmode="lin" valueType="num">
                                      <p:cBhvr>
                                        <p:cTn id="207" dur="664" tmFilter="0, 0; 0.125,0.2665; 0.25,0.4; 0.375,0.465; 0.5,0.5;  0.625,0.535; 0.75,0.6; 0.875,0.7335; 1,1">
                                          <p:stCondLst>
                                            <p:cond delay="664"/>
                                          </p:stCondLst>
                                        </p:cTn>
                                        <p:tgtEl>
                                          <p:spTgt spid="10">
                                            <p:bg/>
                                          </p:spTgt>
                                        </p:tgtEl>
                                        <p:attrNameLst>
                                          <p:attrName>ppt_y</p:attrName>
                                        </p:attrNameLst>
                                      </p:cBhvr>
                                      <p:tavLst>
                                        <p:tav tm="0" fmla="#ppt_y-sin(pi*$)/9">
                                          <p:val>
                                            <p:fltVal val="0"/>
                                          </p:val>
                                        </p:tav>
                                        <p:tav tm="100000">
                                          <p:val>
                                            <p:fltVal val="1"/>
                                          </p:val>
                                        </p:tav>
                                      </p:tavLst>
                                    </p:anim>
                                    <p:anim calcmode="lin" valueType="num">
                                      <p:cBhvr>
                                        <p:cTn id="208" dur="332" tmFilter="0, 0; 0.125,0.2665; 0.25,0.4; 0.375,0.465; 0.5,0.5;  0.625,0.535; 0.75,0.6; 0.875,0.7335; 1,1">
                                          <p:stCondLst>
                                            <p:cond delay="1324"/>
                                          </p:stCondLst>
                                        </p:cTn>
                                        <p:tgtEl>
                                          <p:spTgt spid="10">
                                            <p:bg/>
                                          </p:spTgt>
                                        </p:tgtEl>
                                        <p:attrNameLst>
                                          <p:attrName>ppt_y</p:attrName>
                                        </p:attrNameLst>
                                      </p:cBhvr>
                                      <p:tavLst>
                                        <p:tav tm="0" fmla="#ppt_y-sin(pi*$)/27">
                                          <p:val>
                                            <p:fltVal val="0"/>
                                          </p:val>
                                        </p:tav>
                                        <p:tav tm="100000">
                                          <p:val>
                                            <p:fltVal val="1"/>
                                          </p:val>
                                        </p:tav>
                                      </p:tavLst>
                                    </p:anim>
                                    <p:anim calcmode="lin" valueType="num">
                                      <p:cBhvr>
                                        <p:cTn id="209" dur="164" tmFilter="0, 0; 0.125,0.2665; 0.25,0.4; 0.375,0.465; 0.5,0.5;  0.625,0.535; 0.75,0.6; 0.875,0.7335; 1,1">
                                          <p:stCondLst>
                                            <p:cond delay="1656"/>
                                          </p:stCondLst>
                                        </p:cTn>
                                        <p:tgtEl>
                                          <p:spTgt spid="10">
                                            <p:bg/>
                                          </p:spTgt>
                                        </p:tgtEl>
                                        <p:attrNameLst>
                                          <p:attrName>ppt_y</p:attrName>
                                        </p:attrNameLst>
                                      </p:cBhvr>
                                      <p:tavLst>
                                        <p:tav tm="0" fmla="#ppt_y-sin(pi*$)/81">
                                          <p:val>
                                            <p:fltVal val="0"/>
                                          </p:val>
                                        </p:tav>
                                        <p:tav tm="100000">
                                          <p:val>
                                            <p:fltVal val="1"/>
                                          </p:val>
                                        </p:tav>
                                      </p:tavLst>
                                    </p:anim>
                                    <p:animScale>
                                      <p:cBhvr>
                                        <p:cTn id="210" dur="26">
                                          <p:stCondLst>
                                            <p:cond delay="650"/>
                                          </p:stCondLst>
                                        </p:cTn>
                                        <p:tgtEl>
                                          <p:spTgt spid="10">
                                            <p:bg/>
                                          </p:spTgt>
                                        </p:tgtEl>
                                      </p:cBhvr>
                                      <p:to x="100000" y="60000"/>
                                    </p:animScale>
                                    <p:animScale>
                                      <p:cBhvr>
                                        <p:cTn id="211" dur="166" decel="50000">
                                          <p:stCondLst>
                                            <p:cond delay="676"/>
                                          </p:stCondLst>
                                        </p:cTn>
                                        <p:tgtEl>
                                          <p:spTgt spid="10">
                                            <p:bg/>
                                          </p:spTgt>
                                        </p:tgtEl>
                                      </p:cBhvr>
                                      <p:to x="100000" y="100000"/>
                                    </p:animScale>
                                    <p:animScale>
                                      <p:cBhvr>
                                        <p:cTn id="212" dur="26">
                                          <p:stCondLst>
                                            <p:cond delay="1312"/>
                                          </p:stCondLst>
                                        </p:cTn>
                                        <p:tgtEl>
                                          <p:spTgt spid="10">
                                            <p:bg/>
                                          </p:spTgt>
                                        </p:tgtEl>
                                      </p:cBhvr>
                                      <p:to x="100000" y="80000"/>
                                    </p:animScale>
                                    <p:animScale>
                                      <p:cBhvr>
                                        <p:cTn id="213" dur="166" decel="50000">
                                          <p:stCondLst>
                                            <p:cond delay="1338"/>
                                          </p:stCondLst>
                                        </p:cTn>
                                        <p:tgtEl>
                                          <p:spTgt spid="10">
                                            <p:bg/>
                                          </p:spTgt>
                                        </p:tgtEl>
                                      </p:cBhvr>
                                      <p:to x="100000" y="100000"/>
                                    </p:animScale>
                                    <p:animScale>
                                      <p:cBhvr>
                                        <p:cTn id="214" dur="26">
                                          <p:stCondLst>
                                            <p:cond delay="1642"/>
                                          </p:stCondLst>
                                        </p:cTn>
                                        <p:tgtEl>
                                          <p:spTgt spid="10">
                                            <p:bg/>
                                          </p:spTgt>
                                        </p:tgtEl>
                                      </p:cBhvr>
                                      <p:to x="100000" y="90000"/>
                                    </p:animScale>
                                    <p:animScale>
                                      <p:cBhvr>
                                        <p:cTn id="215" dur="166" decel="50000">
                                          <p:stCondLst>
                                            <p:cond delay="1668"/>
                                          </p:stCondLst>
                                        </p:cTn>
                                        <p:tgtEl>
                                          <p:spTgt spid="10">
                                            <p:bg/>
                                          </p:spTgt>
                                        </p:tgtEl>
                                      </p:cBhvr>
                                      <p:to x="100000" y="100000"/>
                                    </p:animScale>
                                    <p:animScale>
                                      <p:cBhvr>
                                        <p:cTn id="216" dur="26">
                                          <p:stCondLst>
                                            <p:cond delay="1808"/>
                                          </p:stCondLst>
                                        </p:cTn>
                                        <p:tgtEl>
                                          <p:spTgt spid="10">
                                            <p:bg/>
                                          </p:spTgt>
                                        </p:tgtEl>
                                      </p:cBhvr>
                                      <p:to x="100000" y="95000"/>
                                    </p:animScale>
                                    <p:animScale>
                                      <p:cBhvr>
                                        <p:cTn id="217" dur="166" decel="50000">
                                          <p:stCondLst>
                                            <p:cond delay="1834"/>
                                          </p:stCondLst>
                                        </p:cTn>
                                        <p:tgtEl>
                                          <p:spTgt spid="10">
                                            <p:bg/>
                                          </p:spTgt>
                                        </p:tgtEl>
                                      </p:cBhvr>
                                      <p:to x="100000" y="100000"/>
                                    </p:animScale>
                                  </p:childTnLst>
                                </p:cTn>
                              </p:par>
                            </p:childTnLst>
                          </p:cTn>
                        </p:par>
                      </p:childTnLst>
                    </p:cTn>
                  </p:par>
                  <p:par>
                    <p:cTn id="218" fill="hold">
                      <p:stCondLst>
                        <p:cond delay="indefinite"/>
                      </p:stCondLst>
                      <p:childTnLst>
                        <p:par>
                          <p:cTn id="219" fill="hold">
                            <p:stCondLst>
                              <p:cond delay="0"/>
                            </p:stCondLst>
                            <p:childTnLst>
                              <p:par>
                                <p:cTn id="220" presetID="26" presetClass="entr" presetSubtype="0" fill="hold" grpId="0" nodeType="clickEffect">
                                  <p:stCondLst>
                                    <p:cond delay="0"/>
                                  </p:stCondLst>
                                  <p:childTnLst>
                                    <p:set>
                                      <p:cBhvr>
                                        <p:cTn id="221" dur="1" fill="hold">
                                          <p:stCondLst>
                                            <p:cond delay="0"/>
                                          </p:stCondLst>
                                        </p:cTn>
                                        <p:tgtEl>
                                          <p:spTgt spid="10">
                                            <p:txEl>
                                              <p:pRg st="0" end="0"/>
                                            </p:txEl>
                                          </p:spTgt>
                                        </p:tgtEl>
                                        <p:attrNameLst>
                                          <p:attrName>style.visibility</p:attrName>
                                        </p:attrNameLst>
                                      </p:cBhvr>
                                      <p:to>
                                        <p:strVal val="visible"/>
                                      </p:to>
                                    </p:set>
                                    <p:animEffect transition="in" filter="wipe(down)">
                                      <p:cBhvr>
                                        <p:cTn id="222" dur="580">
                                          <p:stCondLst>
                                            <p:cond delay="0"/>
                                          </p:stCondLst>
                                        </p:cTn>
                                        <p:tgtEl>
                                          <p:spTgt spid="10">
                                            <p:txEl>
                                              <p:pRg st="0" end="0"/>
                                            </p:txEl>
                                          </p:spTgt>
                                        </p:tgtEl>
                                      </p:cBhvr>
                                    </p:animEffect>
                                    <p:anim calcmode="lin" valueType="num">
                                      <p:cBhvr>
                                        <p:cTn id="223"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224"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225"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226"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227"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228" dur="26">
                                          <p:stCondLst>
                                            <p:cond delay="650"/>
                                          </p:stCondLst>
                                        </p:cTn>
                                        <p:tgtEl>
                                          <p:spTgt spid="10">
                                            <p:txEl>
                                              <p:pRg st="0" end="0"/>
                                            </p:txEl>
                                          </p:spTgt>
                                        </p:tgtEl>
                                      </p:cBhvr>
                                      <p:to x="100000" y="60000"/>
                                    </p:animScale>
                                    <p:animScale>
                                      <p:cBhvr>
                                        <p:cTn id="229" dur="166" decel="50000">
                                          <p:stCondLst>
                                            <p:cond delay="676"/>
                                          </p:stCondLst>
                                        </p:cTn>
                                        <p:tgtEl>
                                          <p:spTgt spid="10">
                                            <p:txEl>
                                              <p:pRg st="0" end="0"/>
                                            </p:txEl>
                                          </p:spTgt>
                                        </p:tgtEl>
                                      </p:cBhvr>
                                      <p:to x="100000" y="100000"/>
                                    </p:animScale>
                                    <p:animScale>
                                      <p:cBhvr>
                                        <p:cTn id="230" dur="26">
                                          <p:stCondLst>
                                            <p:cond delay="1312"/>
                                          </p:stCondLst>
                                        </p:cTn>
                                        <p:tgtEl>
                                          <p:spTgt spid="10">
                                            <p:txEl>
                                              <p:pRg st="0" end="0"/>
                                            </p:txEl>
                                          </p:spTgt>
                                        </p:tgtEl>
                                      </p:cBhvr>
                                      <p:to x="100000" y="80000"/>
                                    </p:animScale>
                                    <p:animScale>
                                      <p:cBhvr>
                                        <p:cTn id="231" dur="166" decel="50000">
                                          <p:stCondLst>
                                            <p:cond delay="1338"/>
                                          </p:stCondLst>
                                        </p:cTn>
                                        <p:tgtEl>
                                          <p:spTgt spid="10">
                                            <p:txEl>
                                              <p:pRg st="0" end="0"/>
                                            </p:txEl>
                                          </p:spTgt>
                                        </p:tgtEl>
                                      </p:cBhvr>
                                      <p:to x="100000" y="100000"/>
                                    </p:animScale>
                                    <p:animScale>
                                      <p:cBhvr>
                                        <p:cTn id="232" dur="26">
                                          <p:stCondLst>
                                            <p:cond delay="1642"/>
                                          </p:stCondLst>
                                        </p:cTn>
                                        <p:tgtEl>
                                          <p:spTgt spid="10">
                                            <p:txEl>
                                              <p:pRg st="0" end="0"/>
                                            </p:txEl>
                                          </p:spTgt>
                                        </p:tgtEl>
                                      </p:cBhvr>
                                      <p:to x="100000" y="90000"/>
                                    </p:animScale>
                                    <p:animScale>
                                      <p:cBhvr>
                                        <p:cTn id="233" dur="166" decel="50000">
                                          <p:stCondLst>
                                            <p:cond delay="1668"/>
                                          </p:stCondLst>
                                        </p:cTn>
                                        <p:tgtEl>
                                          <p:spTgt spid="10">
                                            <p:txEl>
                                              <p:pRg st="0" end="0"/>
                                            </p:txEl>
                                          </p:spTgt>
                                        </p:tgtEl>
                                      </p:cBhvr>
                                      <p:to x="100000" y="100000"/>
                                    </p:animScale>
                                    <p:animScale>
                                      <p:cBhvr>
                                        <p:cTn id="234" dur="26">
                                          <p:stCondLst>
                                            <p:cond delay="1808"/>
                                          </p:stCondLst>
                                        </p:cTn>
                                        <p:tgtEl>
                                          <p:spTgt spid="10">
                                            <p:txEl>
                                              <p:pRg st="0" end="0"/>
                                            </p:txEl>
                                          </p:spTgt>
                                        </p:tgtEl>
                                      </p:cBhvr>
                                      <p:to x="100000" y="95000"/>
                                    </p:animScale>
                                    <p:animScale>
                                      <p:cBhvr>
                                        <p:cTn id="235" dur="166" decel="50000">
                                          <p:stCondLst>
                                            <p:cond delay="1834"/>
                                          </p:stCondLst>
                                        </p:cTn>
                                        <p:tgtEl>
                                          <p:spTgt spid="1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7" grpId="0" build="p" animBg="1"/>
      <p:bldP spid="8" grpId="0" build="p" animBg="1"/>
      <p:bldP spid="9" grpId="0" build="p" animBg="1"/>
      <p:bldP spid="10" grpId="0" build="p" animBg="1"/>
      <p:bldP spid="11"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710" y="293295"/>
            <a:ext cx="11080018" cy="1043042"/>
          </a:xfrm>
          <a:prstGeom prst="rect">
            <a:avLst/>
          </a:prstGeom>
        </p:spPr>
        <p:txBody>
          <a:bodyPr wrap="square">
            <a:spAutoFit/>
          </a:bodyPr>
          <a:lstStyle/>
          <a:p>
            <a:pPr indent="254000" algn="just">
              <a:lnSpc>
                <a:spcPct val="115000"/>
              </a:lnSpc>
              <a:spcAft>
                <a:spcPts val="500"/>
              </a:spcAft>
              <a:tabLst>
                <a:tab pos="574040" algn="l"/>
              </a:tabLst>
            </a:pPr>
            <a:r>
              <a:rPr lang="vi-VN" sz="2800" i="1" dirty="0" smtClean="0">
                <a:latin typeface="Times New Roman" panose="02020603050405020304" pitchFamily="18" charset="0"/>
                <a:ea typeface="Segoe UI" panose="020B0502040204020203" pitchFamily="34" charset="0"/>
              </a:rPr>
              <a:t>Mô phân sinh đỉnh và mô phân sinh bên có vai trò gì đối với sự sinh trưởng của cây?</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1008888" y="1336337"/>
            <a:ext cx="10695432" cy="1443857"/>
          </a:xfrm>
          <a:prstGeom prst="rect">
            <a:avLst/>
          </a:prstGeom>
          <a:solidFill>
            <a:schemeClr val="accent2">
              <a:lumMod val="60000"/>
              <a:lumOff val="40000"/>
            </a:schemeClr>
          </a:solidFill>
        </p:spPr>
        <p:txBody>
          <a:bodyPr wrap="square">
            <a:spAutoFit/>
          </a:bodyPr>
          <a:lstStyle/>
          <a:p>
            <a:pPr indent="330200" algn="just">
              <a:lnSpc>
                <a:spcPct val="126000"/>
              </a:lnSpc>
              <a:spcAft>
                <a:spcPts val="500"/>
              </a:spcAft>
            </a:pPr>
            <a:r>
              <a:rPr lang="vi-VN" sz="2400"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dirty="0" smtClean="0">
                <a:latin typeface="Times New Roman" panose="02020603050405020304" pitchFamily="18" charset="0"/>
                <a:ea typeface="Segoe UI" panose="020B0502040204020203" pitchFamily="34" charset="0"/>
              </a:rPr>
              <a:t>Mô </a:t>
            </a:r>
            <a:r>
              <a:rPr lang="vi-VN" sz="2400" dirty="0">
                <a:latin typeface="Times New Roman" panose="02020603050405020304" pitchFamily="18" charset="0"/>
                <a:ea typeface="Segoe UI" panose="020B0502040204020203" pitchFamily="34" charset="0"/>
              </a:rPr>
              <a:t>phân sinh đỉnh nằm ở vị trí đỉnh của thân và rễ, có chức năng làm gia tăng chiều dài của thân và rễ. Mô phân sinh bên phân bố theo hình trụ và hướng ra phía ngoài của thân, có chức năng làm tăng độ dày (đường kính) của thân, rễ, cành.</a:t>
            </a:r>
            <a:endParaRPr lang="vi-VN" sz="1400" dirty="0">
              <a:effectLst/>
              <a:latin typeface="Segoe UI" panose="020B0502040204020203" pitchFamily="34" charset="0"/>
              <a:ea typeface="Segoe UI" panose="020B0502040204020203" pitchFamily="34" charset="0"/>
            </a:endParaRPr>
          </a:p>
        </p:txBody>
      </p:sp>
      <p:sp>
        <p:nvSpPr>
          <p:cNvPr id="4" name="Rectangle 3"/>
          <p:cNvSpPr/>
          <p:nvPr/>
        </p:nvSpPr>
        <p:spPr>
          <a:xfrm>
            <a:off x="260604" y="2999228"/>
            <a:ext cx="9377172" cy="1194879"/>
          </a:xfrm>
          <a:prstGeom prst="rect">
            <a:avLst/>
          </a:prstGeom>
        </p:spPr>
        <p:txBody>
          <a:bodyPr wrap="square">
            <a:spAutoFit/>
          </a:bodyPr>
          <a:lstStyle/>
          <a:p>
            <a:pPr indent="330200" algn="just">
              <a:lnSpc>
                <a:spcPct val="115000"/>
              </a:lnSpc>
              <a:spcAft>
                <a:spcPts val="500"/>
              </a:spcAft>
            </a:pPr>
            <a:r>
              <a:rPr lang="vi-VN" sz="2800" b="1" dirty="0">
                <a:latin typeface="Times New Roman" panose="02020603050405020304" pitchFamily="18" charset="0"/>
                <a:ea typeface="Segoe UI" panose="020B0502040204020203" pitchFamily="34" charset="0"/>
              </a:rPr>
              <a:t>Luyện tập</a:t>
            </a:r>
            <a:endParaRPr lang="vi-VN" sz="1600" dirty="0" smtClean="0">
              <a:effectLst/>
              <a:latin typeface="Segoe UI" panose="020B0502040204020203" pitchFamily="34" charset="0"/>
              <a:ea typeface="Segoe UI" panose="020B0502040204020203" pitchFamily="34" charset="0"/>
            </a:endParaRPr>
          </a:p>
          <a:p>
            <a:pPr indent="330200" algn="just">
              <a:lnSpc>
                <a:spcPct val="126000"/>
              </a:lnSpc>
              <a:spcAft>
                <a:spcPts val="500"/>
              </a:spcAft>
            </a:pPr>
            <a:r>
              <a:rPr lang="vi-VN" sz="2800" i="1" dirty="0">
                <a:latin typeface="Times New Roman" panose="02020603050405020304" pitchFamily="18" charset="0"/>
                <a:ea typeface="Segoe UI" panose="020B0502040204020203" pitchFamily="34" charset="0"/>
              </a:rPr>
              <a:t>* Hãy kể tên một số loại cây có mô phân sinh bên.</a:t>
            </a:r>
            <a:endParaRPr lang="vi-VN" sz="1600" dirty="0">
              <a:effectLst/>
              <a:latin typeface="Segoe UI" panose="020B0502040204020203" pitchFamily="34" charset="0"/>
              <a:ea typeface="Segoe UI" panose="020B0502040204020203" pitchFamily="34" charset="0"/>
            </a:endParaRPr>
          </a:p>
        </p:txBody>
      </p:sp>
      <p:sp>
        <p:nvSpPr>
          <p:cNvPr id="5" name="Rectangle 4"/>
          <p:cNvSpPr/>
          <p:nvPr/>
        </p:nvSpPr>
        <p:spPr>
          <a:xfrm>
            <a:off x="2215896" y="4277412"/>
            <a:ext cx="8738616" cy="1333314"/>
          </a:xfrm>
          <a:prstGeom prst="rect">
            <a:avLst/>
          </a:prstGeom>
          <a:solidFill>
            <a:schemeClr val="accent4">
              <a:lumMod val="60000"/>
              <a:lumOff val="40000"/>
            </a:schemeClr>
          </a:solidFill>
        </p:spPr>
        <p:txBody>
          <a:bodyPr wrap="square">
            <a:spAutoFit/>
          </a:bodyPr>
          <a:lstStyle/>
          <a:p>
            <a:pPr indent="330200" algn="just">
              <a:lnSpc>
                <a:spcPct val="126000"/>
              </a:lnSpc>
              <a:spcAft>
                <a:spcPts val="500"/>
              </a:spcAft>
            </a:pPr>
            <a:r>
              <a:rPr lang="vi-VN" sz="3200" dirty="0">
                <a:latin typeface="Times New Roman" panose="02020603050405020304" pitchFamily="18" charset="0"/>
                <a:ea typeface="Segoe UI" panose="020B0502040204020203" pitchFamily="34" charset="0"/>
              </a:rPr>
              <a:t>Một số cây </a:t>
            </a:r>
            <a:r>
              <a:rPr lang="vi-VN" sz="3200">
                <a:latin typeface="Times New Roman" panose="02020603050405020304" pitchFamily="18" charset="0"/>
                <a:ea typeface="Segoe UI" panose="020B0502040204020203" pitchFamily="34" charset="0"/>
              </a:rPr>
              <a:t>có </a:t>
            </a:r>
            <a:r>
              <a:rPr lang="vi-VN" sz="3200" smtClean="0">
                <a:latin typeface="Times New Roman" panose="02020603050405020304" pitchFamily="18" charset="0"/>
                <a:ea typeface="Segoe UI" panose="020B0502040204020203" pitchFamily="34" charset="0"/>
              </a:rPr>
              <a:t>mô </a:t>
            </a:r>
            <a:r>
              <a:rPr lang="vi-VN" sz="3200" dirty="0">
                <a:latin typeface="Times New Roman" panose="02020603050405020304" pitchFamily="18" charset="0"/>
                <a:ea typeface="Segoe UI" panose="020B0502040204020203" pitchFamily="34" charset="0"/>
              </a:rPr>
              <a:t>phân sinh bên: cây bưởi, cây xoài, cây phượng, cây bạch đàn, cây bằng lăng,...</a:t>
            </a:r>
            <a:endParaRPr lang="vi-VN"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4180041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112" y="124087"/>
            <a:ext cx="8811768" cy="1596847"/>
          </a:xfrm>
          <a:prstGeom prst="rect">
            <a:avLst/>
          </a:prstGeom>
        </p:spPr>
        <p:txBody>
          <a:bodyPr wrap="square">
            <a:spAutoFit/>
          </a:bodyPr>
          <a:lstStyle/>
          <a:p>
            <a:pPr indent="330200" algn="just">
              <a:lnSpc>
                <a:spcPct val="130000"/>
              </a:lnSpc>
              <a:spcAft>
                <a:spcPts val="500"/>
              </a:spcAft>
            </a:pPr>
            <a:r>
              <a:rPr lang="vi-VN" sz="2800" b="1" i="1" dirty="0" smtClean="0">
                <a:latin typeface="Times New Roman" panose="02020603050405020304" pitchFamily="18" charset="0"/>
                <a:ea typeface="Segoe UI" panose="020B0502040204020203" pitchFamily="34" charset="0"/>
              </a:rPr>
              <a:t>Từ các VD trên em hãy rút </a:t>
            </a:r>
            <a:r>
              <a:rPr lang="vi-VN" sz="2800" b="1" i="1" dirty="0">
                <a:latin typeface="Times New Roman" panose="02020603050405020304" pitchFamily="18" charset="0"/>
                <a:ea typeface="Segoe UI" panose="020B0502040204020203" pitchFamily="34" charset="0"/>
              </a:rPr>
              <a:t>ra kết luận trong </a:t>
            </a:r>
            <a:r>
              <a:rPr lang="vi-VN" sz="2800" b="1" i="1" dirty="0" smtClean="0">
                <a:latin typeface="Times New Roman" panose="02020603050405020304" pitchFamily="18" charset="0"/>
                <a:ea typeface="Segoe UI" panose="020B0502040204020203" pitchFamily="34" charset="0"/>
              </a:rPr>
              <a:t>về </a:t>
            </a:r>
            <a:r>
              <a:rPr lang="vi-VN" sz="2800" b="1" i="1" dirty="0">
                <a:latin typeface="Times New Roman" panose="02020603050405020304" pitchFamily="18" charset="0"/>
                <a:ea typeface="Segoe UI" panose="020B0502040204020203" pitchFamily="34" charset="0"/>
              </a:rPr>
              <a:t>vị trí và chức nàng của mô phân </a:t>
            </a:r>
            <a:r>
              <a:rPr lang="vi-VN" sz="2800" b="1" i="1" dirty="0" smtClean="0">
                <a:latin typeface="Times New Roman" panose="02020603050405020304" pitchFamily="18" charset="0"/>
                <a:ea typeface="Segoe UI" panose="020B0502040204020203" pitchFamily="34" charset="0"/>
              </a:rPr>
              <a:t>sinh?</a:t>
            </a:r>
          </a:p>
          <a:p>
            <a:pPr indent="330200" algn="just">
              <a:lnSpc>
                <a:spcPct val="130000"/>
              </a:lnSpc>
              <a:spcAft>
                <a:spcPts val="500"/>
              </a:spcAft>
            </a:pP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926592" y="1894975"/>
            <a:ext cx="10969752" cy="435760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indent="330200" algn="just">
              <a:lnSpc>
                <a:spcPct val="130000"/>
              </a:lnSpc>
              <a:spcAft>
                <a:spcPts val="500"/>
              </a:spcAft>
            </a:pPr>
            <a:r>
              <a:rPr lang="vi-VN" sz="3200" b="1" i="1" dirty="0" smtClean="0">
                <a:latin typeface="Times New Roman" panose="02020603050405020304" pitchFamily="18" charset="0"/>
                <a:ea typeface="Segoe UI" panose="020B0502040204020203" pitchFamily="34" charset="0"/>
                <a:sym typeface="Wingdings" panose="05000000000000000000" pitchFamily="2" charset="2"/>
              </a:rPr>
              <a:t> </a:t>
            </a:r>
            <a:r>
              <a:rPr lang="vi-VN" sz="3200" i="1" dirty="0" smtClean="0">
                <a:latin typeface="Times New Roman" panose="02020603050405020304" pitchFamily="18" charset="0"/>
                <a:ea typeface="Segoe UI" panose="020B0502040204020203" pitchFamily="34" charset="0"/>
                <a:sym typeface="Wingdings" panose="05000000000000000000" pitchFamily="2" charset="2"/>
              </a:rPr>
              <a:t>Mô phân sinh là nhóm các tế bào có khả năng phân chia, giúp cho thực vật tăng trưởng về kích thước. Mô phân sinh đỉnh nằm ở vị trí của thân và rễ, có chức năng làm gia tăng chiều dài của thân và rễ.Mô phân sinh bên phân bố theo hình trụ và hướng ra phía ngoài của thân, có chức năng làm tăng độ dày (đường kính) của thân, rễ, cành.</a:t>
            </a:r>
            <a:endParaRPr lang="vi-VN" sz="3200" i="1" dirty="0" smtClean="0">
              <a:latin typeface="Times New Roman" panose="02020603050405020304" pitchFamily="18" charset="0"/>
              <a:ea typeface="Segoe UI" panose="020B0502040204020203" pitchFamily="34" charset="0"/>
            </a:endParaRPr>
          </a:p>
          <a:p>
            <a:pPr indent="330200" algn="just">
              <a:lnSpc>
                <a:spcPct val="130000"/>
              </a:lnSpc>
              <a:spcAft>
                <a:spcPts val="500"/>
              </a:spcAft>
            </a:pPr>
            <a:endParaRPr lang="vi-VN"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13351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2289"/>
            <a:ext cx="11812792" cy="587853"/>
          </a:xfrm>
          <a:prstGeom prst="rect">
            <a:avLst/>
          </a:prstGeom>
        </p:spPr>
        <p:txBody>
          <a:bodyPr wrap="square">
            <a:spAutoFit/>
          </a:bodyPr>
          <a:lstStyle/>
          <a:p>
            <a:pPr indent="254000" algn="just">
              <a:lnSpc>
                <a:spcPct val="115000"/>
              </a:lnSpc>
              <a:spcAft>
                <a:spcPts val="500"/>
              </a:spcAft>
            </a:pPr>
            <a:r>
              <a:rPr lang="vi-VN" sz="2800" b="1" i="1" dirty="0">
                <a:latin typeface="Times New Roman" panose="02020603050405020304" pitchFamily="18" charset="0"/>
                <a:ea typeface="Segoe UI" panose="020B0502040204020203" pitchFamily="34" charset="0"/>
              </a:rPr>
              <a:t>*Hoạt động 4:Tìm hiểu vé các giai đoạn sinh trưởng và phát triển ở thực vật</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647432" y="862865"/>
            <a:ext cx="10846576" cy="926729"/>
          </a:xfrm>
          <a:prstGeom prst="rect">
            <a:avLst/>
          </a:prstGeom>
        </p:spPr>
        <p:txBody>
          <a:bodyPr wrap="square">
            <a:spAutoFit/>
          </a:bodyPr>
          <a:lstStyle/>
          <a:p>
            <a:pPr indent="254000" algn="just">
              <a:lnSpc>
                <a:spcPct val="118000"/>
              </a:lnSpc>
              <a:spcAft>
                <a:spcPts val="500"/>
              </a:spcAft>
              <a:tabLst>
                <a:tab pos="520700" algn="l"/>
              </a:tabLst>
            </a:pPr>
            <a:r>
              <a:rPr lang="vi-VN" sz="2400" dirty="0">
                <a:latin typeface="Times New Roman" panose="02020603050405020304" pitchFamily="18" charset="0"/>
                <a:ea typeface="Segoe UI" panose="020B0502040204020203" pitchFamily="34" charset="0"/>
              </a:rPr>
              <a:t>* Quan sát Hình 34.4, hãy kể tên các giai đoạn trong vòng đời của cây cam và xác định các giai đoạn sinh trưởng, phát triển của cây cam.</a:t>
            </a:r>
            <a:endParaRPr lang="vi-VN" sz="1400" dirty="0">
              <a:effectLst/>
              <a:latin typeface="Segoe UI" panose="020B0502040204020203" pitchFamily="34" charset="0"/>
              <a:ea typeface="Segoe UI" panose="020B0502040204020203" pitchFamily="34" charset="0"/>
            </a:endParaRPr>
          </a:p>
        </p:txBody>
      </p:sp>
      <p:sp>
        <p:nvSpPr>
          <p:cNvPr id="4" name="Rectangle 3"/>
          <p:cNvSpPr/>
          <p:nvPr/>
        </p:nvSpPr>
        <p:spPr>
          <a:xfrm>
            <a:off x="277368" y="2280286"/>
            <a:ext cx="6096000" cy="3978012"/>
          </a:xfrm>
          <a:prstGeom prst="rect">
            <a:avLst/>
          </a:prstGeom>
          <a:solidFill>
            <a:schemeClr val="accent1">
              <a:lumMod val="20000"/>
              <a:lumOff val="80000"/>
            </a:schemeClr>
          </a:solidFill>
        </p:spPr>
        <p:txBody>
          <a:bodyPr>
            <a:spAutoFit/>
          </a:bodyPr>
          <a:lstStyle/>
          <a:p>
            <a:pPr indent="330200" algn="just">
              <a:lnSpc>
                <a:spcPct val="125000"/>
              </a:lnSpc>
              <a:spcAft>
                <a:spcPts val="500"/>
              </a:spcAft>
            </a:pPr>
            <a:r>
              <a:rPr lang="vi-VN" sz="2400" dirty="0">
                <a:latin typeface="Times New Roman" panose="02020603050405020304" pitchFamily="18" charset="0"/>
                <a:ea typeface="Segoe UI" panose="020B0502040204020203" pitchFamily="34" charset="0"/>
              </a:rPr>
              <a:t>Vòng đời của cây cam gổm hai giai đoạn: </a:t>
            </a:r>
            <a:endParaRPr lang="vi-VN" sz="2400" dirty="0" smtClean="0">
              <a:latin typeface="Times New Roman" panose="02020603050405020304" pitchFamily="18" charset="0"/>
              <a:ea typeface="Segoe UI" panose="020B0502040204020203" pitchFamily="34" charset="0"/>
            </a:endParaRPr>
          </a:p>
          <a:p>
            <a:pPr indent="330200"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bắt đầu từ khi hạt nảy mầm thành cây mầm đến cây con rổi đến cây trưởng </a:t>
            </a:r>
            <a:r>
              <a:rPr lang="vi-VN" sz="2400" dirty="0" smtClean="0">
                <a:latin typeface="Times New Roman" panose="02020603050405020304" pitchFamily="18" charset="0"/>
                <a:ea typeface="Segoe UI" panose="020B0502040204020203" pitchFamily="34" charset="0"/>
              </a:rPr>
              <a:t>thành.</a:t>
            </a:r>
          </a:p>
          <a:p>
            <a:pPr indent="330200"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từ khi cây bắt đầu ra hoa, tạoquả, hình thành hạt. </a:t>
            </a:r>
            <a:endParaRPr lang="vi-VN" sz="2400" dirty="0" smtClean="0">
              <a:latin typeface="Times New Roman" panose="02020603050405020304" pitchFamily="18" charset="0"/>
              <a:ea typeface="Segoe UI" panose="020B0502040204020203" pitchFamily="34" charset="0"/>
            </a:endParaRPr>
          </a:p>
          <a:p>
            <a:pPr indent="330200" algn="just">
              <a:lnSpc>
                <a:spcPct val="125000"/>
              </a:lnSpc>
              <a:spcAft>
                <a:spcPts val="500"/>
              </a:spcAft>
            </a:pPr>
            <a:r>
              <a:rPr lang="vi-VN" sz="2400" i="1"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i="1" dirty="0" smtClean="0">
                <a:latin typeface="Times New Roman" panose="02020603050405020304" pitchFamily="18" charset="0"/>
                <a:ea typeface="Segoe UI" panose="020B0502040204020203" pitchFamily="34" charset="0"/>
              </a:rPr>
              <a:t>Vòng </a:t>
            </a:r>
            <a:r>
              <a:rPr lang="vi-VN" sz="2400" i="1" dirty="0">
                <a:latin typeface="Times New Roman" panose="02020603050405020304" pitchFamily="18" charset="0"/>
                <a:ea typeface="Segoe UI" panose="020B0502040204020203" pitchFamily="34" charset="0"/>
              </a:rPr>
              <a:t>đời cây cam chia thành hai giai đoạn chính là giai đoạn sinh trưởng và giai đoạn sinh sản.</a:t>
            </a:r>
            <a:endParaRPr lang="vi-VN" sz="1400" i="1" dirty="0">
              <a:effectLst/>
              <a:latin typeface="Segoe UI" panose="020B0502040204020203" pitchFamily="34" charset="0"/>
              <a:ea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1983" y="1802317"/>
            <a:ext cx="5276850" cy="4933950"/>
          </a:xfrm>
          <a:prstGeom prst="rect">
            <a:avLst/>
          </a:prstGeom>
        </p:spPr>
      </p:pic>
    </p:spTree>
    <p:extLst>
      <p:ext uri="{BB962C8B-B14F-4D97-AF65-F5344CB8AC3E}">
        <p14:creationId xmlns:p14="http://schemas.microsoft.com/office/powerpoint/2010/main" val="166521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088" y="136445"/>
            <a:ext cx="8756904" cy="1338315"/>
          </a:xfrm>
          <a:prstGeom prst="rect">
            <a:avLst/>
          </a:prstGeom>
        </p:spPr>
        <p:txBody>
          <a:bodyPr wrap="square">
            <a:spAutoFit/>
          </a:bodyPr>
          <a:lstStyle/>
          <a:p>
            <a:pPr indent="330200" algn="just">
              <a:lnSpc>
                <a:spcPct val="115000"/>
              </a:lnSpc>
              <a:spcAft>
                <a:spcPts val="500"/>
              </a:spcAft>
            </a:pPr>
            <a:r>
              <a:rPr lang="vi-VN" sz="3200" b="1" dirty="0">
                <a:latin typeface="Times New Roman" panose="02020603050405020304" pitchFamily="18" charset="0"/>
                <a:ea typeface="Segoe UI" panose="020B0502040204020203" pitchFamily="34" charset="0"/>
              </a:rPr>
              <a:t>Luyện </a:t>
            </a:r>
            <a:r>
              <a:rPr lang="vi-VN" sz="3200" b="1" dirty="0" smtClean="0">
                <a:latin typeface="Times New Roman" panose="02020603050405020304" pitchFamily="18" charset="0"/>
                <a:ea typeface="Segoe UI" panose="020B0502040204020203" pitchFamily="34" charset="0"/>
              </a:rPr>
              <a:t>tập (làm nhanh trong vòng 5 phút)</a:t>
            </a:r>
            <a:endParaRPr lang="vi-VN" dirty="0" smtClean="0">
              <a:effectLst/>
              <a:latin typeface="Segoe UI" panose="020B0502040204020203" pitchFamily="34" charset="0"/>
              <a:ea typeface="Segoe UI" panose="020B0502040204020203" pitchFamily="34" charset="0"/>
            </a:endParaRPr>
          </a:p>
          <a:p>
            <a:pPr indent="254000">
              <a:lnSpc>
                <a:spcPct val="125000"/>
              </a:lnSpc>
              <a:spcAft>
                <a:spcPts val="500"/>
              </a:spcAft>
              <a:tabLst>
                <a:tab pos="479425" algn="l"/>
              </a:tabLst>
            </a:pPr>
            <a:r>
              <a:rPr lang="vi-VN" sz="3200" dirty="0">
                <a:latin typeface="Times New Roman" panose="02020603050405020304" pitchFamily="18" charset="0"/>
                <a:ea typeface="Segoe UI" panose="020B0502040204020203" pitchFamily="34" charset="0"/>
              </a:rPr>
              <a:t>*Hãy vẽ vòng đời của một cây có hoa mà em biết</a:t>
            </a:r>
            <a:r>
              <a:rPr lang="vi-VN" sz="3200" dirty="0" smtClean="0">
                <a:latin typeface="Times New Roman" panose="02020603050405020304" pitchFamily="18" charset="0"/>
                <a:ea typeface="Segoe UI" panose="020B0502040204020203" pitchFamily="34" charset="0"/>
              </a:rPr>
              <a:t>.</a:t>
            </a:r>
            <a:endParaRPr lang="vi-VN" dirty="0" smtClean="0">
              <a:effectLst/>
              <a:latin typeface="Segoe UI" panose="020B0502040204020203" pitchFamily="34" charset="0"/>
              <a:ea typeface="Segoe UI" panose="020B0502040204020203" pitchFamily="34" charset="0"/>
            </a:endParaRPr>
          </a:p>
        </p:txBody>
      </p:sp>
      <p:sp>
        <p:nvSpPr>
          <p:cNvPr id="3" name="Rectangle 2"/>
          <p:cNvSpPr/>
          <p:nvPr/>
        </p:nvSpPr>
        <p:spPr>
          <a:xfrm>
            <a:off x="1959864" y="1968572"/>
            <a:ext cx="8793480" cy="3990836"/>
          </a:xfrm>
          <a:prstGeom prst="rect">
            <a:avLst/>
          </a:prstGeom>
        </p:spPr>
        <p:txBody>
          <a:bodyPr wrap="square">
            <a:spAutoFit/>
          </a:bodyPr>
          <a:lstStyle/>
          <a:p>
            <a:pPr marL="285750" indent="-285750" algn="just">
              <a:lnSpc>
                <a:spcPct val="125000"/>
              </a:lnSpc>
              <a:spcAft>
                <a:spcPts val="500"/>
              </a:spcAft>
              <a:buFont typeface="Arial" panose="020B0604020202020204" pitchFamily="34" charset="0"/>
              <a:buChar char="•"/>
            </a:pPr>
            <a:r>
              <a:rPr lang="vi-VN" sz="2800" dirty="0" smtClean="0">
                <a:latin typeface="Times New Roman" panose="02020603050405020304" pitchFamily="18" charset="0"/>
                <a:ea typeface="Segoe UI" panose="020B0502040204020203" pitchFamily="34" charset="0"/>
              </a:rPr>
              <a:t>YÊU CẦU: </a:t>
            </a:r>
          </a:p>
          <a:p>
            <a:pPr algn="just">
              <a:lnSpc>
                <a:spcPct val="125000"/>
              </a:lnSpc>
              <a:spcAft>
                <a:spcPts val="500"/>
              </a:spcAft>
            </a:pPr>
            <a:r>
              <a:rPr lang="vi-VN" sz="2800" dirty="0" smtClean="0">
                <a:latin typeface="Times New Roman" panose="02020603050405020304" pitchFamily="18" charset="0"/>
                <a:ea typeface="Segoe UI" panose="020B0502040204020203" pitchFamily="34" charset="0"/>
              </a:rPr>
              <a:t>+ HS </a:t>
            </a:r>
            <a:r>
              <a:rPr lang="vi-VN" sz="2800" dirty="0">
                <a:latin typeface="Times New Roman" panose="02020603050405020304" pitchFamily="18" charset="0"/>
                <a:ea typeface="Segoe UI" panose="020B0502040204020203" pitchFamily="34" charset="0"/>
              </a:rPr>
              <a:t>chọn một cây có hoa quen thuộc (như cây táo, cây ổi, cây cà chua,...), sau đó vẽ sơ đồ vòng đời của cây đó (không bắt </a:t>
            </a:r>
            <a:r>
              <a:rPr lang="vi-VN" sz="2800" dirty="0" smtClean="0">
                <a:latin typeface="Times New Roman" panose="02020603050405020304" pitchFamily="18" charset="0"/>
                <a:ea typeface="Segoe UI" panose="020B0502040204020203" pitchFamily="34" charset="0"/>
              </a:rPr>
              <a:t>buộc </a:t>
            </a:r>
            <a:r>
              <a:rPr lang="vi-VN" sz="2800" dirty="0">
                <a:latin typeface="Times New Roman" panose="02020603050405020304" pitchFamily="18" charset="0"/>
                <a:ea typeface="Segoe UI" panose="020B0502040204020203" pitchFamily="34" charset="0"/>
              </a:rPr>
              <a:t>vẽ sơ đổ bằng hình ảnh, chỉ cẩn vẽ sơ đổ bằng chữ). </a:t>
            </a:r>
            <a:endParaRPr lang="vi-VN" sz="2800" dirty="0" smtClean="0">
              <a:latin typeface="Times New Roman" panose="02020603050405020304" pitchFamily="18" charset="0"/>
              <a:ea typeface="Segoe UI" panose="020B0502040204020203" pitchFamily="34" charset="0"/>
            </a:endParaRPr>
          </a:p>
          <a:p>
            <a:pPr algn="just">
              <a:lnSpc>
                <a:spcPct val="125000"/>
              </a:lnSpc>
              <a:spcAft>
                <a:spcPts val="500"/>
              </a:spcAft>
            </a:pPr>
            <a:r>
              <a:rPr lang="vi-VN" sz="2800" dirty="0" smtClean="0">
                <a:latin typeface="Times New Roman" panose="02020603050405020304" pitchFamily="18" charset="0"/>
                <a:ea typeface="Segoe UI" panose="020B0502040204020203" pitchFamily="34" charset="0"/>
              </a:rPr>
              <a:t>+ HS </a:t>
            </a:r>
            <a:r>
              <a:rPr lang="vi-VN" sz="2800" dirty="0">
                <a:latin typeface="Times New Roman" panose="02020603050405020304" pitchFamily="18" charset="0"/>
                <a:ea typeface="Segoe UI" panose="020B0502040204020203" pitchFamily="34" charset="0"/>
              </a:rPr>
              <a:t>nêu được trong sơ đổ có giai đoạn hạt, hạt nảy mầm, cây mầm, cây con, cây trưởng thành ra hoa.</a:t>
            </a:r>
            <a:endParaRPr lang="vi-VN" sz="16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1995840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0181"/>
            <a:ext cx="11951208" cy="1042850"/>
          </a:xfrm>
          <a:prstGeom prst="rect">
            <a:avLst/>
          </a:prstGeom>
        </p:spPr>
        <p:txBody>
          <a:bodyPr wrap="square">
            <a:spAutoFit/>
          </a:bodyPr>
          <a:lstStyle/>
          <a:p>
            <a:pPr indent="254000" algn="just">
              <a:lnSpc>
                <a:spcPct val="125000"/>
              </a:lnSpc>
              <a:spcAft>
                <a:spcPts val="500"/>
              </a:spcAft>
            </a:pPr>
            <a:r>
              <a:rPr lang="vi-VN" sz="2400" b="1" dirty="0">
                <a:latin typeface="Times New Roman" panose="02020603050405020304" pitchFamily="18" charset="0"/>
                <a:ea typeface="Segoe UI" panose="020B0502040204020203" pitchFamily="34" charset="0"/>
              </a:rPr>
              <a:t>III.</a:t>
            </a:r>
            <a:r>
              <a:rPr lang="vi-VN" sz="2400" dirty="0">
                <a:latin typeface="Times New Roman" panose="02020603050405020304" pitchFamily="18" charset="0"/>
                <a:ea typeface="Segoe UI" panose="020B0502040204020203" pitchFamily="34" charset="0"/>
              </a:rPr>
              <a:t> </a:t>
            </a:r>
            <a:r>
              <a:rPr lang="vi-VN" sz="2400" b="1" dirty="0">
                <a:latin typeface="Times New Roman" panose="02020603050405020304" pitchFamily="18" charset="0"/>
                <a:ea typeface="Segoe UI" panose="020B0502040204020203" pitchFamily="34" charset="0"/>
              </a:rPr>
              <a:t>SINH TRƯỞNG VÀ PHÁT TRIỂN Ở ĐỘNG VẬT</a:t>
            </a:r>
            <a:endParaRPr lang="vi-VN" sz="1400" dirty="0" smtClean="0">
              <a:effectLst/>
              <a:latin typeface="Segoe UI" panose="020B0502040204020203" pitchFamily="34" charset="0"/>
              <a:ea typeface="Segoe UI" panose="020B0502040204020203" pitchFamily="34" charset="0"/>
            </a:endParaRPr>
          </a:p>
          <a:p>
            <a:pPr indent="254000" algn="just">
              <a:lnSpc>
                <a:spcPct val="115000"/>
              </a:lnSpc>
              <a:spcAft>
                <a:spcPts val="500"/>
              </a:spcAft>
            </a:pPr>
            <a:r>
              <a:rPr lang="vi-VN" sz="2400" b="1" i="1" dirty="0" smtClean="0">
                <a:latin typeface="Times New Roman" panose="02020603050405020304" pitchFamily="18" charset="0"/>
                <a:ea typeface="Segoe UI" panose="020B0502040204020203" pitchFamily="34" charset="0"/>
              </a:rPr>
              <a:t>*Hoạt </a:t>
            </a:r>
            <a:r>
              <a:rPr lang="vi-VN" sz="2400" b="1" i="1" dirty="0">
                <a:latin typeface="Times New Roman" panose="02020603050405020304" pitchFamily="18" charset="0"/>
                <a:ea typeface="Segoe UI" panose="020B0502040204020203" pitchFamily="34" charset="0"/>
              </a:rPr>
              <a:t>động 5: Tìm hiểu về các giai đoạn sinh trưởng và phát triển ở động vật</a:t>
            </a:r>
            <a:endParaRPr lang="vi-VN" sz="1400" dirty="0">
              <a:effectLst/>
              <a:latin typeface="Segoe UI" panose="020B0502040204020203" pitchFamily="34" charset="0"/>
              <a:ea typeface="Segoe UI" panose="020B0502040204020203" pitchFamily="34" charset="0"/>
            </a:endParaRPr>
          </a:p>
        </p:txBody>
      </p:sp>
      <p:sp>
        <p:nvSpPr>
          <p:cNvPr id="3" name="Rectangle 2"/>
          <p:cNvSpPr/>
          <p:nvPr/>
        </p:nvSpPr>
        <p:spPr>
          <a:xfrm>
            <a:off x="713232" y="1113031"/>
            <a:ext cx="10872216" cy="94615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indent="254000" algn="just">
              <a:lnSpc>
                <a:spcPct val="121000"/>
              </a:lnSpc>
              <a:spcAft>
                <a:spcPts val="500"/>
              </a:spcAft>
              <a:tabLst>
                <a:tab pos="523240" algn="l"/>
              </a:tabLst>
            </a:pPr>
            <a:r>
              <a:rPr lang="vi-VN" sz="2400" i="1" dirty="0">
                <a:latin typeface="Times New Roman" panose="02020603050405020304" pitchFamily="18" charset="0"/>
                <a:ea typeface="Segoe UI" panose="020B0502040204020203" pitchFamily="34" charset="0"/>
              </a:rPr>
              <a:t>* Quan sát Hình 34.5 và cho biết hình thái của ếch qua các giai đoạn có điểm gì đặc biệt? Hãy xác định giai đoạn sinh trưởng và phát triển trong vòng đời của ếch.</a:t>
            </a:r>
            <a:endParaRPr lang="vi-VN" sz="1400" dirty="0">
              <a:effectLst/>
              <a:latin typeface="Segoe UI" panose="020B0502040204020203" pitchFamily="34" charset="0"/>
              <a:ea typeface="Segoe UI"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4712" y="2302185"/>
            <a:ext cx="9564624" cy="4315417"/>
          </a:xfrm>
          <a:prstGeom prst="rect">
            <a:avLst/>
          </a:prstGeom>
        </p:spPr>
      </p:pic>
    </p:spTree>
    <p:extLst>
      <p:ext uri="{BB962C8B-B14F-4D97-AF65-F5344CB8AC3E}">
        <p14:creationId xmlns:p14="http://schemas.microsoft.com/office/powerpoint/2010/main" val="373714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 y="-18241"/>
            <a:ext cx="7342632" cy="6876241"/>
          </a:xfrm>
          <a:prstGeom prst="rect">
            <a:avLst/>
          </a:prstGeom>
        </p:spPr>
        <p:txBody>
          <a:bodyPr wrap="square">
            <a:spAutoFit/>
          </a:bodyPr>
          <a:lstStyle/>
          <a:p>
            <a:pPr marL="285750" indent="-285750" algn="just">
              <a:lnSpc>
                <a:spcPct val="125000"/>
              </a:lnSpc>
              <a:spcAft>
                <a:spcPts val="500"/>
              </a:spcAft>
              <a:buFont typeface="Arial" panose="020B0604020202020204" pitchFamily="34" charset="0"/>
              <a:buChar char="•"/>
            </a:pPr>
            <a:r>
              <a:rPr lang="vi-VN" sz="2400" dirty="0">
                <a:latin typeface="Times New Roman" panose="02020603050405020304" pitchFamily="18" charset="0"/>
                <a:ea typeface="Segoe UI" panose="020B0502040204020203" pitchFamily="34" charset="0"/>
              </a:rPr>
              <a:t>Qua các giai đoạn phát triển, ếch có nhiều thay đổi lớn về hình </a:t>
            </a:r>
            <a:r>
              <a:rPr lang="vi-VN" sz="2400" dirty="0" smtClean="0">
                <a:latin typeface="Times New Roman" panose="02020603050405020304" pitchFamily="18" charset="0"/>
                <a:ea typeface="Segoe UI" panose="020B0502040204020203" pitchFamily="34" charset="0"/>
              </a:rPr>
              <a:t>thái. </a:t>
            </a:r>
          </a:p>
          <a:p>
            <a:pPr marL="285750" indent="-285750" algn="just">
              <a:lnSpc>
                <a:spcPct val="125000"/>
              </a:lnSpc>
              <a:spcAft>
                <a:spcPts val="500"/>
              </a:spcAft>
              <a:buFont typeface="Arial" panose="020B0604020202020204" pitchFamily="34" charset="0"/>
              <a:buChar char="•"/>
            </a:pPr>
            <a:r>
              <a:rPr lang="vi-VN" sz="2400" dirty="0" smtClean="0">
                <a:latin typeface="Times New Roman" panose="02020603050405020304" pitchFamily="18" charset="0"/>
                <a:ea typeface="Segoe UI" panose="020B0502040204020203" pitchFamily="34" charset="0"/>
              </a:rPr>
              <a:t>Vòng </a:t>
            </a:r>
            <a:r>
              <a:rPr lang="vi-VN" sz="2400" dirty="0">
                <a:latin typeface="Times New Roman" panose="02020603050405020304" pitchFamily="18" charset="0"/>
                <a:ea typeface="Segoe UI" panose="020B0502040204020203" pitchFamily="34" charset="0"/>
              </a:rPr>
              <a:t>đời của ếch trải qua các giai </a:t>
            </a:r>
            <a:r>
              <a:rPr lang="vi-VN" sz="2400" dirty="0" smtClean="0">
                <a:latin typeface="Times New Roman" panose="02020603050405020304" pitchFamily="18" charset="0"/>
                <a:ea typeface="Segoe UI" panose="020B0502040204020203" pitchFamily="34" charset="0"/>
              </a:rPr>
              <a:t>đoạn: trứng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phôi</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nòng </a:t>
            </a:r>
            <a:r>
              <a:rPr lang="vi-VN" sz="2400" dirty="0" smtClean="0">
                <a:latin typeface="Times New Roman" panose="02020603050405020304" pitchFamily="18" charset="0"/>
                <a:ea typeface="Segoe UI" panose="020B0502040204020203" pitchFamily="34" charset="0"/>
              </a:rPr>
              <a:t>nọc</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nòng nọc hai </a:t>
            </a:r>
            <a:r>
              <a:rPr lang="vi-VN" sz="2400" dirty="0" smtClean="0">
                <a:latin typeface="Times New Roman" panose="02020603050405020304" pitchFamily="18" charset="0"/>
                <a:ea typeface="Segoe UI" panose="020B0502040204020203" pitchFamily="34" charset="0"/>
              </a:rPr>
              <a:t>chân </a:t>
            </a:r>
            <a:r>
              <a:rPr lang="vi-VN" sz="2400" dirty="0" smtClean="0">
                <a:latin typeface="Times New Roman" panose="02020603050405020304" pitchFamily="18" charset="0"/>
                <a:ea typeface="Segoe UI" panose="020B0502040204020203" pitchFamily="34" charset="0"/>
                <a:sym typeface="Wingdings" panose="05000000000000000000" pitchFamily="2" charset="2"/>
              </a:rPr>
              <a:t> </a:t>
            </a:r>
            <a:r>
              <a:rPr lang="vi-VN" sz="2400" dirty="0" smtClean="0">
                <a:latin typeface="Times New Roman" panose="02020603050405020304" pitchFamily="18" charset="0"/>
                <a:ea typeface="Segoe UI" panose="020B0502040204020203" pitchFamily="34" charset="0"/>
              </a:rPr>
              <a:t>nòng </a:t>
            </a:r>
            <a:r>
              <a:rPr lang="vi-VN" sz="2400" dirty="0">
                <a:latin typeface="Times New Roman" panose="02020603050405020304" pitchFamily="18" charset="0"/>
                <a:ea typeface="Segoe UI" panose="020B0502040204020203" pitchFamily="34" charset="0"/>
              </a:rPr>
              <a:t>nọc bốn </a:t>
            </a:r>
            <a:r>
              <a:rPr lang="vi-VN" sz="2400" dirty="0" smtClean="0">
                <a:latin typeface="Times New Roman" panose="02020603050405020304" pitchFamily="18" charset="0"/>
                <a:ea typeface="Segoe UI" panose="020B0502040204020203" pitchFamily="34" charset="0"/>
              </a:rPr>
              <a:t>chân</a:t>
            </a:r>
            <a:r>
              <a:rPr lang="vi-VN" sz="2400" dirty="0">
                <a:latin typeface="Times New Roman" panose="02020603050405020304" pitchFamily="18" charset="0"/>
                <a:ea typeface="Segoe UI" panose="020B0502040204020203" pitchFamily="34" charset="0"/>
              </a:rPr>
              <a:t>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ếch con </a:t>
            </a:r>
            <a:r>
              <a:rPr lang="vi-VN" sz="2400" dirty="0" smtClean="0">
                <a:latin typeface="Times New Roman" panose="02020603050405020304" pitchFamily="18" charset="0"/>
                <a:ea typeface="Segoe UI" panose="020B0502040204020203" pitchFamily="34" charset="0"/>
                <a:sym typeface="Wingdings" panose="05000000000000000000" pitchFamily="2" charset="2"/>
              </a:rPr>
              <a:t></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ếch trưởng thành. </a:t>
            </a:r>
            <a:endParaRPr lang="vi-VN" sz="2400" dirty="0" smtClean="0">
              <a:latin typeface="Times New Roman" panose="02020603050405020304" pitchFamily="18" charset="0"/>
              <a:ea typeface="Segoe UI" panose="020B0502040204020203" pitchFamily="34" charset="0"/>
            </a:endParaRPr>
          </a:p>
          <a:p>
            <a:pPr marL="285750" indent="-285750" algn="just">
              <a:lnSpc>
                <a:spcPct val="125000"/>
              </a:lnSpc>
              <a:spcAft>
                <a:spcPts val="500"/>
              </a:spcAft>
              <a:buFont typeface="Arial" panose="020B0604020202020204" pitchFamily="34" charset="0"/>
              <a:buChar char="•"/>
            </a:pPr>
            <a:r>
              <a:rPr lang="vi-VN" sz="2400" dirty="0" smtClean="0">
                <a:latin typeface="Times New Roman" panose="02020603050405020304" pitchFamily="18" charset="0"/>
                <a:ea typeface="Segoe UI" panose="020B0502040204020203" pitchFamily="34" charset="0"/>
              </a:rPr>
              <a:t>Trong đó:</a:t>
            </a:r>
          </a:p>
          <a:p>
            <a:pPr algn="just">
              <a:lnSpc>
                <a:spcPct val="125000"/>
              </a:lnSpc>
              <a:spcAft>
                <a:spcPts val="500"/>
              </a:spcAft>
            </a:pPr>
            <a:r>
              <a:rPr lang="vi-VN" sz="2400" dirty="0">
                <a:latin typeface="Times New Roman" panose="02020603050405020304" pitchFamily="18" charset="0"/>
                <a:ea typeface="Segoe UI" panose="020B0502040204020203" pitchFamily="34" charset="0"/>
              </a:rPr>
              <a:t>+</a:t>
            </a:r>
            <a:r>
              <a:rPr lang="vi-VN" sz="2400" dirty="0" smtClean="0">
                <a:latin typeface="Times New Roman" panose="02020603050405020304" pitchFamily="18" charset="0"/>
                <a:ea typeface="Segoe UI" panose="020B0502040204020203" pitchFamily="34" charset="0"/>
              </a:rPr>
              <a:t> Giai </a:t>
            </a:r>
            <a:r>
              <a:rPr lang="vi-VN" sz="2400" dirty="0">
                <a:latin typeface="Times New Roman" panose="02020603050405020304" pitchFamily="18" charset="0"/>
                <a:ea typeface="Segoe UI" panose="020B0502040204020203" pitchFamily="34" charset="0"/>
              </a:rPr>
              <a:t>đoạn từ trứng thành phôi, từ phôi thành các dạng nòng nọc là phát </a:t>
            </a:r>
            <a:r>
              <a:rPr lang="vi-VN" sz="2400" dirty="0" smtClean="0">
                <a:latin typeface="Times New Roman" panose="02020603050405020304" pitchFamily="18" charset="0"/>
                <a:ea typeface="Segoe UI" panose="020B0502040204020203" pitchFamily="34" charset="0"/>
              </a:rPr>
              <a:t>triển.</a:t>
            </a:r>
          </a:p>
          <a:p>
            <a:pPr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từ nòng nọc thành ếch con là phát </a:t>
            </a:r>
            <a:r>
              <a:rPr lang="vi-VN" sz="2400" dirty="0" smtClean="0">
                <a:latin typeface="Times New Roman" panose="02020603050405020304" pitchFamily="18" charset="0"/>
                <a:ea typeface="Segoe UI" panose="020B0502040204020203" pitchFamily="34" charset="0"/>
              </a:rPr>
              <a:t>triển.</a:t>
            </a:r>
          </a:p>
          <a:p>
            <a:pPr algn="just">
              <a:lnSpc>
                <a:spcPct val="125000"/>
              </a:lnSpc>
              <a:spcAft>
                <a:spcPts val="500"/>
              </a:spcAft>
            </a:pPr>
            <a:r>
              <a:rPr lang="vi-VN" sz="2400" dirty="0" smtClean="0">
                <a:latin typeface="Times New Roman" panose="02020603050405020304" pitchFamily="18" charset="0"/>
                <a:ea typeface="Segoe UI" panose="020B0502040204020203" pitchFamily="34" charset="0"/>
              </a:rPr>
              <a:t>+Giai </a:t>
            </a:r>
            <a:r>
              <a:rPr lang="vi-VN" sz="2400" dirty="0">
                <a:latin typeface="Times New Roman" panose="02020603050405020304" pitchFamily="18" charset="0"/>
                <a:ea typeface="Segoe UI" panose="020B0502040204020203" pitchFamily="34" charset="0"/>
              </a:rPr>
              <a:t>đoạn từ ếch con thành ếch trưởng thành có dấu hiệu của sự sinh trưởng rõ rệt nhưng cũng có dấu hiệu của sự phát triển với việc đứt đuôi và hoàn thiện các cơ quan chức năng. Do đó, mỏi giai đoạn trong vòng đời của ếch đểu có sự xen kẽ giữa sinh trưởng và phát triển.</a:t>
            </a:r>
            <a:endParaRPr lang="vi-VN" sz="1400" dirty="0">
              <a:effectLst/>
              <a:latin typeface="Segoe UI" panose="020B0502040204020203" pitchFamily="34" charset="0"/>
              <a:ea typeface="Segoe UI" panose="020B0502040204020203"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4166" y="1628183"/>
            <a:ext cx="4386769" cy="3647905"/>
          </a:xfrm>
          <a:prstGeom prst="rect">
            <a:avLst/>
          </a:prstGeom>
        </p:spPr>
      </p:pic>
    </p:spTree>
    <p:extLst>
      <p:ext uri="{BB962C8B-B14F-4D97-AF65-F5344CB8AC3E}">
        <p14:creationId xmlns:p14="http://schemas.microsoft.com/office/powerpoint/2010/main" val="3811108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8" y="156915"/>
            <a:ext cx="12167616" cy="1190582"/>
          </a:xfrm>
          <a:prstGeom prst="rect">
            <a:avLst/>
          </a:prstGeom>
        </p:spPr>
        <p:txBody>
          <a:bodyPr wrap="square">
            <a:spAutoFit/>
          </a:bodyPr>
          <a:lstStyle/>
          <a:p>
            <a:pPr indent="317500">
              <a:lnSpc>
                <a:spcPct val="115000"/>
              </a:lnSpc>
              <a:spcAft>
                <a:spcPts val="500"/>
              </a:spcAft>
            </a:pPr>
            <a:r>
              <a:rPr lang="vi-VN" sz="2800" b="1" dirty="0">
                <a:latin typeface="Times New Roman" panose="02020603050405020304" pitchFamily="18" charset="0"/>
                <a:ea typeface="Segoe UI" panose="020B0502040204020203" pitchFamily="34" charset="0"/>
              </a:rPr>
              <a:t>Luyện </a:t>
            </a:r>
            <a:r>
              <a:rPr lang="vi-VN" sz="2800" b="1" dirty="0" smtClean="0">
                <a:latin typeface="Times New Roman" panose="02020603050405020304" pitchFamily="18" charset="0"/>
                <a:ea typeface="Segoe UI" panose="020B0502040204020203" pitchFamily="34" charset="0"/>
              </a:rPr>
              <a:t>tập (về nhà hoàn thành bài)</a:t>
            </a:r>
            <a:endParaRPr lang="vi-VN" sz="1600" dirty="0" smtClean="0">
              <a:effectLst/>
              <a:latin typeface="Segoe UI" panose="020B0502040204020203" pitchFamily="34" charset="0"/>
              <a:ea typeface="Segoe UI" panose="020B0502040204020203" pitchFamily="34" charset="0"/>
            </a:endParaRPr>
          </a:p>
          <a:p>
            <a:pPr indent="254000">
              <a:lnSpc>
                <a:spcPct val="125000"/>
              </a:lnSpc>
              <a:spcAft>
                <a:spcPts val="500"/>
              </a:spcAft>
              <a:tabLst>
                <a:tab pos="479425" algn="l"/>
              </a:tabLst>
            </a:pPr>
            <a:r>
              <a:rPr lang="vi-VN" sz="2800" dirty="0">
                <a:latin typeface="Times New Roman" panose="02020603050405020304" pitchFamily="18" charset="0"/>
                <a:ea typeface="Segoe UI" panose="020B0502040204020203" pitchFamily="34" charset="0"/>
              </a:rPr>
              <a:t>*Em hãy vẽ sơ đổ quá trình sinh trưởng và phát triển của người qua các giai đoạn.</a:t>
            </a:r>
            <a:endParaRPr lang="vi-VN" sz="1600" dirty="0">
              <a:effectLst/>
              <a:latin typeface="Segoe UI" panose="020B0502040204020203" pitchFamily="34" charset="0"/>
              <a:ea typeface="Segoe UI" panose="020B0502040204020203" pitchFamily="34" charset="0"/>
            </a:endParaRPr>
          </a:p>
        </p:txBody>
      </p:sp>
      <p:sp>
        <p:nvSpPr>
          <p:cNvPr id="3" name="Rectangle 2"/>
          <p:cNvSpPr/>
          <p:nvPr/>
        </p:nvSpPr>
        <p:spPr>
          <a:xfrm>
            <a:off x="1027176" y="3177831"/>
            <a:ext cx="10668000" cy="190924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lgn="just">
              <a:lnSpc>
                <a:spcPct val="126000"/>
              </a:lnSpc>
              <a:spcAft>
                <a:spcPts val="600"/>
              </a:spcAft>
              <a:buFont typeface="Wingdings" panose="05000000000000000000" pitchFamily="2" charset="2"/>
              <a:buChar char="Ø"/>
            </a:pPr>
            <a:r>
              <a:rPr lang="vi-VN" sz="2400" dirty="0" smtClean="0">
                <a:latin typeface="Times New Roman" panose="02020603050405020304" pitchFamily="18" charset="0"/>
                <a:ea typeface="Segoe UI" panose="020B0502040204020203" pitchFamily="34" charset="0"/>
              </a:rPr>
              <a:t>YÊU CẦU: HS </a:t>
            </a:r>
            <a:r>
              <a:rPr lang="vi-VN" sz="2400" dirty="0">
                <a:latin typeface="Times New Roman" panose="02020603050405020304" pitchFamily="18" charset="0"/>
                <a:ea typeface="Segoe UI" panose="020B0502040204020203" pitchFamily="34" charset="0"/>
              </a:rPr>
              <a:t>vẽ sơ đổ quá trình sinh trưởng và phát triển của người, trong đó thể hiện các giai đoạn chính là giai đoạn phôi thai và giai đoạn sau sinh (không bắt buộc HS vẽ sơ đổ bằng hình ảnh, chỉ cẩn vẽ sơ đó bằng chữ</a:t>
            </a:r>
            <a:r>
              <a:rPr lang="vi-VN" sz="2400" dirty="0" smtClean="0">
                <a:latin typeface="Times New Roman" panose="02020603050405020304" pitchFamily="18" charset="0"/>
                <a:ea typeface="Segoe UI" panose="020B0502040204020203" pitchFamily="34" charset="0"/>
              </a:rPr>
              <a:t>), </a:t>
            </a:r>
            <a:r>
              <a:rPr lang="vi-VN" sz="2400" dirty="0">
                <a:latin typeface="Times New Roman" panose="02020603050405020304" pitchFamily="18" charset="0"/>
                <a:ea typeface="Segoe UI" panose="020B0502040204020203" pitchFamily="34" charset="0"/>
              </a:rPr>
              <a:t>HS nêu được trong sơ </a:t>
            </a:r>
            <a:r>
              <a:rPr lang="vi-VN" sz="2400" dirty="0" smtClean="0">
                <a:latin typeface="Times New Roman" panose="02020603050405020304" pitchFamily="18" charset="0"/>
                <a:ea typeface="Segoe UI" panose="020B0502040204020203" pitchFamily="34" charset="0"/>
              </a:rPr>
              <a:t>đồ. </a:t>
            </a:r>
            <a:endParaRPr lang="vi-VN" sz="14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2413439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216" y="602869"/>
            <a:ext cx="10515600" cy="1325563"/>
          </a:xfrm>
        </p:spPr>
        <p:txBody>
          <a:bodyPr>
            <a:noAutofit/>
          </a:bodyPr>
          <a:lstStyle/>
          <a:p>
            <a:r>
              <a:rPr lang="vi-VN" sz="3200" dirty="0" smtClean="0"/>
              <a:t>*DẶN DÒ: </a:t>
            </a:r>
            <a:br>
              <a:rPr lang="vi-VN" sz="3200" dirty="0" smtClean="0"/>
            </a:br>
            <a:r>
              <a:rPr lang="vi-VN" sz="3200" dirty="0" smtClean="0"/>
              <a:t>+ Làm bài và học bài cũ</a:t>
            </a:r>
            <a:br>
              <a:rPr lang="vi-VN" sz="3200" dirty="0" smtClean="0"/>
            </a:br>
            <a:r>
              <a:rPr lang="vi-VN" sz="3200" dirty="0" smtClean="0"/>
              <a:t>+ Soạn bài mới Bài 35 SGK/159</a:t>
            </a:r>
            <a:endParaRPr lang="vi-VN"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448" y="3026282"/>
            <a:ext cx="6263640" cy="2012061"/>
          </a:xfrm>
          <a:prstGeom prst="rect">
            <a:avLst/>
          </a:prstGeom>
        </p:spPr>
      </p:pic>
    </p:spTree>
    <p:extLst>
      <p:ext uri="{BB962C8B-B14F-4D97-AF65-F5344CB8AC3E}">
        <p14:creationId xmlns:p14="http://schemas.microsoft.com/office/powerpoint/2010/main" val="415473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Quá trình sống của loài bướm trải qua nhiều giai đoạn: trứng </a:t>
            </a:r>
            <a:r>
              <a:rPr lang="vi-VN" dirty="0" smtClean="0">
                <a:sym typeface="Wingdings" panose="05000000000000000000" pitchFamily="2" charset="2"/>
              </a:rPr>
              <a:t> sâu  kén  bướm trưởng thành. Đó là giai đoạn sinh trưởng.</a:t>
            </a:r>
            <a:endParaRPr lang="vi-V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07171" y="2096281"/>
            <a:ext cx="6068272" cy="4039164"/>
          </a:xfrm>
        </p:spPr>
      </p:pic>
      <p:sp>
        <p:nvSpPr>
          <p:cNvPr id="5" name="Content Placeholder 5"/>
          <p:cNvSpPr txBox="1">
            <a:spLocks/>
          </p:cNvSpPr>
          <p:nvPr/>
        </p:nvSpPr>
        <p:spPr>
          <a:xfrm>
            <a:off x="230468" y="3589289"/>
            <a:ext cx="5576046" cy="63129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3600" dirty="0" smtClean="0">
                <a:ln w="0"/>
                <a:effectLst>
                  <a:outerShdw blurRad="38100" dist="19050" dir="2700000" algn="tl" rotWithShape="0">
                    <a:schemeClr val="dk1">
                      <a:alpha val="40000"/>
                    </a:schemeClr>
                  </a:outerShdw>
                </a:effectLst>
                <a:latin typeface="+mj-lt"/>
              </a:rPr>
              <a:t>Sinh trưởng và phát triển là gì? </a:t>
            </a:r>
            <a:endParaRPr lang="vi-VN" sz="3600" dirty="0">
              <a:ln w="0"/>
              <a:effectLst>
                <a:outerShdw blurRad="38100" dist="19050" dir="2700000" algn="tl" rotWithShape="0">
                  <a:schemeClr val="dk1">
                    <a:alpha val="40000"/>
                  </a:schemeClr>
                </a:outerShdw>
              </a:effectLst>
              <a:latin typeface="+mj-lt"/>
            </a:endParaRPr>
          </a:p>
        </p:txBody>
      </p:sp>
      <p:sp>
        <p:nvSpPr>
          <p:cNvPr id="6" name="Content Placeholder 5"/>
          <p:cNvSpPr txBox="1">
            <a:spLocks/>
          </p:cNvSpPr>
          <p:nvPr/>
        </p:nvSpPr>
        <p:spPr>
          <a:xfrm>
            <a:off x="230468" y="4220584"/>
            <a:ext cx="5426531" cy="134785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3600" dirty="0" smtClean="0">
                <a:ln w="0"/>
                <a:effectLst>
                  <a:outerShdw blurRad="38100" dist="19050" dir="2700000" algn="tl" rotWithShape="0">
                    <a:schemeClr val="dk1">
                      <a:alpha val="40000"/>
                    </a:schemeClr>
                  </a:outerShdw>
                </a:effectLst>
                <a:latin typeface="+mj-lt"/>
              </a:rPr>
              <a:t>Mối quan hệ và phát triển giữa sinh trưởng là như thế nào? </a:t>
            </a:r>
            <a:endParaRPr lang="vi-VN" sz="36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133399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38200" y="584581"/>
            <a:ext cx="10515600" cy="1325563"/>
          </a:xfrm>
        </p:spPr>
        <p:txBody>
          <a:bodyPr>
            <a:noAutofit/>
            <a:scene3d>
              <a:camera prst="orthographicFront"/>
              <a:lightRig rig="threePt" dir="t"/>
            </a:scene3d>
            <a:sp3d extrusionH="57150">
              <a:bevelT h="25400" prst="softRound"/>
            </a:sp3d>
          </a:bodyPr>
          <a:lstStyle/>
          <a:p>
            <a:pPr algn="ctr"/>
            <a:r>
              <a:rPr lang="vi-VN" sz="6000" b="1" dirty="0" smtClean="0">
                <a:ln w="12700">
                  <a:solidFill>
                    <a:schemeClr val="accent1"/>
                  </a:solidFill>
                  <a:prstDash val="solid"/>
                </a:ln>
                <a:solidFill>
                  <a:srgbClr val="0070C0"/>
                </a:solidFill>
                <a:effectLst>
                  <a:outerShdw dist="38100" dir="2640000" algn="bl" rotWithShape="0">
                    <a:schemeClr val="accent1"/>
                  </a:outerShdw>
                </a:effectLst>
              </a:rPr>
              <a:t>KHTN 7 – BÀI 34: SINH TRƯỞNG VÀ PHÁT TRIỂN Ở SINH VẬT</a:t>
            </a:r>
            <a:endParaRPr lang="vi-VN" sz="6000" b="1" dirty="0">
              <a:ln w="12700">
                <a:solidFill>
                  <a:schemeClr val="accent1"/>
                </a:solidFill>
                <a:prstDash val="solid"/>
              </a:ln>
              <a:solidFill>
                <a:srgbClr val="0070C0"/>
              </a:solidFill>
              <a:effectLst>
                <a:outerShdw dist="38100" dir="2640000" algn="bl" rotWithShape="0">
                  <a:schemeClr val="accent1"/>
                </a:outerShdw>
              </a:effectLst>
            </a:endParaRPr>
          </a:p>
        </p:txBody>
      </p:sp>
      <p:sp>
        <p:nvSpPr>
          <p:cNvPr id="3" name="Content Placeholder 2"/>
          <p:cNvSpPr>
            <a:spLocks noGrp="1"/>
          </p:cNvSpPr>
          <p:nvPr>
            <p:ph idx="1"/>
          </p:nvPr>
        </p:nvSpPr>
        <p:spPr>
          <a:xfrm>
            <a:off x="838200" y="3465576"/>
            <a:ext cx="10079736" cy="2359152"/>
          </a:xfr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a:normAutofit/>
          </a:bodyPr>
          <a:lstStyle/>
          <a:p>
            <a:pPr marL="514350" indent="-514350">
              <a:buAutoNum type="romanUcPeriod"/>
            </a:pPr>
            <a:r>
              <a:rPr lang="vi-VN" sz="2400" dirty="0" smtClean="0">
                <a:latin typeface="+mj-lt"/>
              </a:rPr>
              <a:t>SINH TRƯỞNG VÀ PHÁT TRIỂN Ở SINH VẬT</a:t>
            </a:r>
          </a:p>
          <a:p>
            <a:pPr marL="514350" indent="-514350">
              <a:buAutoNum type="romanUcPeriod"/>
            </a:pPr>
            <a:endParaRPr lang="vi-VN" sz="2400" dirty="0" smtClean="0">
              <a:latin typeface="+mj-lt"/>
            </a:endParaRPr>
          </a:p>
          <a:p>
            <a:pPr marL="514350" indent="-514350">
              <a:buAutoNum type="romanUcPeriod"/>
            </a:pPr>
            <a:r>
              <a:rPr lang="vi-VN" sz="2400" dirty="0" smtClean="0">
                <a:latin typeface="+mj-lt"/>
              </a:rPr>
              <a:t>SINH TRƯỞNG VÀ PHÁT TRIỂN Ở THỰC VẬT</a:t>
            </a:r>
          </a:p>
          <a:p>
            <a:pPr marL="514350" indent="-514350">
              <a:buAutoNum type="romanUcPeriod"/>
            </a:pPr>
            <a:endParaRPr lang="vi-VN" sz="2400" dirty="0" smtClean="0">
              <a:latin typeface="+mj-lt"/>
            </a:endParaRPr>
          </a:p>
          <a:p>
            <a:pPr marL="514350" indent="-514350">
              <a:buAutoNum type="romanUcPeriod"/>
            </a:pPr>
            <a:r>
              <a:rPr lang="vi-VN" sz="2400" dirty="0" smtClean="0">
                <a:latin typeface="+mj-lt"/>
              </a:rPr>
              <a:t>SINH TRƯỞNG VÀ PHÁT TRIỂN Ở ĐỘNG VẬT</a:t>
            </a:r>
            <a:endParaRPr lang="vi-VN" sz="2400" dirty="0">
              <a:latin typeface="+mj-lt"/>
            </a:endParaRPr>
          </a:p>
        </p:txBody>
      </p:sp>
    </p:spTree>
    <p:extLst>
      <p:ext uri="{BB962C8B-B14F-4D97-AF65-F5344CB8AC3E}">
        <p14:creationId xmlns:p14="http://schemas.microsoft.com/office/powerpoint/2010/main" val="179820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randombar(horizont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88" y="72517"/>
            <a:ext cx="10515600" cy="686435"/>
          </a:xfrm>
        </p:spPr>
        <p:txBody>
          <a:bodyPr>
            <a:normAutofit/>
          </a:bodyPr>
          <a:lstStyle/>
          <a:p>
            <a:r>
              <a:rPr lang="vi-VN" sz="3600" dirty="0" smtClean="0"/>
              <a:t>I. SINH TRƯỞNG VÀ PHÁT TRIỂN Ở SINH VẬT</a:t>
            </a:r>
            <a:endParaRPr lang="vi-VN" sz="3600" dirty="0"/>
          </a:p>
        </p:txBody>
      </p:sp>
      <p:sp>
        <p:nvSpPr>
          <p:cNvPr id="3" name="Content Placeholder 2"/>
          <p:cNvSpPr>
            <a:spLocks noGrp="1"/>
          </p:cNvSpPr>
          <p:nvPr>
            <p:ph idx="1"/>
          </p:nvPr>
        </p:nvSpPr>
        <p:spPr>
          <a:xfrm>
            <a:off x="975360" y="832104"/>
            <a:ext cx="10515600" cy="5491163"/>
          </a:xfrm>
        </p:spPr>
        <p:txBody>
          <a:bodyPr/>
          <a:lstStyle/>
          <a:p>
            <a:r>
              <a:rPr lang="vi-VN" dirty="0" smtClean="0">
                <a:latin typeface="+mj-lt"/>
              </a:rPr>
              <a:t>Hoạt động 1: tìm hiểu khái niệm sinh trưởng và phát triển ở sinh vật</a:t>
            </a:r>
          </a:p>
          <a:p>
            <a:pPr marL="0" indent="0">
              <a:buNone/>
            </a:pPr>
            <a:endParaRPr lang="vi-VN" dirty="0" smtClean="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4560" y="2514601"/>
            <a:ext cx="6010656" cy="3465576"/>
          </a:xfrm>
          <a:prstGeom prst="rect">
            <a:avLst/>
          </a:prstGeom>
        </p:spPr>
      </p:pic>
      <p:sp>
        <p:nvSpPr>
          <p:cNvPr id="5" name="Title 1"/>
          <p:cNvSpPr txBox="1">
            <a:spLocks/>
          </p:cNvSpPr>
          <p:nvPr/>
        </p:nvSpPr>
        <p:spPr>
          <a:xfrm>
            <a:off x="451104" y="1289305"/>
            <a:ext cx="10515600" cy="132283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dirty="0" smtClean="0"/>
              <a:t>Quan sát hình 34.1, em hãy nhận xét sự thay đổi về kích thước, hình thái và các cơ quan của cây hoa hướng dương?</a:t>
            </a:r>
            <a:endParaRPr lang="vi-VN" sz="3600" dirty="0"/>
          </a:p>
        </p:txBody>
      </p:sp>
      <p:sp>
        <p:nvSpPr>
          <p:cNvPr id="7" name="Content Placeholder 2"/>
          <p:cNvSpPr txBox="1">
            <a:spLocks/>
          </p:cNvSpPr>
          <p:nvPr/>
        </p:nvSpPr>
        <p:spPr>
          <a:xfrm>
            <a:off x="451104" y="2802636"/>
            <a:ext cx="5318760" cy="3113532"/>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vi-VN" sz="2400" dirty="0" smtClean="0">
                <a:latin typeface="+mj-lt"/>
              </a:rPr>
              <a:t>Chia lớp thành 3 nhóm trong vòng 1 phút hoàn thành bảng sau:</a:t>
            </a:r>
          </a:p>
          <a:p>
            <a:pPr marL="0" indent="0">
              <a:buNone/>
            </a:pPr>
            <a:r>
              <a:rPr lang="vi-VN" sz="2400" dirty="0" smtClean="0">
                <a:latin typeface="+mj-lt"/>
              </a:rPr>
              <a:t>+ Nhóm 1: tìm hiểu về đặc điểm của cây mầm</a:t>
            </a:r>
          </a:p>
          <a:p>
            <a:pPr marL="0" indent="0">
              <a:buNone/>
            </a:pPr>
            <a:r>
              <a:rPr lang="vi-VN" sz="2400" dirty="0" smtClean="0">
                <a:latin typeface="+mj-lt"/>
              </a:rPr>
              <a:t>+ Nhóm 2: tìm hiểu về đặc điểm của cây con</a:t>
            </a:r>
          </a:p>
          <a:p>
            <a:pPr marL="0" indent="0">
              <a:buNone/>
            </a:pPr>
            <a:r>
              <a:rPr lang="vi-VN" sz="2400" dirty="0" smtClean="0">
                <a:latin typeface="+mj-lt"/>
              </a:rPr>
              <a:t>+ Nhóm 3: tìm hiểu về đặc điểm của cây trưởng thành </a:t>
            </a:r>
          </a:p>
        </p:txBody>
      </p:sp>
    </p:spTree>
    <p:extLst>
      <p:ext uri="{BB962C8B-B14F-4D97-AF65-F5344CB8AC3E}">
        <p14:creationId xmlns:p14="http://schemas.microsoft.com/office/powerpoint/2010/main" val="393675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heel(1)">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779140012"/>
              </p:ext>
            </p:extLst>
          </p:nvPr>
        </p:nvGraphicFramePr>
        <p:xfrm>
          <a:off x="679006" y="621094"/>
          <a:ext cx="10799065" cy="5329264"/>
        </p:xfrm>
        <a:graphic>
          <a:graphicData uri="http://schemas.openxmlformats.org/drawingml/2006/table">
            <a:tbl>
              <a:tblPr firstRow="1" firstCol="1" bandRow="1">
                <a:tableStyleId>{5C22544A-7EE6-4342-B048-85BDC9FD1C3A}</a:tableStyleId>
              </a:tblPr>
              <a:tblGrid>
                <a:gridCol w="1537893">
                  <a:extLst>
                    <a:ext uri="{9D8B030D-6E8A-4147-A177-3AD203B41FA5}">
                      <a16:colId xmlns:a16="http://schemas.microsoft.com/office/drawing/2014/main" val="3170339000"/>
                    </a:ext>
                  </a:extLst>
                </a:gridCol>
                <a:gridCol w="1853463">
                  <a:extLst>
                    <a:ext uri="{9D8B030D-6E8A-4147-A177-3AD203B41FA5}">
                      <a16:colId xmlns:a16="http://schemas.microsoft.com/office/drawing/2014/main" val="1713932311"/>
                    </a:ext>
                  </a:extLst>
                </a:gridCol>
                <a:gridCol w="2178255">
                  <a:extLst>
                    <a:ext uri="{9D8B030D-6E8A-4147-A177-3AD203B41FA5}">
                      <a16:colId xmlns:a16="http://schemas.microsoft.com/office/drawing/2014/main" val="2343226219"/>
                    </a:ext>
                  </a:extLst>
                </a:gridCol>
                <a:gridCol w="2614727">
                  <a:extLst>
                    <a:ext uri="{9D8B030D-6E8A-4147-A177-3AD203B41FA5}">
                      <a16:colId xmlns:a16="http://schemas.microsoft.com/office/drawing/2014/main" val="1936593758"/>
                    </a:ext>
                  </a:extLst>
                </a:gridCol>
                <a:gridCol w="2614727">
                  <a:extLst>
                    <a:ext uri="{9D8B030D-6E8A-4147-A177-3AD203B41FA5}">
                      <a16:colId xmlns:a16="http://schemas.microsoft.com/office/drawing/2014/main" val="1891898331"/>
                    </a:ext>
                  </a:extLst>
                </a:gridCol>
              </a:tblGrid>
              <a:tr h="460857">
                <a:tc rowSpan="2">
                  <a:txBody>
                    <a:bodyPr/>
                    <a:lstStyle/>
                    <a:p>
                      <a:pPr indent="215900" algn="ctr">
                        <a:lnSpc>
                          <a:spcPct val="130000"/>
                        </a:lnSpc>
                        <a:spcBef>
                          <a:spcPts val="400"/>
                        </a:spcBef>
                        <a:spcAft>
                          <a:spcPts val="0"/>
                        </a:spcAft>
                      </a:pPr>
                      <a:r>
                        <a:rPr lang="vi-VN" sz="3200" dirty="0" smtClean="0">
                          <a:effectLst/>
                          <a:latin typeface="+mj-lt"/>
                        </a:rPr>
                        <a:t>Đặc điểm</a:t>
                      </a:r>
                      <a:endParaRPr lang="vi-VN" sz="2000" dirty="0">
                        <a:effectLst/>
                        <a:latin typeface="+mj-lt"/>
                        <a:ea typeface="Segoe UI" panose="020B0502040204020203" pitchFamily="34" charset="0"/>
                        <a:cs typeface="Times New Roman" panose="02020603050405020304" pitchFamily="18" charset="0"/>
                      </a:endParaRPr>
                    </a:p>
                  </a:txBody>
                  <a:tcPr marL="6350" marR="6350" marT="0" marB="0"/>
                </a:tc>
                <a:tc gridSpan="4">
                  <a:txBody>
                    <a:bodyPr/>
                    <a:lstStyle/>
                    <a:p>
                      <a:pPr indent="254000" algn="ctr">
                        <a:lnSpc>
                          <a:spcPct val="130000"/>
                        </a:lnSpc>
                        <a:spcAft>
                          <a:spcPts val="0"/>
                        </a:spcAft>
                      </a:pPr>
                      <a:r>
                        <a:rPr lang="vi-VN" sz="3600" dirty="0" smtClean="0">
                          <a:effectLst/>
                          <a:latin typeface="+mj-lt"/>
                        </a:rPr>
                        <a:t>Sự thay đổi của cây qua các giai đoạn</a:t>
                      </a:r>
                      <a:endParaRPr lang="vi-VN" sz="2400" dirty="0">
                        <a:effectLst/>
                        <a:latin typeface="+mj-lt"/>
                        <a:ea typeface="Segoe UI" panose="020B0502040204020203" pitchFamily="34" charset="0"/>
                        <a:cs typeface="Times New Roman" panose="02020603050405020304" pitchFamily="18" charset="0"/>
                      </a:endParaRPr>
                    </a:p>
                  </a:txBody>
                  <a:tcPr marL="6350" marR="6350" marT="0" marB="0" anchor="b"/>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3192229211"/>
                  </a:ext>
                </a:extLst>
              </a:tr>
              <a:tr h="937443">
                <a:tc vMerge="1">
                  <a:txBody>
                    <a:bodyPr/>
                    <a:lstStyle/>
                    <a:p>
                      <a:endParaRPr lang="vi-VN"/>
                    </a:p>
                  </a:txBody>
                  <a:tcPr/>
                </a:tc>
                <a:tc>
                  <a:txBody>
                    <a:bodyPr/>
                    <a:lstStyle/>
                    <a:p>
                      <a:pPr indent="254000" algn="ctr">
                        <a:lnSpc>
                          <a:spcPct val="130000"/>
                        </a:lnSpc>
                        <a:spcAft>
                          <a:spcPts val="0"/>
                        </a:spcAft>
                      </a:pPr>
                      <a:r>
                        <a:rPr lang="vi-VN" sz="2400" dirty="0" smtClean="0">
                          <a:effectLst/>
                          <a:latin typeface="+mj-lt"/>
                        </a:rPr>
                        <a:t>Hạt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15900" algn="ctr">
                        <a:lnSpc>
                          <a:spcPct val="130000"/>
                        </a:lnSpc>
                        <a:spcAft>
                          <a:spcPts val="0"/>
                        </a:spcAft>
                      </a:pPr>
                      <a:r>
                        <a:rPr lang="vi-VN" sz="2400" dirty="0" smtClean="0">
                          <a:effectLst/>
                          <a:latin typeface="+mj-lt"/>
                        </a:rPr>
                        <a:t>Cây mầm</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Cây con</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Cây trưởng thành</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val="2377767672"/>
                  </a:ext>
                </a:extLst>
              </a:tr>
              <a:tr h="937443">
                <a:tc>
                  <a:txBody>
                    <a:bodyPr/>
                    <a:lstStyle/>
                    <a:p>
                      <a:pPr indent="254000" algn="ctr">
                        <a:lnSpc>
                          <a:spcPct val="130000"/>
                        </a:lnSpc>
                        <a:spcAft>
                          <a:spcPts val="0"/>
                        </a:spcAft>
                      </a:pPr>
                      <a:r>
                        <a:rPr lang="vi-VN" sz="2400" dirty="0" smtClean="0">
                          <a:effectLst/>
                          <a:latin typeface="+mj-lt"/>
                        </a:rPr>
                        <a:t>Rễ</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val="3315692582"/>
                  </a:ext>
                </a:extLst>
              </a:tr>
              <a:tr h="937443">
                <a:tc>
                  <a:txBody>
                    <a:bodyPr/>
                    <a:lstStyle/>
                    <a:p>
                      <a:pPr indent="254000" algn="ctr">
                        <a:lnSpc>
                          <a:spcPct val="130000"/>
                        </a:lnSpc>
                        <a:spcAft>
                          <a:spcPts val="0"/>
                        </a:spcAft>
                      </a:pPr>
                      <a:endParaRPr lang="vi-VN" sz="2400" dirty="0" smtClean="0">
                        <a:effectLst/>
                        <a:latin typeface="+mj-lt"/>
                      </a:endParaRPr>
                    </a:p>
                    <a:p>
                      <a:pPr indent="254000" algn="ctr">
                        <a:lnSpc>
                          <a:spcPct val="130000"/>
                        </a:lnSpc>
                        <a:spcAft>
                          <a:spcPts val="0"/>
                        </a:spcAft>
                      </a:pPr>
                      <a:r>
                        <a:rPr lang="vi-VN" sz="2400" dirty="0" smtClean="0">
                          <a:effectLst/>
                          <a:latin typeface="+mj-lt"/>
                        </a:rPr>
                        <a:t>Thân</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15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2400" dirty="0" smtClean="0">
                        <a:effectLst/>
                        <a:latin typeface="+mj-lt"/>
                      </a:endParaRPr>
                    </a:p>
                    <a:p>
                      <a:pPr indent="254000" algn="ctr">
                        <a:lnSpc>
                          <a:spcPct val="130000"/>
                        </a:lnSpc>
                        <a:spcAft>
                          <a:spcPts val="0"/>
                        </a:spcAft>
                      </a:pPr>
                      <a:r>
                        <a:rPr lang="vi-VN" sz="2400" dirty="0" smtClean="0">
                          <a:effectLst/>
                          <a:latin typeface="+mj-lt"/>
                        </a:rPr>
                        <a:t> </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tc>
                <a:tc>
                  <a:txBody>
                    <a:bodyPr/>
                    <a:lstStyle/>
                    <a:p>
                      <a:pPr indent="254000" algn="ctr">
                        <a:lnSpc>
                          <a:spcPct val="130000"/>
                        </a:lnSpc>
                        <a:spcAft>
                          <a:spcPts val="0"/>
                        </a:spcAft>
                      </a:pPr>
                      <a:endParaRPr lang="vi-VN" sz="2400" dirty="0" smtClean="0">
                        <a:effectLst/>
                        <a:latin typeface="+mj-lt"/>
                      </a:endParaRPr>
                    </a:p>
                  </a:txBody>
                  <a:tcPr marL="6350" marR="6350" marT="0" marB="0"/>
                </a:tc>
                <a:extLst>
                  <a:ext uri="{0D108BD9-81ED-4DB2-BD59-A6C34878D82A}">
                    <a16:rowId xmlns:a16="http://schemas.microsoft.com/office/drawing/2014/main" val="3951336421"/>
                  </a:ext>
                </a:extLst>
              </a:tr>
              <a:tr h="937443">
                <a:tc>
                  <a:txBody>
                    <a:bodyPr/>
                    <a:lstStyle/>
                    <a:p>
                      <a:pPr indent="254000" algn="ctr">
                        <a:lnSpc>
                          <a:spcPct val="130000"/>
                        </a:lnSpc>
                        <a:spcAft>
                          <a:spcPts val="0"/>
                        </a:spcAft>
                      </a:pPr>
                      <a:r>
                        <a:rPr lang="vi-VN" sz="2400" dirty="0" smtClean="0">
                          <a:effectLst/>
                          <a:latin typeface="+mj-lt"/>
                        </a:rPr>
                        <a:t>Lá</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val="325597005"/>
                  </a:ext>
                </a:extLst>
              </a:tr>
              <a:tr h="937443">
                <a:tc>
                  <a:txBody>
                    <a:bodyPr/>
                    <a:lstStyle/>
                    <a:p>
                      <a:pPr indent="254000" algn="ctr">
                        <a:lnSpc>
                          <a:spcPct val="130000"/>
                        </a:lnSpc>
                        <a:spcAft>
                          <a:spcPts val="0"/>
                        </a:spcAft>
                      </a:pPr>
                      <a:r>
                        <a:rPr lang="vi-VN" sz="2400" dirty="0" smtClean="0">
                          <a:effectLst/>
                          <a:latin typeface="+mj-lt"/>
                        </a:rPr>
                        <a:t>Hoa</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400" dirty="0" smtClean="0">
                          <a:effectLst/>
                          <a:latin typeface="+mj-lt"/>
                        </a:rPr>
                        <a:t>-</a:t>
                      </a: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endParaRPr lang="vi-VN" sz="1600" dirty="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val="593869640"/>
                  </a:ext>
                </a:extLst>
              </a:tr>
            </a:tbl>
          </a:graphicData>
        </a:graphic>
      </p:graphicFrame>
      <p:sp>
        <p:nvSpPr>
          <p:cNvPr id="7" name="Content Placeholder 5"/>
          <p:cNvSpPr txBox="1">
            <a:spLocks/>
          </p:cNvSpPr>
          <p:nvPr/>
        </p:nvSpPr>
        <p:spPr>
          <a:xfrm>
            <a:off x="4578805" y="2441779"/>
            <a:ext cx="1364795" cy="4290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rễ giả </a:t>
            </a:r>
            <a:endParaRPr lang="vi-VN" sz="2400" dirty="0">
              <a:ln w="0"/>
              <a:effectLst>
                <a:outerShdw blurRad="38100" dist="19050" dir="2700000" algn="tl" rotWithShape="0">
                  <a:schemeClr val="dk1">
                    <a:alpha val="40000"/>
                  </a:schemeClr>
                </a:outerShdw>
              </a:effectLst>
              <a:latin typeface="+mj-lt"/>
            </a:endParaRPr>
          </a:p>
        </p:txBody>
      </p:sp>
      <p:sp>
        <p:nvSpPr>
          <p:cNvPr id="9" name="Content Placeholder 5"/>
          <p:cNvSpPr txBox="1">
            <a:spLocks/>
          </p:cNvSpPr>
          <p:nvPr/>
        </p:nvSpPr>
        <p:spPr>
          <a:xfrm>
            <a:off x="4313533" y="3285726"/>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thân non, mềm </a:t>
            </a:r>
            <a:endParaRPr lang="vi-VN" sz="24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4378699" y="432556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mầm </a:t>
            </a:r>
            <a:endParaRPr lang="vi-VN" sz="2400" dirty="0">
              <a:ln w="0"/>
              <a:effectLst>
                <a:outerShdw blurRad="38100" dist="19050" dir="2700000" algn="tl" rotWithShape="0">
                  <a:schemeClr val="dk1">
                    <a:alpha val="40000"/>
                  </a:schemeClr>
                </a:outerShdw>
              </a:effectLst>
              <a:latin typeface="+mj-lt"/>
            </a:endParaRPr>
          </a:p>
        </p:txBody>
      </p:sp>
      <p:sp>
        <p:nvSpPr>
          <p:cNvPr id="11" name="Content Placeholder 5"/>
          <p:cNvSpPr txBox="1">
            <a:spLocks/>
          </p:cNvSpPr>
          <p:nvPr/>
        </p:nvSpPr>
        <p:spPr>
          <a:xfrm>
            <a:off x="4313532" y="524294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Chưa có hoa</a:t>
            </a:r>
            <a:endParaRPr lang="vi-VN" sz="2400" dirty="0">
              <a:ln w="0"/>
              <a:effectLst>
                <a:outerShdw blurRad="38100" dist="19050" dir="2700000" algn="tl" rotWithShape="0">
                  <a:schemeClr val="dk1">
                    <a:alpha val="40000"/>
                  </a:schemeClr>
                </a:outerShdw>
              </a:effectLst>
              <a:latin typeface="+mj-lt"/>
            </a:endParaRPr>
          </a:p>
        </p:txBody>
      </p:sp>
      <p:sp>
        <p:nvSpPr>
          <p:cNvPr id="12" name="Content Placeholder 5"/>
          <p:cNvSpPr txBox="1">
            <a:spLocks/>
          </p:cNvSpPr>
          <p:nvPr/>
        </p:nvSpPr>
        <p:spPr>
          <a:xfrm>
            <a:off x="6443589" y="2230369"/>
            <a:ext cx="1988030" cy="74674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mtClean="0">
                <a:ln w="0"/>
                <a:effectLst>
                  <a:outerShdw blurRad="38100" dist="19050" dir="2700000" algn="tl" rotWithShape="0">
                    <a:schemeClr val="dk1">
                      <a:alpha val="40000"/>
                    </a:schemeClr>
                  </a:outerShdw>
                </a:effectLst>
                <a:latin typeface="+mj-lt"/>
              </a:rPr>
              <a:t>Có rễ sạch, số nhánh ít </a:t>
            </a:r>
            <a:endParaRPr lang="vi-VN" dirty="0">
              <a:ln w="0"/>
              <a:effectLst>
                <a:outerShdw blurRad="38100" dist="19050" dir="2700000" algn="tl" rotWithShape="0">
                  <a:schemeClr val="dk1">
                    <a:alpha val="40000"/>
                  </a:schemeClr>
                </a:outerShdw>
              </a:effectLst>
              <a:latin typeface="+mj-lt"/>
            </a:endParaRPr>
          </a:p>
        </p:txBody>
      </p:sp>
      <p:sp>
        <p:nvSpPr>
          <p:cNvPr id="14" name="Content Placeholder 5"/>
          <p:cNvSpPr txBox="1">
            <a:spLocks/>
          </p:cNvSpPr>
          <p:nvPr/>
        </p:nvSpPr>
        <p:spPr>
          <a:xfrm>
            <a:off x="6555101" y="3285725"/>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Thân ngắn, cứng </a:t>
            </a:r>
            <a:endParaRPr lang="vi-VN" sz="2400" dirty="0">
              <a:ln w="0"/>
              <a:effectLst>
                <a:outerShdw blurRad="38100" dist="19050" dir="2700000" algn="tl" rotWithShape="0">
                  <a:schemeClr val="dk1">
                    <a:alpha val="40000"/>
                  </a:schemeClr>
                </a:outerShdw>
              </a:effectLst>
              <a:latin typeface="+mj-lt"/>
            </a:endParaRPr>
          </a:p>
        </p:txBody>
      </p:sp>
      <p:sp>
        <p:nvSpPr>
          <p:cNvPr id="15" name="Content Placeholder 5"/>
          <p:cNvSpPr txBox="1">
            <a:spLocks/>
          </p:cNvSpPr>
          <p:nvPr/>
        </p:nvSpPr>
        <p:spPr>
          <a:xfrm>
            <a:off x="6666614" y="4142871"/>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thật, số lượng ít</a:t>
            </a:r>
            <a:endParaRPr lang="vi-VN" sz="2400" dirty="0">
              <a:ln w="0"/>
              <a:effectLst>
                <a:outerShdw blurRad="38100" dist="19050" dir="2700000" algn="tl" rotWithShape="0">
                  <a:schemeClr val="dk1">
                    <a:alpha val="40000"/>
                  </a:schemeClr>
                </a:outerShdw>
              </a:effectLst>
              <a:latin typeface="+mj-lt"/>
            </a:endParaRPr>
          </a:p>
        </p:txBody>
      </p:sp>
      <p:sp>
        <p:nvSpPr>
          <p:cNvPr id="16" name="Content Placeholder 5"/>
          <p:cNvSpPr txBox="1">
            <a:spLocks/>
          </p:cNvSpPr>
          <p:nvPr/>
        </p:nvSpPr>
        <p:spPr>
          <a:xfrm>
            <a:off x="6666613" y="5209017"/>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Chưa có hoa</a:t>
            </a:r>
            <a:endParaRPr lang="vi-VN" sz="2400" dirty="0">
              <a:ln w="0"/>
              <a:effectLst>
                <a:outerShdw blurRad="38100" dist="19050" dir="2700000" algn="tl" rotWithShape="0">
                  <a:schemeClr val="dk1">
                    <a:alpha val="40000"/>
                  </a:schemeClr>
                </a:outerShdw>
              </a:effectLst>
              <a:latin typeface="+mj-lt"/>
            </a:endParaRPr>
          </a:p>
        </p:txBody>
      </p:sp>
      <p:sp>
        <p:nvSpPr>
          <p:cNvPr id="17" name="Content Placeholder 5"/>
          <p:cNvSpPr txBox="1">
            <a:spLocks/>
          </p:cNvSpPr>
          <p:nvPr/>
        </p:nvSpPr>
        <p:spPr>
          <a:xfrm>
            <a:off x="9037674" y="2363805"/>
            <a:ext cx="2328531"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smtClean="0">
                <a:ln w="0"/>
                <a:effectLst>
                  <a:outerShdw blurRad="38100" dist="19050" dir="2700000" algn="tl" rotWithShape="0">
                    <a:schemeClr val="dk1">
                      <a:alpha val="40000"/>
                    </a:schemeClr>
                  </a:outerShdw>
                </a:effectLst>
                <a:latin typeface="+mj-lt"/>
              </a:rPr>
              <a:t>Có rễ thật, số nhánh nhiều</a:t>
            </a:r>
            <a:endParaRPr lang="vi-VN" sz="2400" dirty="0">
              <a:ln w="0"/>
              <a:effectLst>
                <a:outerShdw blurRad="38100" dist="19050" dir="2700000" algn="tl" rotWithShape="0">
                  <a:schemeClr val="dk1">
                    <a:alpha val="40000"/>
                  </a:schemeClr>
                </a:outerShdw>
              </a:effectLst>
              <a:latin typeface="+mj-lt"/>
            </a:endParaRPr>
          </a:p>
        </p:txBody>
      </p:sp>
      <p:sp>
        <p:nvSpPr>
          <p:cNvPr id="18" name="Content Placeholder 5"/>
          <p:cNvSpPr txBox="1">
            <a:spLocks/>
          </p:cNvSpPr>
          <p:nvPr/>
        </p:nvSpPr>
        <p:spPr>
          <a:xfrm>
            <a:off x="9037674" y="3285725"/>
            <a:ext cx="2124870"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smtClean="0">
                <a:ln w="0"/>
                <a:effectLst>
                  <a:outerShdw blurRad="38100" dist="19050" dir="2700000" algn="tl" rotWithShape="0">
                    <a:schemeClr val="dk1">
                      <a:alpha val="40000"/>
                    </a:schemeClr>
                  </a:outerShdw>
                </a:effectLst>
                <a:latin typeface="+mj-lt"/>
              </a:rPr>
              <a:t>Thân dài, </a:t>
            </a:r>
            <a:r>
              <a:rPr lang="vi-VN" sz="2400" dirty="0" smtClean="0">
                <a:ln w="0"/>
                <a:effectLst>
                  <a:outerShdw blurRad="38100" dist="19050" dir="2700000" algn="tl" rotWithShape="0">
                    <a:schemeClr val="dk1">
                      <a:alpha val="40000"/>
                    </a:schemeClr>
                  </a:outerShdw>
                </a:effectLst>
                <a:latin typeface="+mj-lt"/>
              </a:rPr>
              <a:t>cứng </a:t>
            </a:r>
            <a:endParaRPr lang="vi-VN" sz="2400" dirty="0">
              <a:ln w="0"/>
              <a:effectLst>
                <a:outerShdw blurRad="38100" dist="19050" dir="2700000" algn="tl" rotWithShape="0">
                  <a:schemeClr val="dk1">
                    <a:alpha val="40000"/>
                  </a:schemeClr>
                </a:outerShdw>
              </a:effectLst>
              <a:latin typeface="+mj-lt"/>
            </a:endParaRPr>
          </a:p>
        </p:txBody>
      </p:sp>
      <p:sp>
        <p:nvSpPr>
          <p:cNvPr id="19" name="Content Placeholder 5"/>
          <p:cNvSpPr txBox="1">
            <a:spLocks/>
          </p:cNvSpPr>
          <p:nvPr/>
        </p:nvSpPr>
        <p:spPr>
          <a:xfrm>
            <a:off x="9217606" y="4157081"/>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Lá thật, số lượng nhiều</a:t>
            </a:r>
            <a:endParaRPr lang="vi-VN" sz="2400" dirty="0">
              <a:ln w="0"/>
              <a:effectLst>
                <a:outerShdw blurRad="38100" dist="19050" dir="2700000" algn="tl" rotWithShape="0">
                  <a:schemeClr val="dk1">
                    <a:alpha val="40000"/>
                  </a:schemeClr>
                </a:outerShdw>
              </a:effectLst>
              <a:latin typeface="+mj-lt"/>
            </a:endParaRPr>
          </a:p>
        </p:txBody>
      </p:sp>
      <p:sp>
        <p:nvSpPr>
          <p:cNvPr id="20" name="Content Placeholder 5"/>
          <p:cNvSpPr txBox="1">
            <a:spLocks/>
          </p:cNvSpPr>
          <p:nvPr/>
        </p:nvSpPr>
        <p:spPr>
          <a:xfrm>
            <a:off x="9319436" y="5242943"/>
            <a:ext cx="1765005" cy="58495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Có hoa</a:t>
            </a:r>
            <a:endParaRPr lang="vi-VN" sz="24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347980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80">
                                          <p:stCondLst>
                                            <p:cond delay="0"/>
                                          </p:stCondLst>
                                        </p:cTn>
                                        <p:tgtEl>
                                          <p:spTgt spid="7">
                                            <p:txEl>
                                              <p:pRg st="0" end="0"/>
                                            </p:txEl>
                                          </p:spTgt>
                                        </p:tgtEl>
                                      </p:cBhvr>
                                    </p:animEffect>
                                    <p:anim calcmode="lin" valueType="num">
                                      <p:cBhvr>
                                        <p:cTn id="13"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xEl>
                                              <p:pRg st="0" end="0"/>
                                            </p:txEl>
                                          </p:spTgt>
                                        </p:tgtEl>
                                      </p:cBhvr>
                                      <p:to x="100000" y="60000"/>
                                    </p:animScale>
                                    <p:animScale>
                                      <p:cBhvr>
                                        <p:cTn id="19" dur="166" decel="50000">
                                          <p:stCondLst>
                                            <p:cond delay="676"/>
                                          </p:stCondLst>
                                        </p:cTn>
                                        <p:tgtEl>
                                          <p:spTgt spid="7">
                                            <p:txEl>
                                              <p:pRg st="0" end="0"/>
                                            </p:txEl>
                                          </p:spTgt>
                                        </p:tgtEl>
                                      </p:cBhvr>
                                      <p:to x="100000" y="100000"/>
                                    </p:animScale>
                                    <p:animScale>
                                      <p:cBhvr>
                                        <p:cTn id="20" dur="26">
                                          <p:stCondLst>
                                            <p:cond delay="1312"/>
                                          </p:stCondLst>
                                        </p:cTn>
                                        <p:tgtEl>
                                          <p:spTgt spid="7">
                                            <p:txEl>
                                              <p:pRg st="0" end="0"/>
                                            </p:txEl>
                                          </p:spTgt>
                                        </p:tgtEl>
                                      </p:cBhvr>
                                      <p:to x="100000" y="80000"/>
                                    </p:animScale>
                                    <p:animScale>
                                      <p:cBhvr>
                                        <p:cTn id="21" dur="166" decel="50000">
                                          <p:stCondLst>
                                            <p:cond delay="1338"/>
                                          </p:stCondLst>
                                        </p:cTn>
                                        <p:tgtEl>
                                          <p:spTgt spid="7">
                                            <p:txEl>
                                              <p:pRg st="0" end="0"/>
                                            </p:txEl>
                                          </p:spTgt>
                                        </p:tgtEl>
                                      </p:cBhvr>
                                      <p:to x="100000" y="100000"/>
                                    </p:animScale>
                                    <p:animScale>
                                      <p:cBhvr>
                                        <p:cTn id="22" dur="26">
                                          <p:stCondLst>
                                            <p:cond delay="1642"/>
                                          </p:stCondLst>
                                        </p:cTn>
                                        <p:tgtEl>
                                          <p:spTgt spid="7">
                                            <p:txEl>
                                              <p:pRg st="0" end="0"/>
                                            </p:txEl>
                                          </p:spTgt>
                                        </p:tgtEl>
                                      </p:cBhvr>
                                      <p:to x="100000" y="90000"/>
                                    </p:animScale>
                                    <p:animScale>
                                      <p:cBhvr>
                                        <p:cTn id="23" dur="166" decel="50000">
                                          <p:stCondLst>
                                            <p:cond delay="1668"/>
                                          </p:stCondLst>
                                        </p:cTn>
                                        <p:tgtEl>
                                          <p:spTgt spid="7">
                                            <p:txEl>
                                              <p:pRg st="0" end="0"/>
                                            </p:txEl>
                                          </p:spTgt>
                                        </p:tgtEl>
                                      </p:cBhvr>
                                      <p:to x="100000" y="100000"/>
                                    </p:animScale>
                                    <p:animScale>
                                      <p:cBhvr>
                                        <p:cTn id="24" dur="26">
                                          <p:stCondLst>
                                            <p:cond delay="1808"/>
                                          </p:stCondLst>
                                        </p:cTn>
                                        <p:tgtEl>
                                          <p:spTgt spid="7">
                                            <p:txEl>
                                              <p:pRg st="0" end="0"/>
                                            </p:txEl>
                                          </p:spTgt>
                                        </p:tgtEl>
                                      </p:cBhvr>
                                      <p:to x="100000" y="95000"/>
                                    </p:animScale>
                                    <p:animScale>
                                      <p:cBhvr>
                                        <p:cTn id="25" dur="166" decel="50000">
                                          <p:stCondLst>
                                            <p:cond delay="1834"/>
                                          </p:stCondLst>
                                        </p:cTn>
                                        <p:tgtEl>
                                          <p:spTgt spid="7">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wipe(down)">
                                      <p:cBhvr>
                                        <p:cTn id="30" dur="580">
                                          <p:stCondLst>
                                            <p:cond delay="0"/>
                                          </p:stCondLst>
                                        </p:cTn>
                                        <p:tgtEl>
                                          <p:spTgt spid="9">
                                            <p:txEl>
                                              <p:pRg st="0" end="0"/>
                                            </p:txEl>
                                          </p:spTgt>
                                        </p:tgtEl>
                                      </p:cBhvr>
                                    </p:animEffect>
                                    <p:anim calcmode="lin" valueType="num">
                                      <p:cBhvr>
                                        <p:cTn id="31"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9">
                                            <p:txEl>
                                              <p:pRg st="0" end="0"/>
                                            </p:txEl>
                                          </p:spTgt>
                                        </p:tgtEl>
                                      </p:cBhvr>
                                      <p:to x="100000" y="60000"/>
                                    </p:animScale>
                                    <p:animScale>
                                      <p:cBhvr>
                                        <p:cTn id="37" dur="166" decel="50000">
                                          <p:stCondLst>
                                            <p:cond delay="676"/>
                                          </p:stCondLst>
                                        </p:cTn>
                                        <p:tgtEl>
                                          <p:spTgt spid="9">
                                            <p:txEl>
                                              <p:pRg st="0" end="0"/>
                                            </p:txEl>
                                          </p:spTgt>
                                        </p:tgtEl>
                                      </p:cBhvr>
                                      <p:to x="100000" y="100000"/>
                                    </p:animScale>
                                    <p:animScale>
                                      <p:cBhvr>
                                        <p:cTn id="38" dur="26">
                                          <p:stCondLst>
                                            <p:cond delay="1312"/>
                                          </p:stCondLst>
                                        </p:cTn>
                                        <p:tgtEl>
                                          <p:spTgt spid="9">
                                            <p:txEl>
                                              <p:pRg st="0" end="0"/>
                                            </p:txEl>
                                          </p:spTgt>
                                        </p:tgtEl>
                                      </p:cBhvr>
                                      <p:to x="100000" y="80000"/>
                                    </p:animScale>
                                    <p:animScale>
                                      <p:cBhvr>
                                        <p:cTn id="39" dur="166" decel="50000">
                                          <p:stCondLst>
                                            <p:cond delay="1338"/>
                                          </p:stCondLst>
                                        </p:cTn>
                                        <p:tgtEl>
                                          <p:spTgt spid="9">
                                            <p:txEl>
                                              <p:pRg st="0" end="0"/>
                                            </p:txEl>
                                          </p:spTgt>
                                        </p:tgtEl>
                                      </p:cBhvr>
                                      <p:to x="100000" y="100000"/>
                                    </p:animScale>
                                    <p:animScale>
                                      <p:cBhvr>
                                        <p:cTn id="40" dur="26">
                                          <p:stCondLst>
                                            <p:cond delay="1642"/>
                                          </p:stCondLst>
                                        </p:cTn>
                                        <p:tgtEl>
                                          <p:spTgt spid="9">
                                            <p:txEl>
                                              <p:pRg st="0" end="0"/>
                                            </p:txEl>
                                          </p:spTgt>
                                        </p:tgtEl>
                                      </p:cBhvr>
                                      <p:to x="100000" y="90000"/>
                                    </p:animScale>
                                    <p:animScale>
                                      <p:cBhvr>
                                        <p:cTn id="41" dur="166" decel="50000">
                                          <p:stCondLst>
                                            <p:cond delay="1668"/>
                                          </p:stCondLst>
                                        </p:cTn>
                                        <p:tgtEl>
                                          <p:spTgt spid="9">
                                            <p:txEl>
                                              <p:pRg st="0" end="0"/>
                                            </p:txEl>
                                          </p:spTgt>
                                        </p:tgtEl>
                                      </p:cBhvr>
                                      <p:to x="100000" y="100000"/>
                                    </p:animScale>
                                    <p:animScale>
                                      <p:cBhvr>
                                        <p:cTn id="42" dur="26">
                                          <p:stCondLst>
                                            <p:cond delay="1808"/>
                                          </p:stCondLst>
                                        </p:cTn>
                                        <p:tgtEl>
                                          <p:spTgt spid="9">
                                            <p:txEl>
                                              <p:pRg st="0" end="0"/>
                                            </p:txEl>
                                          </p:spTgt>
                                        </p:tgtEl>
                                      </p:cBhvr>
                                      <p:to x="100000" y="95000"/>
                                    </p:animScale>
                                    <p:animScale>
                                      <p:cBhvr>
                                        <p:cTn id="43" dur="166" decel="50000">
                                          <p:stCondLst>
                                            <p:cond delay="1834"/>
                                          </p:stCondLst>
                                        </p:cTn>
                                        <p:tgtEl>
                                          <p:spTgt spid="9">
                                            <p:txEl>
                                              <p:pRg st="0" end="0"/>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animEffect transition="in" filter="wipe(down)">
                                      <p:cBhvr>
                                        <p:cTn id="48" dur="580">
                                          <p:stCondLst>
                                            <p:cond delay="0"/>
                                          </p:stCondLst>
                                        </p:cTn>
                                        <p:tgtEl>
                                          <p:spTgt spid="10">
                                            <p:txEl>
                                              <p:pRg st="0" end="0"/>
                                            </p:txEl>
                                          </p:spTgt>
                                        </p:tgtEl>
                                      </p:cBhvr>
                                    </p:animEffect>
                                    <p:anim calcmode="lin" valueType="num">
                                      <p:cBhvr>
                                        <p:cTn id="49"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10">
                                            <p:txEl>
                                              <p:pRg st="0" end="0"/>
                                            </p:txEl>
                                          </p:spTgt>
                                        </p:tgtEl>
                                      </p:cBhvr>
                                      <p:to x="100000" y="60000"/>
                                    </p:animScale>
                                    <p:animScale>
                                      <p:cBhvr>
                                        <p:cTn id="55" dur="166" decel="50000">
                                          <p:stCondLst>
                                            <p:cond delay="676"/>
                                          </p:stCondLst>
                                        </p:cTn>
                                        <p:tgtEl>
                                          <p:spTgt spid="10">
                                            <p:txEl>
                                              <p:pRg st="0" end="0"/>
                                            </p:txEl>
                                          </p:spTgt>
                                        </p:tgtEl>
                                      </p:cBhvr>
                                      <p:to x="100000" y="100000"/>
                                    </p:animScale>
                                    <p:animScale>
                                      <p:cBhvr>
                                        <p:cTn id="56" dur="26">
                                          <p:stCondLst>
                                            <p:cond delay="1312"/>
                                          </p:stCondLst>
                                        </p:cTn>
                                        <p:tgtEl>
                                          <p:spTgt spid="10">
                                            <p:txEl>
                                              <p:pRg st="0" end="0"/>
                                            </p:txEl>
                                          </p:spTgt>
                                        </p:tgtEl>
                                      </p:cBhvr>
                                      <p:to x="100000" y="80000"/>
                                    </p:animScale>
                                    <p:animScale>
                                      <p:cBhvr>
                                        <p:cTn id="57" dur="166" decel="50000">
                                          <p:stCondLst>
                                            <p:cond delay="1338"/>
                                          </p:stCondLst>
                                        </p:cTn>
                                        <p:tgtEl>
                                          <p:spTgt spid="10">
                                            <p:txEl>
                                              <p:pRg st="0" end="0"/>
                                            </p:txEl>
                                          </p:spTgt>
                                        </p:tgtEl>
                                      </p:cBhvr>
                                      <p:to x="100000" y="100000"/>
                                    </p:animScale>
                                    <p:animScale>
                                      <p:cBhvr>
                                        <p:cTn id="58" dur="26">
                                          <p:stCondLst>
                                            <p:cond delay="1642"/>
                                          </p:stCondLst>
                                        </p:cTn>
                                        <p:tgtEl>
                                          <p:spTgt spid="10">
                                            <p:txEl>
                                              <p:pRg st="0" end="0"/>
                                            </p:txEl>
                                          </p:spTgt>
                                        </p:tgtEl>
                                      </p:cBhvr>
                                      <p:to x="100000" y="90000"/>
                                    </p:animScale>
                                    <p:animScale>
                                      <p:cBhvr>
                                        <p:cTn id="59" dur="166" decel="50000">
                                          <p:stCondLst>
                                            <p:cond delay="1668"/>
                                          </p:stCondLst>
                                        </p:cTn>
                                        <p:tgtEl>
                                          <p:spTgt spid="10">
                                            <p:txEl>
                                              <p:pRg st="0" end="0"/>
                                            </p:txEl>
                                          </p:spTgt>
                                        </p:tgtEl>
                                      </p:cBhvr>
                                      <p:to x="100000" y="100000"/>
                                    </p:animScale>
                                    <p:animScale>
                                      <p:cBhvr>
                                        <p:cTn id="60" dur="26">
                                          <p:stCondLst>
                                            <p:cond delay="1808"/>
                                          </p:stCondLst>
                                        </p:cTn>
                                        <p:tgtEl>
                                          <p:spTgt spid="10">
                                            <p:txEl>
                                              <p:pRg st="0" end="0"/>
                                            </p:txEl>
                                          </p:spTgt>
                                        </p:tgtEl>
                                      </p:cBhvr>
                                      <p:to x="100000" y="95000"/>
                                    </p:animScale>
                                    <p:animScale>
                                      <p:cBhvr>
                                        <p:cTn id="61" dur="166" decel="50000">
                                          <p:stCondLst>
                                            <p:cond delay="1834"/>
                                          </p:stCondLst>
                                        </p:cTn>
                                        <p:tgtEl>
                                          <p:spTgt spid="10">
                                            <p:txEl>
                                              <p:pRg st="0" end="0"/>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1">
                                            <p:txEl>
                                              <p:pRg st="0" end="0"/>
                                            </p:txEl>
                                          </p:spTgt>
                                        </p:tgtEl>
                                        <p:attrNameLst>
                                          <p:attrName>style.visibility</p:attrName>
                                        </p:attrNameLst>
                                      </p:cBhvr>
                                      <p:to>
                                        <p:strVal val="visible"/>
                                      </p:to>
                                    </p:set>
                                    <p:animEffect transition="in" filter="wipe(down)">
                                      <p:cBhvr>
                                        <p:cTn id="66" dur="580">
                                          <p:stCondLst>
                                            <p:cond delay="0"/>
                                          </p:stCondLst>
                                        </p:cTn>
                                        <p:tgtEl>
                                          <p:spTgt spid="11">
                                            <p:txEl>
                                              <p:pRg st="0" end="0"/>
                                            </p:txEl>
                                          </p:spTgt>
                                        </p:tgtEl>
                                      </p:cBhvr>
                                    </p:animEffect>
                                    <p:anim calcmode="lin" valueType="num">
                                      <p:cBhvr>
                                        <p:cTn id="67"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11">
                                            <p:txEl>
                                              <p:pRg st="0" end="0"/>
                                            </p:txEl>
                                          </p:spTgt>
                                        </p:tgtEl>
                                      </p:cBhvr>
                                      <p:to x="100000" y="60000"/>
                                    </p:animScale>
                                    <p:animScale>
                                      <p:cBhvr>
                                        <p:cTn id="73" dur="166" decel="50000">
                                          <p:stCondLst>
                                            <p:cond delay="676"/>
                                          </p:stCondLst>
                                        </p:cTn>
                                        <p:tgtEl>
                                          <p:spTgt spid="11">
                                            <p:txEl>
                                              <p:pRg st="0" end="0"/>
                                            </p:txEl>
                                          </p:spTgt>
                                        </p:tgtEl>
                                      </p:cBhvr>
                                      <p:to x="100000" y="100000"/>
                                    </p:animScale>
                                    <p:animScale>
                                      <p:cBhvr>
                                        <p:cTn id="74" dur="26">
                                          <p:stCondLst>
                                            <p:cond delay="1312"/>
                                          </p:stCondLst>
                                        </p:cTn>
                                        <p:tgtEl>
                                          <p:spTgt spid="11">
                                            <p:txEl>
                                              <p:pRg st="0" end="0"/>
                                            </p:txEl>
                                          </p:spTgt>
                                        </p:tgtEl>
                                      </p:cBhvr>
                                      <p:to x="100000" y="80000"/>
                                    </p:animScale>
                                    <p:animScale>
                                      <p:cBhvr>
                                        <p:cTn id="75" dur="166" decel="50000">
                                          <p:stCondLst>
                                            <p:cond delay="1338"/>
                                          </p:stCondLst>
                                        </p:cTn>
                                        <p:tgtEl>
                                          <p:spTgt spid="11">
                                            <p:txEl>
                                              <p:pRg st="0" end="0"/>
                                            </p:txEl>
                                          </p:spTgt>
                                        </p:tgtEl>
                                      </p:cBhvr>
                                      <p:to x="100000" y="100000"/>
                                    </p:animScale>
                                    <p:animScale>
                                      <p:cBhvr>
                                        <p:cTn id="76" dur="26">
                                          <p:stCondLst>
                                            <p:cond delay="1642"/>
                                          </p:stCondLst>
                                        </p:cTn>
                                        <p:tgtEl>
                                          <p:spTgt spid="11">
                                            <p:txEl>
                                              <p:pRg st="0" end="0"/>
                                            </p:txEl>
                                          </p:spTgt>
                                        </p:tgtEl>
                                      </p:cBhvr>
                                      <p:to x="100000" y="90000"/>
                                    </p:animScale>
                                    <p:animScale>
                                      <p:cBhvr>
                                        <p:cTn id="77" dur="166" decel="50000">
                                          <p:stCondLst>
                                            <p:cond delay="1668"/>
                                          </p:stCondLst>
                                        </p:cTn>
                                        <p:tgtEl>
                                          <p:spTgt spid="11">
                                            <p:txEl>
                                              <p:pRg st="0" end="0"/>
                                            </p:txEl>
                                          </p:spTgt>
                                        </p:tgtEl>
                                      </p:cBhvr>
                                      <p:to x="100000" y="100000"/>
                                    </p:animScale>
                                    <p:animScale>
                                      <p:cBhvr>
                                        <p:cTn id="78" dur="26">
                                          <p:stCondLst>
                                            <p:cond delay="1808"/>
                                          </p:stCondLst>
                                        </p:cTn>
                                        <p:tgtEl>
                                          <p:spTgt spid="11">
                                            <p:txEl>
                                              <p:pRg st="0" end="0"/>
                                            </p:txEl>
                                          </p:spTgt>
                                        </p:tgtEl>
                                      </p:cBhvr>
                                      <p:to x="100000" y="95000"/>
                                    </p:animScale>
                                    <p:animScale>
                                      <p:cBhvr>
                                        <p:cTn id="79" dur="166" decel="50000">
                                          <p:stCondLst>
                                            <p:cond delay="1834"/>
                                          </p:stCondLst>
                                        </p:cTn>
                                        <p:tgtEl>
                                          <p:spTgt spid="11">
                                            <p:txEl>
                                              <p:pRg st="0" end="0"/>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2">
                                            <p:txEl>
                                              <p:pRg st="0" end="0"/>
                                            </p:txEl>
                                          </p:spTgt>
                                        </p:tgtEl>
                                        <p:attrNameLst>
                                          <p:attrName>style.visibility</p:attrName>
                                        </p:attrNameLst>
                                      </p:cBhvr>
                                      <p:to>
                                        <p:strVal val="visible"/>
                                      </p:to>
                                    </p:set>
                                    <p:animEffect transition="in" filter="wipe(down)">
                                      <p:cBhvr>
                                        <p:cTn id="84" dur="580">
                                          <p:stCondLst>
                                            <p:cond delay="0"/>
                                          </p:stCondLst>
                                        </p:cTn>
                                        <p:tgtEl>
                                          <p:spTgt spid="12">
                                            <p:txEl>
                                              <p:pRg st="0" end="0"/>
                                            </p:txEl>
                                          </p:spTgt>
                                        </p:tgtEl>
                                      </p:cBhvr>
                                    </p:animEffect>
                                    <p:anim calcmode="lin" valueType="num">
                                      <p:cBhvr>
                                        <p:cTn id="85"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12">
                                            <p:txEl>
                                              <p:pRg st="0" end="0"/>
                                            </p:txEl>
                                          </p:spTgt>
                                        </p:tgtEl>
                                      </p:cBhvr>
                                      <p:to x="100000" y="60000"/>
                                    </p:animScale>
                                    <p:animScale>
                                      <p:cBhvr>
                                        <p:cTn id="91" dur="166" decel="50000">
                                          <p:stCondLst>
                                            <p:cond delay="676"/>
                                          </p:stCondLst>
                                        </p:cTn>
                                        <p:tgtEl>
                                          <p:spTgt spid="12">
                                            <p:txEl>
                                              <p:pRg st="0" end="0"/>
                                            </p:txEl>
                                          </p:spTgt>
                                        </p:tgtEl>
                                      </p:cBhvr>
                                      <p:to x="100000" y="100000"/>
                                    </p:animScale>
                                    <p:animScale>
                                      <p:cBhvr>
                                        <p:cTn id="92" dur="26">
                                          <p:stCondLst>
                                            <p:cond delay="1312"/>
                                          </p:stCondLst>
                                        </p:cTn>
                                        <p:tgtEl>
                                          <p:spTgt spid="12">
                                            <p:txEl>
                                              <p:pRg st="0" end="0"/>
                                            </p:txEl>
                                          </p:spTgt>
                                        </p:tgtEl>
                                      </p:cBhvr>
                                      <p:to x="100000" y="80000"/>
                                    </p:animScale>
                                    <p:animScale>
                                      <p:cBhvr>
                                        <p:cTn id="93" dur="166" decel="50000">
                                          <p:stCondLst>
                                            <p:cond delay="1338"/>
                                          </p:stCondLst>
                                        </p:cTn>
                                        <p:tgtEl>
                                          <p:spTgt spid="12">
                                            <p:txEl>
                                              <p:pRg st="0" end="0"/>
                                            </p:txEl>
                                          </p:spTgt>
                                        </p:tgtEl>
                                      </p:cBhvr>
                                      <p:to x="100000" y="100000"/>
                                    </p:animScale>
                                    <p:animScale>
                                      <p:cBhvr>
                                        <p:cTn id="94" dur="26">
                                          <p:stCondLst>
                                            <p:cond delay="1642"/>
                                          </p:stCondLst>
                                        </p:cTn>
                                        <p:tgtEl>
                                          <p:spTgt spid="12">
                                            <p:txEl>
                                              <p:pRg st="0" end="0"/>
                                            </p:txEl>
                                          </p:spTgt>
                                        </p:tgtEl>
                                      </p:cBhvr>
                                      <p:to x="100000" y="90000"/>
                                    </p:animScale>
                                    <p:animScale>
                                      <p:cBhvr>
                                        <p:cTn id="95" dur="166" decel="50000">
                                          <p:stCondLst>
                                            <p:cond delay="1668"/>
                                          </p:stCondLst>
                                        </p:cTn>
                                        <p:tgtEl>
                                          <p:spTgt spid="12">
                                            <p:txEl>
                                              <p:pRg st="0" end="0"/>
                                            </p:txEl>
                                          </p:spTgt>
                                        </p:tgtEl>
                                      </p:cBhvr>
                                      <p:to x="100000" y="100000"/>
                                    </p:animScale>
                                    <p:animScale>
                                      <p:cBhvr>
                                        <p:cTn id="96" dur="26">
                                          <p:stCondLst>
                                            <p:cond delay="1808"/>
                                          </p:stCondLst>
                                        </p:cTn>
                                        <p:tgtEl>
                                          <p:spTgt spid="12">
                                            <p:txEl>
                                              <p:pRg st="0" end="0"/>
                                            </p:txEl>
                                          </p:spTgt>
                                        </p:tgtEl>
                                      </p:cBhvr>
                                      <p:to x="100000" y="95000"/>
                                    </p:animScale>
                                    <p:animScale>
                                      <p:cBhvr>
                                        <p:cTn id="97" dur="166" decel="50000">
                                          <p:stCondLst>
                                            <p:cond delay="1834"/>
                                          </p:stCondLst>
                                        </p:cTn>
                                        <p:tgtEl>
                                          <p:spTgt spid="12">
                                            <p:txEl>
                                              <p:pRg st="0" end="0"/>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14">
                                            <p:txEl>
                                              <p:pRg st="0" end="0"/>
                                            </p:txEl>
                                          </p:spTgt>
                                        </p:tgtEl>
                                        <p:attrNameLst>
                                          <p:attrName>style.visibility</p:attrName>
                                        </p:attrNameLst>
                                      </p:cBhvr>
                                      <p:to>
                                        <p:strVal val="visible"/>
                                      </p:to>
                                    </p:set>
                                    <p:animEffect transition="in" filter="wipe(down)">
                                      <p:cBhvr>
                                        <p:cTn id="102" dur="580">
                                          <p:stCondLst>
                                            <p:cond delay="0"/>
                                          </p:stCondLst>
                                        </p:cTn>
                                        <p:tgtEl>
                                          <p:spTgt spid="14">
                                            <p:txEl>
                                              <p:pRg st="0" end="0"/>
                                            </p:txEl>
                                          </p:spTgt>
                                        </p:tgtEl>
                                      </p:cBhvr>
                                    </p:animEffect>
                                    <p:anim calcmode="lin" valueType="num">
                                      <p:cBhvr>
                                        <p:cTn id="103" dur="1822" tmFilter="0,0; 0.14,0.36; 0.43,0.73; 0.71,0.91; 1.0,1.0">
                                          <p:stCondLst>
                                            <p:cond delay="0"/>
                                          </p:stCondLst>
                                        </p:cTn>
                                        <p:tgtEl>
                                          <p:spTgt spid="14">
                                            <p:txEl>
                                              <p:pRg st="0" end="0"/>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14">
                                            <p:txEl>
                                              <p:pRg st="0" end="0"/>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14">
                                            <p:txEl>
                                              <p:pRg st="0" end="0"/>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14">
                                            <p:txEl>
                                              <p:pRg st="0" end="0"/>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14">
                                            <p:txEl>
                                              <p:pRg st="0" end="0"/>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14">
                                            <p:txEl>
                                              <p:pRg st="0" end="0"/>
                                            </p:txEl>
                                          </p:spTgt>
                                        </p:tgtEl>
                                      </p:cBhvr>
                                      <p:to x="100000" y="60000"/>
                                    </p:animScale>
                                    <p:animScale>
                                      <p:cBhvr>
                                        <p:cTn id="109" dur="166" decel="50000">
                                          <p:stCondLst>
                                            <p:cond delay="676"/>
                                          </p:stCondLst>
                                        </p:cTn>
                                        <p:tgtEl>
                                          <p:spTgt spid="14">
                                            <p:txEl>
                                              <p:pRg st="0" end="0"/>
                                            </p:txEl>
                                          </p:spTgt>
                                        </p:tgtEl>
                                      </p:cBhvr>
                                      <p:to x="100000" y="100000"/>
                                    </p:animScale>
                                    <p:animScale>
                                      <p:cBhvr>
                                        <p:cTn id="110" dur="26">
                                          <p:stCondLst>
                                            <p:cond delay="1312"/>
                                          </p:stCondLst>
                                        </p:cTn>
                                        <p:tgtEl>
                                          <p:spTgt spid="14">
                                            <p:txEl>
                                              <p:pRg st="0" end="0"/>
                                            </p:txEl>
                                          </p:spTgt>
                                        </p:tgtEl>
                                      </p:cBhvr>
                                      <p:to x="100000" y="80000"/>
                                    </p:animScale>
                                    <p:animScale>
                                      <p:cBhvr>
                                        <p:cTn id="111" dur="166" decel="50000">
                                          <p:stCondLst>
                                            <p:cond delay="1338"/>
                                          </p:stCondLst>
                                        </p:cTn>
                                        <p:tgtEl>
                                          <p:spTgt spid="14">
                                            <p:txEl>
                                              <p:pRg st="0" end="0"/>
                                            </p:txEl>
                                          </p:spTgt>
                                        </p:tgtEl>
                                      </p:cBhvr>
                                      <p:to x="100000" y="100000"/>
                                    </p:animScale>
                                    <p:animScale>
                                      <p:cBhvr>
                                        <p:cTn id="112" dur="26">
                                          <p:stCondLst>
                                            <p:cond delay="1642"/>
                                          </p:stCondLst>
                                        </p:cTn>
                                        <p:tgtEl>
                                          <p:spTgt spid="14">
                                            <p:txEl>
                                              <p:pRg st="0" end="0"/>
                                            </p:txEl>
                                          </p:spTgt>
                                        </p:tgtEl>
                                      </p:cBhvr>
                                      <p:to x="100000" y="90000"/>
                                    </p:animScale>
                                    <p:animScale>
                                      <p:cBhvr>
                                        <p:cTn id="113" dur="166" decel="50000">
                                          <p:stCondLst>
                                            <p:cond delay="1668"/>
                                          </p:stCondLst>
                                        </p:cTn>
                                        <p:tgtEl>
                                          <p:spTgt spid="14">
                                            <p:txEl>
                                              <p:pRg st="0" end="0"/>
                                            </p:txEl>
                                          </p:spTgt>
                                        </p:tgtEl>
                                      </p:cBhvr>
                                      <p:to x="100000" y="100000"/>
                                    </p:animScale>
                                    <p:animScale>
                                      <p:cBhvr>
                                        <p:cTn id="114" dur="26">
                                          <p:stCondLst>
                                            <p:cond delay="1808"/>
                                          </p:stCondLst>
                                        </p:cTn>
                                        <p:tgtEl>
                                          <p:spTgt spid="14">
                                            <p:txEl>
                                              <p:pRg st="0" end="0"/>
                                            </p:txEl>
                                          </p:spTgt>
                                        </p:tgtEl>
                                      </p:cBhvr>
                                      <p:to x="100000" y="95000"/>
                                    </p:animScale>
                                    <p:animScale>
                                      <p:cBhvr>
                                        <p:cTn id="115" dur="166" decel="50000">
                                          <p:stCondLst>
                                            <p:cond delay="1834"/>
                                          </p:stCondLst>
                                        </p:cTn>
                                        <p:tgtEl>
                                          <p:spTgt spid="14">
                                            <p:txEl>
                                              <p:pRg st="0" end="0"/>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15">
                                            <p:txEl>
                                              <p:pRg st="0" end="0"/>
                                            </p:txEl>
                                          </p:spTgt>
                                        </p:tgtEl>
                                        <p:attrNameLst>
                                          <p:attrName>style.visibility</p:attrName>
                                        </p:attrNameLst>
                                      </p:cBhvr>
                                      <p:to>
                                        <p:strVal val="visible"/>
                                      </p:to>
                                    </p:set>
                                    <p:animEffect transition="in" filter="wipe(down)">
                                      <p:cBhvr>
                                        <p:cTn id="120" dur="580">
                                          <p:stCondLst>
                                            <p:cond delay="0"/>
                                          </p:stCondLst>
                                        </p:cTn>
                                        <p:tgtEl>
                                          <p:spTgt spid="15">
                                            <p:txEl>
                                              <p:pRg st="0" end="0"/>
                                            </p:txEl>
                                          </p:spTgt>
                                        </p:tgtEl>
                                      </p:cBhvr>
                                    </p:animEffect>
                                    <p:anim calcmode="lin" valueType="num">
                                      <p:cBhvr>
                                        <p:cTn id="121" dur="1822" tmFilter="0,0; 0.14,0.36; 0.43,0.73; 0.71,0.91; 1.0,1.0">
                                          <p:stCondLst>
                                            <p:cond delay="0"/>
                                          </p:stCondLst>
                                        </p:cTn>
                                        <p:tgtEl>
                                          <p:spTgt spid="15">
                                            <p:txEl>
                                              <p:pRg st="0" end="0"/>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15">
                                            <p:txEl>
                                              <p:pRg st="0" end="0"/>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15">
                                            <p:txEl>
                                              <p:pRg st="0" end="0"/>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15">
                                            <p:txEl>
                                              <p:pRg st="0" end="0"/>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15">
                                            <p:txEl>
                                              <p:pRg st="0" end="0"/>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15">
                                            <p:txEl>
                                              <p:pRg st="0" end="0"/>
                                            </p:txEl>
                                          </p:spTgt>
                                        </p:tgtEl>
                                      </p:cBhvr>
                                      <p:to x="100000" y="60000"/>
                                    </p:animScale>
                                    <p:animScale>
                                      <p:cBhvr>
                                        <p:cTn id="127" dur="166" decel="50000">
                                          <p:stCondLst>
                                            <p:cond delay="676"/>
                                          </p:stCondLst>
                                        </p:cTn>
                                        <p:tgtEl>
                                          <p:spTgt spid="15">
                                            <p:txEl>
                                              <p:pRg st="0" end="0"/>
                                            </p:txEl>
                                          </p:spTgt>
                                        </p:tgtEl>
                                      </p:cBhvr>
                                      <p:to x="100000" y="100000"/>
                                    </p:animScale>
                                    <p:animScale>
                                      <p:cBhvr>
                                        <p:cTn id="128" dur="26">
                                          <p:stCondLst>
                                            <p:cond delay="1312"/>
                                          </p:stCondLst>
                                        </p:cTn>
                                        <p:tgtEl>
                                          <p:spTgt spid="15">
                                            <p:txEl>
                                              <p:pRg st="0" end="0"/>
                                            </p:txEl>
                                          </p:spTgt>
                                        </p:tgtEl>
                                      </p:cBhvr>
                                      <p:to x="100000" y="80000"/>
                                    </p:animScale>
                                    <p:animScale>
                                      <p:cBhvr>
                                        <p:cTn id="129" dur="166" decel="50000">
                                          <p:stCondLst>
                                            <p:cond delay="1338"/>
                                          </p:stCondLst>
                                        </p:cTn>
                                        <p:tgtEl>
                                          <p:spTgt spid="15">
                                            <p:txEl>
                                              <p:pRg st="0" end="0"/>
                                            </p:txEl>
                                          </p:spTgt>
                                        </p:tgtEl>
                                      </p:cBhvr>
                                      <p:to x="100000" y="100000"/>
                                    </p:animScale>
                                    <p:animScale>
                                      <p:cBhvr>
                                        <p:cTn id="130" dur="26">
                                          <p:stCondLst>
                                            <p:cond delay="1642"/>
                                          </p:stCondLst>
                                        </p:cTn>
                                        <p:tgtEl>
                                          <p:spTgt spid="15">
                                            <p:txEl>
                                              <p:pRg st="0" end="0"/>
                                            </p:txEl>
                                          </p:spTgt>
                                        </p:tgtEl>
                                      </p:cBhvr>
                                      <p:to x="100000" y="90000"/>
                                    </p:animScale>
                                    <p:animScale>
                                      <p:cBhvr>
                                        <p:cTn id="131" dur="166" decel="50000">
                                          <p:stCondLst>
                                            <p:cond delay="1668"/>
                                          </p:stCondLst>
                                        </p:cTn>
                                        <p:tgtEl>
                                          <p:spTgt spid="15">
                                            <p:txEl>
                                              <p:pRg st="0" end="0"/>
                                            </p:txEl>
                                          </p:spTgt>
                                        </p:tgtEl>
                                      </p:cBhvr>
                                      <p:to x="100000" y="100000"/>
                                    </p:animScale>
                                    <p:animScale>
                                      <p:cBhvr>
                                        <p:cTn id="132" dur="26">
                                          <p:stCondLst>
                                            <p:cond delay="1808"/>
                                          </p:stCondLst>
                                        </p:cTn>
                                        <p:tgtEl>
                                          <p:spTgt spid="15">
                                            <p:txEl>
                                              <p:pRg st="0" end="0"/>
                                            </p:txEl>
                                          </p:spTgt>
                                        </p:tgtEl>
                                      </p:cBhvr>
                                      <p:to x="100000" y="95000"/>
                                    </p:animScale>
                                    <p:animScale>
                                      <p:cBhvr>
                                        <p:cTn id="133" dur="166" decel="50000">
                                          <p:stCondLst>
                                            <p:cond delay="1834"/>
                                          </p:stCondLst>
                                        </p:cTn>
                                        <p:tgtEl>
                                          <p:spTgt spid="15">
                                            <p:txEl>
                                              <p:pRg st="0" end="0"/>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grpId="0" nodeType="clickEffect">
                                  <p:stCondLst>
                                    <p:cond delay="0"/>
                                  </p:stCondLst>
                                  <p:childTnLst>
                                    <p:set>
                                      <p:cBhvr>
                                        <p:cTn id="137" dur="1" fill="hold">
                                          <p:stCondLst>
                                            <p:cond delay="0"/>
                                          </p:stCondLst>
                                        </p:cTn>
                                        <p:tgtEl>
                                          <p:spTgt spid="16">
                                            <p:txEl>
                                              <p:pRg st="0" end="0"/>
                                            </p:txEl>
                                          </p:spTgt>
                                        </p:tgtEl>
                                        <p:attrNameLst>
                                          <p:attrName>style.visibility</p:attrName>
                                        </p:attrNameLst>
                                      </p:cBhvr>
                                      <p:to>
                                        <p:strVal val="visible"/>
                                      </p:to>
                                    </p:set>
                                    <p:animEffect transition="in" filter="wipe(down)">
                                      <p:cBhvr>
                                        <p:cTn id="138" dur="580">
                                          <p:stCondLst>
                                            <p:cond delay="0"/>
                                          </p:stCondLst>
                                        </p:cTn>
                                        <p:tgtEl>
                                          <p:spTgt spid="16">
                                            <p:txEl>
                                              <p:pRg st="0" end="0"/>
                                            </p:txEl>
                                          </p:spTgt>
                                        </p:tgtEl>
                                      </p:cBhvr>
                                    </p:animEffect>
                                    <p:anim calcmode="lin" valueType="num">
                                      <p:cBhvr>
                                        <p:cTn id="139" dur="1822" tmFilter="0,0; 0.14,0.36; 0.43,0.73; 0.71,0.91; 1.0,1.0">
                                          <p:stCondLst>
                                            <p:cond delay="0"/>
                                          </p:stCondLst>
                                        </p:cTn>
                                        <p:tgtEl>
                                          <p:spTgt spid="16">
                                            <p:txEl>
                                              <p:pRg st="0" end="0"/>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16">
                                            <p:txEl>
                                              <p:pRg st="0" end="0"/>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16">
                                            <p:txEl>
                                              <p:pRg st="0" end="0"/>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16">
                                            <p:txEl>
                                              <p:pRg st="0" end="0"/>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16">
                                            <p:txEl>
                                              <p:pRg st="0" end="0"/>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16">
                                            <p:txEl>
                                              <p:pRg st="0" end="0"/>
                                            </p:txEl>
                                          </p:spTgt>
                                        </p:tgtEl>
                                      </p:cBhvr>
                                      <p:to x="100000" y="60000"/>
                                    </p:animScale>
                                    <p:animScale>
                                      <p:cBhvr>
                                        <p:cTn id="145" dur="166" decel="50000">
                                          <p:stCondLst>
                                            <p:cond delay="676"/>
                                          </p:stCondLst>
                                        </p:cTn>
                                        <p:tgtEl>
                                          <p:spTgt spid="16">
                                            <p:txEl>
                                              <p:pRg st="0" end="0"/>
                                            </p:txEl>
                                          </p:spTgt>
                                        </p:tgtEl>
                                      </p:cBhvr>
                                      <p:to x="100000" y="100000"/>
                                    </p:animScale>
                                    <p:animScale>
                                      <p:cBhvr>
                                        <p:cTn id="146" dur="26">
                                          <p:stCondLst>
                                            <p:cond delay="1312"/>
                                          </p:stCondLst>
                                        </p:cTn>
                                        <p:tgtEl>
                                          <p:spTgt spid="16">
                                            <p:txEl>
                                              <p:pRg st="0" end="0"/>
                                            </p:txEl>
                                          </p:spTgt>
                                        </p:tgtEl>
                                      </p:cBhvr>
                                      <p:to x="100000" y="80000"/>
                                    </p:animScale>
                                    <p:animScale>
                                      <p:cBhvr>
                                        <p:cTn id="147" dur="166" decel="50000">
                                          <p:stCondLst>
                                            <p:cond delay="1338"/>
                                          </p:stCondLst>
                                        </p:cTn>
                                        <p:tgtEl>
                                          <p:spTgt spid="16">
                                            <p:txEl>
                                              <p:pRg st="0" end="0"/>
                                            </p:txEl>
                                          </p:spTgt>
                                        </p:tgtEl>
                                      </p:cBhvr>
                                      <p:to x="100000" y="100000"/>
                                    </p:animScale>
                                    <p:animScale>
                                      <p:cBhvr>
                                        <p:cTn id="148" dur="26">
                                          <p:stCondLst>
                                            <p:cond delay="1642"/>
                                          </p:stCondLst>
                                        </p:cTn>
                                        <p:tgtEl>
                                          <p:spTgt spid="16">
                                            <p:txEl>
                                              <p:pRg st="0" end="0"/>
                                            </p:txEl>
                                          </p:spTgt>
                                        </p:tgtEl>
                                      </p:cBhvr>
                                      <p:to x="100000" y="90000"/>
                                    </p:animScale>
                                    <p:animScale>
                                      <p:cBhvr>
                                        <p:cTn id="149" dur="166" decel="50000">
                                          <p:stCondLst>
                                            <p:cond delay="1668"/>
                                          </p:stCondLst>
                                        </p:cTn>
                                        <p:tgtEl>
                                          <p:spTgt spid="16">
                                            <p:txEl>
                                              <p:pRg st="0" end="0"/>
                                            </p:txEl>
                                          </p:spTgt>
                                        </p:tgtEl>
                                      </p:cBhvr>
                                      <p:to x="100000" y="100000"/>
                                    </p:animScale>
                                    <p:animScale>
                                      <p:cBhvr>
                                        <p:cTn id="150" dur="26">
                                          <p:stCondLst>
                                            <p:cond delay="1808"/>
                                          </p:stCondLst>
                                        </p:cTn>
                                        <p:tgtEl>
                                          <p:spTgt spid="16">
                                            <p:txEl>
                                              <p:pRg st="0" end="0"/>
                                            </p:txEl>
                                          </p:spTgt>
                                        </p:tgtEl>
                                      </p:cBhvr>
                                      <p:to x="100000" y="95000"/>
                                    </p:animScale>
                                    <p:animScale>
                                      <p:cBhvr>
                                        <p:cTn id="151" dur="166" decel="50000">
                                          <p:stCondLst>
                                            <p:cond delay="1834"/>
                                          </p:stCondLst>
                                        </p:cTn>
                                        <p:tgtEl>
                                          <p:spTgt spid="16">
                                            <p:txEl>
                                              <p:pRg st="0" end="0"/>
                                            </p:txEl>
                                          </p:spTgt>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grpId="0" nodeType="clickEffect">
                                  <p:stCondLst>
                                    <p:cond delay="0"/>
                                  </p:stCondLst>
                                  <p:childTnLst>
                                    <p:set>
                                      <p:cBhvr>
                                        <p:cTn id="155" dur="1" fill="hold">
                                          <p:stCondLst>
                                            <p:cond delay="0"/>
                                          </p:stCondLst>
                                        </p:cTn>
                                        <p:tgtEl>
                                          <p:spTgt spid="17">
                                            <p:txEl>
                                              <p:pRg st="0" end="0"/>
                                            </p:txEl>
                                          </p:spTgt>
                                        </p:tgtEl>
                                        <p:attrNameLst>
                                          <p:attrName>style.visibility</p:attrName>
                                        </p:attrNameLst>
                                      </p:cBhvr>
                                      <p:to>
                                        <p:strVal val="visible"/>
                                      </p:to>
                                    </p:set>
                                    <p:animEffect transition="in" filter="wipe(down)">
                                      <p:cBhvr>
                                        <p:cTn id="156" dur="580">
                                          <p:stCondLst>
                                            <p:cond delay="0"/>
                                          </p:stCondLst>
                                        </p:cTn>
                                        <p:tgtEl>
                                          <p:spTgt spid="17">
                                            <p:txEl>
                                              <p:pRg st="0" end="0"/>
                                            </p:txEl>
                                          </p:spTgt>
                                        </p:tgtEl>
                                      </p:cBhvr>
                                    </p:animEffect>
                                    <p:anim calcmode="lin" valueType="num">
                                      <p:cBhvr>
                                        <p:cTn id="157" dur="1822" tmFilter="0,0; 0.14,0.36; 0.43,0.73; 0.71,0.91; 1.0,1.0">
                                          <p:stCondLst>
                                            <p:cond delay="0"/>
                                          </p:stCondLst>
                                        </p:cTn>
                                        <p:tgtEl>
                                          <p:spTgt spid="17">
                                            <p:txEl>
                                              <p:pRg st="0" end="0"/>
                                            </p:txEl>
                                          </p:spTgt>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17">
                                            <p:txEl>
                                              <p:pRg st="0" end="0"/>
                                            </p:txEl>
                                          </p:spTgt>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17">
                                            <p:txEl>
                                              <p:pRg st="0" end="0"/>
                                            </p:txEl>
                                          </p:spTgt>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17">
                                            <p:txEl>
                                              <p:pRg st="0" end="0"/>
                                            </p:txEl>
                                          </p:spTgt>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17">
                                            <p:txEl>
                                              <p:pRg st="0" end="0"/>
                                            </p:txEl>
                                          </p:spTgt>
                                        </p:tgtEl>
                                        <p:attrNameLst>
                                          <p:attrName>ppt_y</p:attrName>
                                        </p:attrNameLst>
                                      </p:cBhvr>
                                      <p:tavLst>
                                        <p:tav tm="0" fmla="#ppt_y-sin(pi*$)/81">
                                          <p:val>
                                            <p:fltVal val="0"/>
                                          </p:val>
                                        </p:tav>
                                        <p:tav tm="100000">
                                          <p:val>
                                            <p:fltVal val="1"/>
                                          </p:val>
                                        </p:tav>
                                      </p:tavLst>
                                    </p:anim>
                                    <p:animScale>
                                      <p:cBhvr>
                                        <p:cTn id="162" dur="26">
                                          <p:stCondLst>
                                            <p:cond delay="650"/>
                                          </p:stCondLst>
                                        </p:cTn>
                                        <p:tgtEl>
                                          <p:spTgt spid="17">
                                            <p:txEl>
                                              <p:pRg st="0" end="0"/>
                                            </p:txEl>
                                          </p:spTgt>
                                        </p:tgtEl>
                                      </p:cBhvr>
                                      <p:to x="100000" y="60000"/>
                                    </p:animScale>
                                    <p:animScale>
                                      <p:cBhvr>
                                        <p:cTn id="163" dur="166" decel="50000">
                                          <p:stCondLst>
                                            <p:cond delay="676"/>
                                          </p:stCondLst>
                                        </p:cTn>
                                        <p:tgtEl>
                                          <p:spTgt spid="17">
                                            <p:txEl>
                                              <p:pRg st="0" end="0"/>
                                            </p:txEl>
                                          </p:spTgt>
                                        </p:tgtEl>
                                      </p:cBhvr>
                                      <p:to x="100000" y="100000"/>
                                    </p:animScale>
                                    <p:animScale>
                                      <p:cBhvr>
                                        <p:cTn id="164" dur="26">
                                          <p:stCondLst>
                                            <p:cond delay="1312"/>
                                          </p:stCondLst>
                                        </p:cTn>
                                        <p:tgtEl>
                                          <p:spTgt spid="17">
                                            <p:txEl>
                                              <p:pRg st="0" end="0"/>
                                            </p:txEl>
                                          </p:spTgt>
                                        </p:tgtEl>
                                      </p:cBhvr>
                                      <p:to x="100000" y="80000"/>
                                    </p:animScale>
                                    <p:animScale>
                                      <p:cBhvr>
                                        <p:cTn id="165" dur="166" decel="50000">
                                          <p:stCondLst>
                                            <p:cond delay="1338"/>
                                          </p:stCondLst>
                                        </p:cTn>
                                        <p:tgtEl>
                                          <p:spTgt spid="17">
                                            <p:txEl>
                                              <p:pRg st="0" end="0"/>
                                            </p:txEl>
                                          </p:spTgt>
                                        </p:tgtEl>
                                      </p:cBhvr>
                                      <p:to x="100000" y="100000"/>
                                    </p:animScale>
                                    <p:animScale>
                                      <p:cBhvr>
                                        <p:cTn id="166" dur="26">
                                          <p:stCondLst>
                                            <p:cond delay="1642"/>
                                          </p:stCondLst>
                                        </p:cTn>
                                        <p:tgtEl>
                                          <p:spTgt spid="17">
                                            <p:txEl>
                                              <p:pRg st="0" end="0"/>
                                            </p:txEl>
                                          </p:spTgt>
                                        </p:tgtEl>
                                      </p:cBhvr>
                                      <p:to x="100000" y="90000"/>
                                    </p:animScale>
                                    <p:animScale>
                                      <p:cBhvr>
                                        <p:cTn id="167" dur="166" decel="50000">
                                          <p:stCondLst>
                                            <p:cond delay="1668"/>
                                          </p:stCondLst>
                                        </p:cTn>
                                        <p:tgtEl>
                                          <p:spTgt spid="17">
                                            <p:txEl>
                                              <p:pRg st="0" end="0"/>
                                            </p:txEl>
                                          </p:spTgt>
                                        </p:tgtEl>
                                      </p:cBhvr>
                                      <p:to x="100000" y="100000"/>
                                    </p:animScale>
                                    <p:animScale>
                                      <p:cBhvr>
                                        <p:cTn id="168" dur="26">
                                          <p:stCondLst>
                                            <p:cond delay="1808"/>
                                          </p:stCondLst>
                                        </p:cTn>
                                        <p:tgtEl>
                                          <p:spTgt spid="17">
                                            <p:txEl>
                                              <p:pRg st="0" end="0"/>
                                            </p:txEl>
                                          </p:spTgt>
                                        </p:tgtEl>
                                      </p:cBhvr>
                                      <p:to x="100000" y="95000"/>
                                    </p:animScale>
                                    <p:animScale>
                                      <p:cBhvr>
                                        <p:cTn id="169" dur="166" decel="50000">
                                          <p:stCondLst>
                                            <p:cond delay="1834"/>
                                          </p:stCondLst>
                                        </p:cTn>
                                        <p:tgtEl>
                                          <p:spTgt spid="17">
                                            <p:txEl>
                                              <p:pRg st="0" end="0"/>
                                            </p:txEl>
                                          </p:spTgt>
                                        </p:tgtEl>
                                      </p:cBhvr>
                                      <p:to x="100000" y="100000"/>
                                    </p:animScale>
                                  </p:childTnLst>
                                </p:cTn>
                              </p:par>
                            </p:childTnLst>
                          </p:cTn>
                        </p:par>
                      </p:childTnLst>
                    </p:cTn>
                  </p:par>
                  <p:par>
                    <p:cTn id="170" fill="hold">
                      <p:stCondLst>
                        <p:cond delay="indefinite"/>
                      </p:stCondLst>
                      <p:childTnLst>
                        <p:par>
                          <p:cTn id="171" fill="hold">
                            <p:stCondLst>
                              <p:cond delay="0"/>
                            </p:stCondLst>
                            <p:childTnLst>
                              <p:par>
                                <p:cTn id="172" presetID="26" presetClass="entr" presetSubtype="0" fill="hold" grpId="0" nodeType="clickEffect">
                                  <p:stCondLst>
                                    <p:cond delay="0"/>
                                  </p:stCondLst>
                                  <p:childTnLst>
                                    <p:set>
                                      <p:cBhvr>
                                        <p:cTn id="173" dur="1" fill="hold">
                                          <p:stCondLst>
                                            <p:cond delay="0"/>
                                          </p:stCondLst>
                                        </p:cTn>
                                        <p:tgtEl>
                                          <p:spTgt spid="18">
                                            <p:txEl>
                                              <p:pRg st="0" end="0"/>
                                            </p:txEl>
                                          </p:spTgt>
                                        </p:tgtEl>
                                        <p:attrNameLst>
                                          <p:attrName>style.visibility</p:attrName>
                                        </p:attrNameLst>
                                      </p:cBhvr>
                                      <p:to>
                                        <p:strVal val="visible"/>
                                      </p:to>
                                    </p:set>
                                    <p:animEffect transition="in" filter="wipe(down)">
                                      <p:cBhvr>
                                        <p:cTn id="174" dur="580">
                                          <p:stCondLst>
                                            <p:cond delay="0"/>
                                          </p:stCondLst>
                                        </p:cTn>
                                        <p:tgtEl>
                                          <p:spTgt spid="18">
                                            <p:txEl>
                                              <p:pRg st="0" end="0"/>
                                            </p:txEl>
                                          </p:spTgt>
                                        </p:tgtEl>
                                      </p:cBhvr>
                                    </p:animEffect>
                                    <p:anim calcmode="lin" valueType="num">
                                      <p:cBhvr>
                                        <p:cTn id="175" dur="1822" tmFilter="0,0; 0.14,0.36; 0.43,0.73; 0.71,0.91; 1.0,1.0">
                                          <p:stCondLst>
                                            <p:cond delay="0"/>
                                          </p:stCondLst>
                                        </p:cTn>
                                        <p:tgtEl>
                                          <p:spTgt spid="18">
                                            <p:txEl>
                                              <p:pRg st="0" end="0"/>
                                            </p:txEl>
                                          </p:spTgt>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18">
                                            <p:txEl>
                                              <p:pRg st="0" end="0"/>
                                            </p:txEl>
                                          </p:spTgt>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18">
                                            <p:txEl>
                                              <p:pRg st="0" end="0"/>
                                            </p:txEl>
                                          </p:spTgt>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18">
                                            <p:txEl>
                                              <p:pRg st="0" end="0"/>
                                            </p:txEl>
                                          </p:spTgt>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18">
                                            <p:txEl>
                                              <p:pRg st="0" end="0"/>
                                            </p:txEl>
                                          </p:spTgt>
                                        </p:tgtEl>
                                        <p:attrNameLst>
                                          <p:attrName>ppt_y</p:attrName>
                                        </p:attrNameLst>
                                      </p:cBhvr>
                                      <p:tavLst>
                                        <p:tav tm="0" fmla="#ppt_y-sin(pi*$)/81">
                                          <p:val>
                                            <p:fltVal val="0"/>
                                          </p:val>
                                        </p:tav>
                                        <p:tav tm="100000">
                                          <p:val>
                                            <p:fltVal val="1"/>
                                          </p:val>
                                        </p:tav>
                                      </p:tavLst>
                                    </p:anim>
                                    <p:animScale>
                                      <p:cBhvr>
                                        <p:cTn id="180" dur="26">
                                          <p:stCondLst>
                                            <p:cond delay="650"/>
                                          </p:stCondLst>
                                        </p:cTn>
                                        <p:tgtEl>
                                          <p:spTgt spid="18">
                                            <p:txEl>
                                              <p:pRg st="0" end="0"/>
                                            </p:txEl>
                                          </p:spTgt>
                                        </p:tgtEl>
                                      </p:cBhvr>
                                      <p:to x="100000" y="60000"/>
                                    </p:animScale>
                                    <p:animScale>
                                      <p:cBhvr>
                                        <p:cTn id="181" dur="166" decel="50000">
                                          <p:stCondLst>
                                            <p:cond delay="676"/>
                                          </p:stCondLst>
                                        </p:cTn>
                                        <p:tgtEl>
                                          <p:spTgt spid="18">
                                            <p:txEl>
                                              <p:pRg st="0" end="0"/>
                                            </p:txEl>
                                          </p:spTgt>
                                        </p:tgtEl>
                                      </p:cBhvr>
                                      <p:to x="100000" y="100000"/>
                                    </p:animScale>
                                    <p:animScale>
                                      <p:cBhvr>
                                        <p:cTn id="182" dur="26">
                                          <p:stCondLst>
                                            <p:cond delay="1312"/>
                                          </p:stCondLst>
                                        </p:cTn>
                                        <p:tgtEl>
                                          <p:spTgt spid="18">
                                            <p:txEl>
                                              <p:pRg st="0" end="0"/>
                                            </p:txEl>
                                          </p:spTgt>
                                        </p:tgtEl>
                                      </p:cBhvr>
                                      <p:to x="100000" y="80000"/>
                                    </p:animScale>
                                    <p:animScale>
                                      <p:cBhvr>
                                        <p:cTn id="183" dur="166" decel="50000">
                                          <p:stCondLst>
                                            <p:cond delay="1338"/>
                                          </p:stCondLst>
                                        </p:cTn>
                                        <p:tgtEl>
                                          <p:spTgt spid="18">
                                            <p:txEl>
                                              <p:pRg st="0" end="0"/>
                                            </p:txEl>
                                          </p:spTgt>
                                        </p:tgtEl>
                                      </p:cBhvr>
                                      <p:to x="100000" y="100000"/>
                                    </p:animScale>
                                    <p:animScale>
                                      <p:cBhvr>
                                        <p:cTn id="184" dur="26">
                                          <p:stCondLst>
                                            <p:cond delay="1642"/>
                                          </p:stCondLst>
                                        </p:cTn>
                                        <p:tgtEl>
                                          <p:spTgt spid="18">
                                            <p:txEl>
                                              <p:pRg st="0" end="0"/>
                                            </p:txEl>
                                          </p:spTgt>
                                        </p:tgtEl>
                                      </p:cBhvr>
                                      <p:to x="100000" y="90000"/>
                                    </p:animScale>
                                    <p:animScale>
                                      <p:cBhvr>
                                        <p:cTn id="185" dur="166" decel="50000">
                                          <p:stCondLst>
                                            <p:cond delay="1668"/>
                                          </p:stCondLst>
                                        </p:cTn>
                                        <p:tgtEl>
                                          <p:spTgt spid="18">
                                            <p:txEl>
                                              <p:pRg st="0" end="0"/>
                                            </p:txEl>
                                          </p:spTgt>
                                        </p:tgtEl>
                                      </p:cBhvr>
                                      <p:to x="100000" y="100000"/>
                                    </p:animScale>
                                    <p:animScale>
                                      <p:cBhvr>
                                        <p:cTn id="186" dur="26">
                                          <p:stCondLst>
                                            <p:cond delay="1808"/>
                                          </p:stCondLst>
                                        </p:cTn>
                                        <p:tgtEl>
                                          <p:spTgt spid="18">
                                            <p:txEl>
                                              <p:pRg st="0" end="0"/>
                                            </p:txEl>
                                          </p:spTgt>
                                        </p:tgtEl>
                                      </p:cBhvr>
                                      <p:to x="100000" y="95000"/>
                                    </p:animScale>
                                    <p:animScale>
                                      <p:cBhvr>
                                        <p:cTn id="187" dur="166" decel="50000">
                                          <p:stCondLst>
                                            <p:cond delay="1834"/>
                                          </p:stCondLst>
                                        </p:cTn>
                                        <p:tgtEl>
                                          <p:spTgt spid="18">
                                            <p:txEl>
                                              <p:pRg st="0" end="0"/>
                                            </p:txEl>
                                          </p:spTgt>
                                        </p:tgtEl>
                                      </p:cBhvr>
                                      <p:to x="100000" y="100000"/>
                                    </p:animScale>
                                  </p:childTnLst>
                                </p:cTn>
                              </p:par>
                            </p:childTnLst>
                          </p:cTn>
                        </p:par>
                      </p:childTnLst>
                    </p:cTn>
                  </p:par>
                  <p:par>
                    <p:cTn id="188" fill="hold">
                      <p:stCondLst>
                        <p:cond delay="indefinite"/>
                      </p:stCondLst>
                      <p:childTnLst>
                        <p:par>
                          <p:cTn id="189" fill="hold">
                            <p:stCondLst>
                              <p:cond delay="0"/>
                            </p:stCondLst>
                            <p:childTnLst>
                              <p:par>
                                <p:cTn id="190" presetID="26" presetClass="entr" presetSubtype="0" fill="hold" grpId="0" nodeType="clickEffect">
                                  <p:stCondLst>
                                    <p:cond delay="0"/>
                                  </p:stCondLst>
                                  <p:childTnLst>
                                    <p:set>
                                      <p:cBhvr>
                                        <p:cTn id="191" dur="1" fill="hold">
                                          <p:stCondLst>
                                            <p:cond delay="0"/>
                                          </p:stCondLst>
                                        </p:cTn>
                                        <p:tgtEl>
                                          <p:spTgt spid="19">
                                            <p:txEl>
                                              <p:pRg st="0" end="0"/>
                                            </p:txEl>
                                          </p:spTgt>
                                        </p:tgtEl>
                                        <p:attrNameLst>
                                          <p:attrName>style.visibility</p:attrName>
                                        </p:attrNameLst>
                                      </p:cBhvr>
                                      <p:to>
                                        <p:strVal val="visible"/>
                                      </p:to>
                                    </p:set>
                                    <p:animEffect transition="in" filter="wipe(down)">
                                      <p:cBhvr>
                                        <p:cTn id="192" dur="580">
                                          <p:stCondLst>
                                            <p:cond delay="0"/>
                                          </p:stCondLst>
                                        </p:cTn>
                                        <p:tgtEl>
                                          <p:spTgt spid="19">
                                            <p:txEl>
                                              <p:pRg st="0" end="0"/>
                                            </p:txEl>
                                          </p:spTgt>
                                        </p:tgtEl>
                                      </p:cBhvr>
                                    </p:animEffect>
                                    <p:anim calcmode="lin" valueType="num">
                                      <p:cBhvr>
                                        <p:cTn id="193" dur="1822" tmFilter="0,0; 0.14,0.36; 0.43,0.73; 0.71,0.91; 1.0,1.0">
                                          <p:stCondLst>
                                            <p:cond delay="0"/>
                                          </p:stCondLst>
                                        </p:cTn>
                                        <p:tgtEl>
                                          <p:spTgt spid="19">
                                            <p:txEl>
                                              <p:pRg st="0" end="0"/>
                                            </p:txEl>
                                          </p:spTgt>
                                        </p:tgtEl>
                                        <p:attrNameLst>
                                          <p:attrName>ppt_x</p:attrName>
                                        </p:attrNameLst>
                                      </p:cBhvr>
                                      <p:tavLst>
                                        <p:tav tm="0">
                                          <p:val>
                                            <p:strVal val="#ppt_x-0.25"/>
                                          </p:val>
                                        </p:tav>
                                        <p:tav tm="100000">
                                          <p:val>
                                            <p:strVal val="#ppt_x"/>
                                          </p:val>
                                        </p:tav>
                                      </p:tavLst>
                                    </p:anim>
                                    <p:anim calcmode="lin" valueType="num">
                                      <p:cBhvr>
                                        <p:cTn id="194" dur="664" tmFilter="0.0,0.0; 0.25,0.07; 0.50,0.2; 0.75,0.467; 1.0,1.0">
                                          <p:stCondLst>
                                            <p:cond delay="0"/>
                                          </p:stCondLst>
                                        </p:cTn>
                                        <p:tgtEl>
                                          <p:spTgt spid="19">
                                            <p:txEl>
                                              <p:pRg st="0" end="0"/>
                                            </p:txEl>
                                          </p:spTgt>
                                        </p:tgtEl>
                                        <p:attrNameLst>
                                          <p:attrName>ppt_y</p:attrName>
                                        </p:attrNameLst>
                                      </p:cBhvr>
                                      <p:tavLst>
                                        <p:tav tm="0" fmla="#ppt_y-sin(pi*$)/3">
                                          <p:val>
                                            <p:fltVal val="0.5"/>
                                          </p:val>
                                        </p:tav>
                                        <p:tav tm="100000">
                                          <p:val>
                                            <p:fltVal val="1"/>
                                          </p:val>
                                        </p:tav>
                                      </p:tavLst>
                                    </p:anim>
                                    <p:anim calcmode="lin" valueType="num">
                                      <p:cBhvr>
                                        <p:cTn id="195" dur="664" tmFilter="0, 0; 0.125,0.2665; 0.25,0.4; 0.375,0.465; 0.5,0.5;  0.625,0.535; 0.75,0.6; 0.875,0.7335; 1,1">
                                          <p:stCondLst>
                                            <p:cond delay="664"/>
                                          </p:stCondLst>
                                        </p:cTn>
                                        <p:tgtEl>
                                          <p:spTgt spid="19">
                                            <p:txEl>
                                              <p:pRg st="0" end="0"/>
                                            </p:txEl>
                                          </p:spTgt>
                                        </p:tgtEl>
                                        <p:attrNameLst>
                                          <p:attrName>ppt_y</p:attrName>
                                        </p:attrNameLst>
                                      </p:cBhvr>
                                      <p:tavLst>
                                        <p:tav tm="0" fmla="#ppt_y-sin(pi*$)/9">
                                          <p:val>
                                            <p:fltVal val="0"/>
                                          </p:val>
                                        </p:tav>
                                        <p:tav tm="100000">
                                          <p:val>
                                            <p:fltVal val="1"/>
                                          </p:val>
                                        </p:tav>
                                      </p:tavLst>
                                    </p:anim>
                                    <p:anim calcmode="lin" valueType="num">
                                      <p:cBhvr>
                                        <p:cTn id="196" dur="332" tmFilter="0, 0; 0.125,0.2665; 0.25,0.4; 0.375,0.465; 0.5,0.5;  0.625,0.535; 0.75,0.6; 0.875,0.7335; 1,1">
                                          <p:stCondLst>
                                            <p:cond delay="1324"/>
                                          </p:stCondLst>
                                        </p:cTn>
                                        <p:tgtEl>
                                          <p:spTgt spid="19">
                                            <p:txEl>
                                              <p:pRg st="0" end="0"/>
                                            </p:txEl>
                                          </p:spTgt>
                                        </p:tgtEl>
                                        <p:attrNameLst>
                                          <p:attrName>ppt_y</p:attrName>
                                        </p:attrNameLst>
                                      </p:cBhvr>
                                      <p:tavLst>
                                        <p:tav tm="0" fmla="#ppt_y-sin(pi*$)/27">
                                          <p:val>
                                            <p:fltVal val="0"/>
                                          </p:val>
                                        </p:tav>
                                        <p:tav tm="100000">
                                          <p:val>
                                            <p:fltVal val="1"/>
                                          </p:val>
                                        </p:tav>
                                      </p:tavLst>
                                    </p:anim>
                                    <p:anim calcmode="lin" valueType="num">
                                      <p:cBhvr>
                                        <p:cTn id="197" dur="164" tmFilter="0, 0; 0.125,0.2665; 0.25,0.4; 0.375,0.465; 0.5,0.5;  0.625,0.535; 0.75,0.6; 0.875,0.7335; 1,1">
                                          <p:stCondLst>
                                            <p:cond delay="1656"/>
                                          </p:stCondLst>
                                        </p:cTn>
                                        <p:tgtEl>
                                          <p:spTgt spid="19">
                                            <p:txEl>
                                              <p:pRg st="0" end="0"/>
                                            </p:txEl>
                                          </p:spTgt>
                                        </p:tgtEl>
                                        <p:attrNameLst>
                                          <p:attrName>ppt_y</p:attrName>
                                        </p:attrNameLst>
                                      </p:cBhvr>
                                      <p:tavLst>
                                        <p:tav tm="0" fmla="#ppt_y-sin(pi*$)/81">
                                          <p:val>
                                            <p:fltVal val="0"/>
                                          </p:val>
                                        </p:tav>
                                        <p:tav tm="100000">
                                          <p:val>
                                            <p:fltVal val="1"/>
                                          </p:val>
                                        </p:tav>
                                      </p:tavLst>
                                    </p:anim>
                                    <p:animScale>
                                      <p:cBhvr>
                                        <p:cTn id="198" dur="26">
                                          <p:stCondLst>
                                            <p:cond delay="650"/>
                                          </p:stCondLst>
                                        </p:cTn>
                                        <p:tgtEl>
                                          <p:spTgt spid="19">
                                            <p:txEl>
                                              <p:pRg st="0" end="0"/>
                                            </p:txEl>
                                          </p:spTgt>
                                        </p:tgtEl>
                                      </p:cBhvr>
                                      <p:to x="100000" y="60000"/>
                                    </p:animScale>
                                    <p:animScale>
                                      <p:cBhvr>
                                        <p:cTn id="199" dur="166" decel="50000">
                                          <p:stCondLst>
                                            <p:cond delay="676"/>
                                          </p:stCondLst>
                                        </p:cTn>
                                        <p:tgtEl>
                                          <p:spTgt spid="19">
                                            <p:txEl>
                                              <p:pRg st="0" end="0"/>
                                            </p:txEl>
                                          </p:spTgt>
                                        </p:tgtEl>
                                      </p:cBhvr>
                                      <p:to x="100000" y="100000"/>
                                    </p:animScale>
                                    <p:animScale>
                                      <p:cBhvr>
                                        <p:cTn id="200" dur="26">
                                          <p:stCondLst>
                                            <p:cond delay="1312"/>
                                          </p:stCondLst>
                                        </p:cTn>
                                        <p:tgtEl>
                                          <p:spTgt spid="19">
                                            <p:txEl>
                                              <p:pRg st="0" end="0"/>
                                            </p:txEl>
                                          </p:spTgt>
                                        </p:tgtEl>
                                      </p:cBhvr>
                                      <p:to x="100000" y="80000"/>
                                    </p:animScale>
                                    <p:animScale>
                                      <p:cBhvr>
                                        <p:cTn id="201" dur="166" decel="50000">
                                          <p:stCondLst>
                                            <p:cond delay="1338"/>
                                          </p:stCondLst>
                                        </p:cTn>
                                        <p:tgtEl>
                                          <p:spTgt spid="19">
                                            <p:txEl>
                                              <p:pRg st="0" end="0"/>
                                            </p:txEl>
                                          </p:spTgt>
                                        </p:tgtEl>
                                      </p:cBhvr>
                                      <p:to x="100000" y="100000"/>
                                    </p:animScale>
                                    <p:animScale>
                                      <p:cBhvr>
                                        <p:cTn id="202" dur="26">
                                          <p:stCondLst>
                                            <p:cond delay="1642"/>
                                          </p:stCondLst>
                                        </p:cTn>
                                        <p:tgtEl>
                                          <p:spTgt spid="19">
                                            <p:txEl>
                                              <p:pRg st="0" end="0"/>
                                            </p:txEl>
                                          </p:spTgt>
                                        </p:tgtEl>
                                      </p:cBhvr>
                                      <p:to x="100000" y="90000"/>
                                    </p:animScale>
                                    <p:animScale>
                                      <p:cBhvr>
                                        <p:cTn id="203" dur="166" decel="50000">
                                          <p:stCondLst>
                                            <p:cond delay="1668"/>
                                          </p:stCondLst>
                                        </p:cTn>
                                        <p:tgtEl>
                                          <p:spTgt spid="19">
                                            <p:txEl>
                                              <p:pRg st="0" end="0"/>
                                            </p:txEl>
                                          </p:spTgt>
                                        </p:tgtEl>
                                      </p:cBhvr>
                                      <p:to x="100000" y="100000"/>
                                    </p:animScale>
                                    <p:animScale>
                                      <p:cBhvr>
                                        <p:cTn id="204" dur="26">
                                          <p:stCondLst>
                                            <p:cond delay="1808"/>
                                          </p:stCondLst>
                                        </p:cTn>
                                        <p:tgtEl>
                                          <p:spTgt spid="19">
                                            <p:txEl>
                                              <p:pRg st="0" end="0"/>
                                            </p:txEl>
                                          </p:spTgt>
                                        </p:tgtEl>
                                      </p:cBhvr>
                                      <p:to x="100000" y="95000"/>
                                    </p:animScale>
                                    <p:animScale>
                                      <p:cBhvr>
                                        <p:cTn id="205" dur="166" decel="50000">
                                          <p:stCondLst>
                                            <p:cond delay="1834"/>
                                          </p:stCondLst>
                                        </p:cTn>
                                        <p:tgtEl>
                                          <p:spTgt spid="19">
                                            <p:txEl>
                                              <p:pRg st="0" end="0"/>
                                            </p:txEl>
                                          </p:spTgt>
                                        </p:tgtEl>
                                      </p:cBhvr>
                                      <p:to x="100000" y="100000"/>
                                    </p:animScale>
                                  </p:childTnLst>
                                </p:cTn>
                              </p:par>
                            </p:childTnLst>
                          </p:cTn>
                        </p:par>
                      </p:childTnLst>
                    </p:cTn>
                  </p:par>
                  <p:par>
                    <p:cTn id="206" fill="hold">
                      <p:stCondLst>
                        <p:cond delay="indefinite"/>
                      </p:stCondLst>
                      <p:childTnLst>
                        <p:par>
                          <p:cTn id="207" fill="hold">
                            <p:stCondLst>
                              <p:cond delay="0"/>
                            </p:stCondLst>
                            <p:childTnLst>
                              <p:par>
                                <p:cTn id="208" presetID="26" presetClass="entr" presetSubtype="0" fill="hold" grpId="0" nodeType="clickEffect">
                                  <p:stCondLst>
                                    <p:cond delay="0"/>
                                  </p:stCondLst>
                                  <p:childTnLst>
                                    <p:set>
                                      <p:cBhvr>
                                        <p:cTn id="209" dur="1" fill="hold">
                                          <p:stCondLst>
                                            <p:cond delay="0"/>
                                          </p:stCondLst>
                                        </p:cTn>
                                        <p:tgtEl>
                                          <p:spTgt spid="20">
                                            <p:txEl>
                                              <p:pRg st="0" end="0"/>
                                            </p:txEl>
                                          </p:spTgt>
                                        </p:tgtEl>
                                        <p:attrNameLst>
                                          <p:attrName>style.visibility</p:attrName>
                                        </p:attrNameLst>
                                      </p:cBhvr>
                                      <p:to>
                                        <p:strVal val="visible"/>
                                      </p:to>
                                    </p:set>
                                    <p:animEffect transition="in" filter="wipe(down)">
                                      <p:cBhvr>
                                        <p:cTn id="210" dur="580">
                                          <p:stCondLst>
                                            <p:cond delay="0"/>
                                          </p:stCondLst>
                                        </p:cTn>
                                        <p:tgtEl>
                                          <p:spTgt spid="20">
                                            <p:txEl>
                                              <p:pRg st="0" end="0"/>
                                            </p:txEl>
                                          </p:spTgt>
                                        </p:tgtEl>
                                      </p:cBhvr>
                                    </p:animEffect>
                                    <p:anim calcmode="lin" valueType="num">
                                      <p:cBhvr>
                                        <p:cTn id="211" dur="1822" tmFilter="0,0; 0.14,0.36; 0.43,0.73; 0.71,0.91; 1.0,1.0">
                                          <p:stCondLst>
                                            <p:cond delay="0"/>
                                          </p:stCondLst>
                                        </p:cTn>
                                        <p:tgtEl>
                                          <p:spTgt spid="20">
                                            <p:txEl>
                                              <p:pRg st="0" end="0"/>
                                            </p:txEl>
                                          </p:spTgt>
                                        </p:tgtEl>
                                        <p:attrNameLst>
                                          <p:attrName>ppt_x</p:attrName>
                                        </p:attrNameLst>
                                      </p:cBhvr>
                                      <p:tavLst>
                                        <p:tav tm="0">
                                          <p:val>
                                            <p:strVal val="#ppt_x-0.25"/>
                                          </p:val>
                                        </p:tav>
                                        <p:tav tm="100000">
                                          <p:val>
                                            <p:strVal val="#ppt_x"/>
                                          </p:val>
                                        </p:tav>
                                      </p:tavLst>
                                    </p:anim>
                                    <p:anim calcmode="lin" valueType="num">
                                      <p:cBhvr>
                                        <p:cTn id="212" dur="664" tmFilter="0.0,0.0; 0.25,0.07; 0.50,0.2; 0.75,0.467; 1.0,1.0">
                                          <p:stCondLst>
                                            <p:cond delay="0"/>
                                          </p:stCondLst>
                                        </p:cTn>
                                        <p:tgtEl>
                                          <p:spTgt spid="20">
                                            <p:txEl>
                                              <p:pRg st="0" end="0"/>
                                            </p:txEl>
                                          </p:spTgt>
                                        </p:tgtEl>
                                        <p:attrNameLst>
                                          <p:attrName>ppt_y</p:attrName>
                                        </p:attrNameLst>
                                      </p:cBhvr>
                                      <p:tavLst>
                                        <p:tav tm="0" fmla="#ppt_y-sin(pi*$)/3">
                                          <p:val>
                                            <p:fltVal val="0.5"/>
                                          </p:val>
                                        </p:tav>
                                        <p:tav tm="100000">
                                          <p:val>
                                            <p:fltVal val="1"/>
                                          </p:val>
                                        </p:tav>
                                      </p:tavLst>
                                    </p:anim>
                                    <p:anim calcmode="lin" valueType="num">
                                      <p:cBhvr>
                                        <p:cTn id="213" dur="664" tmFilter="0, 0; 0.125,0.2665; 0.25,0.4; 0.375,0.465; 0.5,0.5;  0.625,0.535; 0.75,0.6; 0.875,0.7335; 1,1">
                                          <p:stCondLst>
                                            <p:cond delay="664"/>
                                          </p:stCondLst>
                                        </p:cTn>
                                        <p:tgtEl>
                                          <p:spTgt spid="20">
                                            <p:txEl>
                                              <p:pRg st="0" end="0"/>
                                            </p:txEl>
                                          </p:spTgt>
                                        </p:tgtEl>
                                        <p:attrNameLst>
                                          <p:attrName>ppt_y</p:attrName>
                                        </p:attrNameLst>
                                      </p:cBhvr>
                                      <p:tavLst>
                                        <p:tav tm="0" fmla="#ppt_y-sin(pi*$)/9">
                                          <p:val>
                                            <p:fltVal val="0"/>
                                          </p:val>
                                        </p:tav>
                                        <p:tav tm="100000">
                                          <p:val>
                                            <p:fltVal val="1"/>
                                          </p:val>
                                        </p:tav>
                                      </p:tavLst>
                                    </p:anim>
                                    <p:anim calcmode="lin" valueType="num">
                                      <p:cBhvr>
                                        <p:cTn id="214" dur="332" tmFilter="0, 0; 0.125,0.2665; 0.25,0.4; 0.375,0.465; 0.5,0.5;  0.625,0.535; 0.75,0.6; 0.875,0.7335; 1,1">
                                          <p:stCondLst>
                                            <p:cond delay="1324"/>
                                          </p:stCondLst>
                                        </p:cTn>
                                        <p:tgtEl>
                                          <p:spTgt spid="20">
                                            <p:txEl>
                                              <p:pRg st="0" end="0"/>
                                            </p:txEl>
                                          </p:spTgt>
                                        </p:tgtEl>
                                        <p:attrNameLst>
                                          <p:attrName>ppt_y</p:attrName>
                                        </p:attrNameLst>
                                      </p:cBhvr>
                                      <p:tavLst>
                                        <p:tav tm="0" fmla="#ppt_y-sin(pi*$)/27">
                                          <p:val>
                                            <p:fltVal val="0"/>
                                          </p:val>
                                        </p:tav>
                                        <p:tav tm="100000">
                                          <p:val>
                                            <p:fltVal val="1"/>
                                          </p:val>
                                        </p:tav>
                                      </p:tavLst>
                                    </p:anim>
                                    <p:anim calcmode="lin" valueType="num">
                                      <p:cBhvr>
                                        <p:cTn id="215" dur="164" tmFilter="0, 0; 0.125,0.2665; 0.25,0.4; 0.375,0.465; 0.5,0.5;  0.625,0.535; 0.75,0.6; 0.875,0.7335; 1,1">
                                          <p:stCondLst>
                                            <p:cond delay="1656"/>
                                          </p:stCondLst>
                                        </p:cTn>
                                        <p:tgtEl>
                                          <p:spTgt spid="20">
                                            <p:txEl>
                                              <p:pRg st="0" end="0"/>
                                            </p:txEl>
                                          </p:spTgt>
                                        </p:tgtEl>
                                        <p:attrNameLst>
                                          <p:attrName>ppt_y</p:attrName>
                                        </p:attrNameLst>
                                      </p:cBhvr>
                                      <p:tavLst>
                                        <p:tav tm="0" fmla="#ppt_y-sin(pi*$)/81">
                                          <p:val>
                                            <p:fltVal val="0"/>
                                          </p:val>
                                        </p:tav>
                                        <p:tav tm="100000">
                                          <p:val>
                                            <p:fltVal val="1"/>
                                          </p:val>
                                        </p:tav>
                                      </p:tavLst>
                                    </p:anim>
                                    <p:animScale>
                                      <p:cBhvr>
                                        <p:cTn id="216" dur="26">
                                          <p:stCondLst>
                                            <p:cond delay="650"/>
                                          </p:stCondLst>
                                        </p:cTn>
                                        <p:tgtEl>
                                          <p:spTgt spid="20">
                                            <p:txEl>
                                              <p:pRg st="0" end="0"/>
                                            </p:txEl>
                                          </p:spTgt>
                                        </p:tgtEl>
                                      </p:cBhvr>
                                      <p:to x="100000" y="60000"/>
                                    </p:animScale>
                                    <p:animScale>
                                      <p:cBhvr>
                                        <p:cTn id="217" dur="166" decel="50000">
                                          <p:stCondLst>
                                            <p:cond delay="676"/>
                                          </p:stCondLst>
                                        </p:cTn>
                                        <p:tgtEl>
                                          <p:spTgt spid="20">
                                            <p:txEl>
                                              <p:pRg st="0" end="0"/>
                                            </p:txEl>
                                          </p:spTgt>
                                        </p:tgtEl>
                                      </p:cBhvr>
                                      <p:to x="100000" y="100000"/>
                                    </p:animScale>
                                    <p:animScale>
                                      <p:cBhvr>
                                        <p:cTn id="218" dur="26">
                                          <p:stCondLst>
                                            <p:cond delay="1312"/>
                                          </p:stCondLst>
                                        </p:cTn>
                                        <p:tgtEl>
                                          <p:spTgt spid="20">
                                            <p:txEl>
                                              <p:pRg st="0" end="0"/>
                                            </p:txEl>
                                          </p:spTgt>
                                        </p:tgtEl>
                                      </p:cBhvr>
                                      <p:to x="100000" y="80000"/>
                                    </p:animScale>
                                    <p:animScale>
                                      <p:cBhvr>
                                        <p:cTn id="219" dur="166" decel="50000">
                                          <p:stCondLst>
                                            <p:cond delay="1338"/>
                                          </p:stCondLst>
                                        </p:cTn>
                                        <p:tgtEl>
                                          <p:spTgt spid="20">
                                            <p:txEl>
                                              <p:pRg st="0" end="0"/>
                                            </p:txEl>
                                          </p:spTgt>
                                        </p:tgtEl>
                                      </p:cBhvr>
                                      <p:to x="100000" y="100000"/>
                                    </p:animScale>
                                    <p:animScale>
                                      <p:cBhvr>
                                        <p:cTn id="220" dur="26">
                                          <p:stCondLst>
                                            <p:cond delay="1642"/>
                                          </p:stCondLst>
                                        </p:cTn>
                                        <p:tgtEl>
                                          <p:spTgt spid="20">
                                            <p:txEl>
                                              <p:pRg st="0" end="0"/>
                                            </p:txEl>
                                          </p:spTgt>
                                        </p:tgtEl>
                                      </p:cBhvr>
                                      <p:to x="100000" y="90000"/>
                                    </p:animScale>
                                    <p:animScale>
                                      <p:cBhvr>
                                        <p:cTn id="221" dur="166" decel="50000">
                                          <p:stCondLst>
                                            <p:cond delay="1668"/>
                                          </p:stCondLst>
                                        </p:cTn>
                                        <p:tgtEl>
                                          <p:spTgt spid="20">
                                            <p:txEl>
                                              <p:pRg st="0" end="0"/>
                                            </p:txEl>
                                          </p:spTgt>
                                        </p:tgtEl>
                                      </p:cBhvr>
                                      <p:to x="100000" y="100000"/>
                                    </p:animScale>
                                    <p:animScale>
                                      <p:cBhvr>
                                        <p:cTn id="222" dur="26">
                                          <p:stCondLst>
                                            <p:cond delay="1808"/>
                                          </p:stCondLst>
                                        </p:cTn>
                                        <p:tgtEl>
                                          <p:spTgt spid="20">
                                            <p:txEl>
                                              <p:pRg st="0" end="0"/>
                                            </p:txEl>
                                          </p:spTgt>
                                        </p:tgtEl>
                                      </p:cBhvr>
                                      <p:to x="100000" y="95000"/>
                                    </p:animScale>
                                    <p:animScale>
                                      <p:cBhvr>
                                        <p:cTn id="223" dur="166" decel="50000">
                                          <p:stCondLst>
                                            <p:cond delay="1834"/>
                                          </p:stCondLst>
                                        </p:cTn>
                                        <p:tgtEl>
                                          <p:spTgt spid="2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P spid="10" grpId="0" build="p"/>
      <p:bldP spid="11" grpId="0" build="p"/>
      <p:bldP spid="12" grpId="0" build="p"/>
      <p:bldP spid="14" grpId="0" build="p"/>
      <p:bldP spid="15" grpId="0" build="p"/>
      <p:bldP spid="16" grpId="0" build="p"/>
      <p:bldP spid="17" grpId="0" build="p"/>
      <p:bldP spid="18" grpId="0" build="p"/>
      <p:bldP spid="19" grpId="0" build="p"/>
      <p:bldP spid="2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082" y="242065"/>
            <a:ext cx="9349829" cy="646331"/>
          </a:xfrm>
          <a:prstGeom prst="rect">
            <a:avLst/>
          </a:prstGeom>
        </p:spPr>
        <p:txBody>
          <a:bodyPr wrap="square">
            <a:spAutoFit/>
          </a:bodyPr>
          <a:lstStyle/>
          <a:p>
            <a:pPr>
              <a:lnSpc>
                <a:spcPct val="150000"/>
              </a:lnSpc>
              <a:spcAft>
                <a:spcPts val="0"/>
              </a:spcAft>
            </a:pPr>
            <a:r>
              <a:rPr lang="vi-VN" sz="2400" b="1" i="1" dirty="0">
                <a:latin typeface="Times New Roman" panose="02020603050405020304" pitchFamily="18" charset="0"/>
                <a:ea typeface="Arial" panose="020B0604020202020204" pitchFamily="34" charset="0"/>
                <a:cs typeface="Times New Roman" panose="02020603050405020304" pitchFamily="18" charset="0"/>
              </a:rPr>
              <a:t>* Hoạt động 2: Nhận biết mối quan hệ giữa sinh trưởng và phát triển</a:t>
            </a:r>
            <a:endParaRPr lang="vi-VN" sz="2400" dirty="0">
              <a:latin typeface="Times New Roman" panose="02020603050405020304" pitchFamily="18" charset="0"/>
              <a:ea typeface="Arial" panose="020B0604020202020204" pitchFamily="34" charset="0"/>
              <a:cs typeface="Times New Roman" panose="02020603050405020304" pitchFamily="18" charset="0"/>
            </a:endParaRPr>
          </a:p>
        </p:txBody>
      </p:sp>
      <p:sp>
        <p:nvSpPr>
          <p:cNvPr id="3" name="Rectangle 2"/>
          <p:cNvSpPr/>
          <p:nvPr/>
        </p:nvSpPr>
        <p:spPr>
          <a:xfrm>
            <a:off x="816864" y="888396"/>
            <a:ext cx="9991344" cy="1077218"/>
          </a:xfrm>
          <a:prstGeom prst="rect">
            <a:avLst/>
          </a:prstGeom>
        </p:spPr>
        <p:txBody>
          <a:bodyPr wrap="square">
            <a:spAutoFit/>
          </a:bodyPr>
          <a:lstStyle/>
          <a:p>
            <a:r>
              <a:rPr lang="vi-VN" sz="3200" dirty="0">
                <a:latin typeface="Times New Roman" panose="02020603050405020304" pitchFamily="18" charset="0"/>
                <a:ea typeface="Arial" panose="020B0604020202020204" pitchFamily="34" charset="0"/>
              </a:rPr>
              <a:t>Quan sát Hình 34.2 và cho biết </a:t>
            </a:r>
            <a:r>
              <a:rPr lang="vi-VN" sz="3200" dirty="0" smtClean="0">
                <a:latin typeface="Times New Roman" panose="02020603050405020304" pitchFamily="18" charset="0"/>
                <a:ea typeface="Arial" panose="020B0604020202020204" pitchFamily="34" charset="0"/>
              </a:rPr>
              <a:t>dấu </a:t>
            </a:r>
            <a:r>
              <a:rPr lang="vi-VN" sz="3200" dirty="0">
                <a:latin typeface="Times New Roman" panose="02020603050405020304" pitchFamily="18" charset="0"/>
                <a:ea typeface="Arial" panose="020B0604020202020204" pitchFamily="34" charset="0"/>
              </a:rPr>
              <a:t>hiệu sự sinh trưởng, sự phát triển của </a:t>
            </a:r>
            <a:r>
              <a:rPr lang="vi-VN" sz="3200" dirty="0" smtClean="0">
                <a:latin typeface="Times New Roman" panose="02020603050405020304" pitchFamily="18" charset="0"/>
                <a:ea typeface="Arial" panose="020B0604020202020204" pitchFamily="34" charset="0"/>
              </a:rPr>
              <a:t>gà?</a:t>
            </a:r>
            <a:endParaRPr lang="vi-VN"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2864" y="1965614"/>
            <a:ext cx="5111496" cy="3447634"/>
          </a:xfrm>
          <a:prstGeom prst="rect">
            <a:avLst/>
          </a:prstGeom>
        </p:spPr>
      </p:pic>
      <p:sp>
        <p:nvSpPr>
          <p:cNvPr id="5" name="Rectangle 4"/>
          <p:cNvSpPr/>
          <p:nvPr/>
        </p:nvSpPr>
        <p:spPr>
          <a:xfrm>
            <a:off x="306676" y="1865173"/>
            <a:ext cx="6588342" cy="4967898"/>
          </a:xfrm>
          <a:prstGeom prst="rect">
            <a:avLst/>
          </a:prstGeom>
        </p:spPr>
        <p:txBody>
          <a:bodyPr wrap="square">
            <a:spAutoFit/>
          </a:bodyPr>
          <a:lstStyle/>
          <a:p>
            <a:pPr lvl="0" algn="just">
              <a:lnSpc>
                <a:spcPct val="126000"/>
              </a:lnSpc>
              <a:spcAft>
                <a:spcPts val="500"/>
              </a:spcAft>
              <a:buClr>
                <a:srgbClr val="000000"/>
              </a:buClr>
              <a:buSzPts val="1000"/>
              <a:tabLst>
                <a:tab pos="52832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(1) Trứng: Phôi được bao bọc bởi lớp vỏ trứng.</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30000"/>
              </a:lnSpc>
              <a:spcAft>
                <a:spcPts val="500"/>
              </a:spcAft>
              <a:buClr>
                <a:srgbClr val="000000"/>
              </a:buClr>
              <a:buSzPts val="1000"/>
              <a:tabLst>
                <a:tab pos="50165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(2) Gà mới nở (gà chip): Cơ thể đã phân hoá đẩy đủ các cơ quan chính trên cơ thể, kích thước nhỏ, lòng tơ mịn, một màu vàng óng.</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25000"/>
              </a:lnSpc>
              <a:spcAft>
                <a:spcPts val="500"/>
              </a:spcAft>
              <a:buClr>
                <a:srgbClr val="000000"/>
              </a:buClr>
              <a:buSzPts val="1000"/>
              <a:tabLst>
                <a:tab pos="501650" algn="l"/>
              </a:tabLst>
            </a:pPr>
            <a:r>
              <a:rPr lang="vi-VN" sz="2400" dirty="0">
                <a:latin typeface="Times New Roman" panose="02020603050405020304" pitchFamily="18" charset="0"/>
                <a:ea typeface="Segoe UI" panose="020B0502040204020203" pitchFamily="34" charset="0"/>
                <a:cs typeface="Segoe UI" panose="020B0502040204020203" pitchFamily="34" charset="0"/>
              </a:rPr>
              <a:t>(3) Gà choai: Cơ thể đã phân hoá đầy đủ các cơ quan chính trên cơ thể, kích thước lớn hơn gà con, phân hoá bộ lòng thành nhiều màu khác nhau, lỏng ngắn.</a:t>
            </a:r>
            <a:endParaRPr lang="vi-VN" sz="1400" u="none" strike="noStrike" spc="0" dirty="0" smtClean="0">
              <a:effectLst/>
              <a:latin typeface="Segoe UI" panose="020B0502040204020203" pitchFamily="34" charset="0"/>
              <a:ea typeface="Segoe UI" panose="020B0502040204020203" pitchFamily="34" charset="0"/>
              <a:cs typeface="Segoe UI" panose="020B0502040204020203" pitchFamily="34" charset="0"/>
            </a:endParaRPr>
          </a:p>
          <a:p>
            <a:pPr lvl="0" algn="just">
              <a:lnSpc>
                <a:spcPct val="126000"/>
              </a:lnSpc>
              <a:spcAft>
                <a:spcPts val="500"/>
              </a:spcAft>
              <a:buClr>
                <a:srgbClr val="000000"/>
              </a:buClr>
              <a:buSzPts val="1000"/>
              <a:tabLst>
                <a:tab pos="530225" algn="l"/>
              </a:tabLst>
            </a:pPr>
            <a:r>
              <a:rPr lang="vi-VN" sz="2400" dirty="0" smtClean="0">
                <a:latin typeface="Times New Roman" panose="02020603050405020304" pitchFamily="18" charset="0"/>
                <a:ea typeface="Segoe UI" panose="020B0502040204020203" pitchFamily="34" charset="0"/>
                <a:cs typeface="Segoe UI" panose="020B0502040204020203" pitchFamily="34" charset="0"/>
              </a:rPr>
              <a:t>(4) </a:t>
            </a:r>
            <a:r>
              <a:rPr lang="vi-VN" sz="2400" dirty="0">
                <a:latin typeface="Times New Roman" panose="02020603050405020304" pitchFamily="18" charset="0"/>
                <a:ea typeface="Segoe UI" panose="020B0502040204020203" pitchFamily="34" charset="0"/>
                <a:cs typeface="Segoe UI" panose="020B0502040204020203" pitchFamily="34" charset="0"/>
              </a:rPr>
              <a:t>Gà trưởng thành: Kích thước lớn, bộ lòng dài mướt,...</a:t>
            </a:r>
            <a:endParaRPr lang="vi-VN" sz="1400" u="none" strike="noStrike" spc="0" dirty="0">
              <a:effectLst/>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4533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 calcmode="lin" valueType="num">
                                      <p:cBhvr additive="base">
                                        <p:cTn id="1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barn(inVertical)">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circle(in)">
                                      <p:cBhvr>
                                        <p:cTn id="28" dur="2000"/>
                                        <p:tgtEl>
                                          <p:spTgt spid="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circle(in)">
                                      <p:cBhvr>
                                        <p:cTn id="33"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201169" y="343389"/>
            <a:ext cx="4731320" cy="3158763"/>
          </a:xfrm>
          <a:prstGeom prst="cloudCallout">
            <a:avLst>
              <a:gd name="adj1" fmla="val -48203"/>
              <a:gd name="adj2" fmla="val 753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54000" algn="just">
              <a:lnSpc>
                <a:spcPct val="115000"/>
              </a:lnSpc>
              <a:spcAft>
                <a:spcPts val="500"/>
              </a:spcAft>
              <a:tabLst>
                <a:tab pos="565785" algn="l"/>
              </a:tabLst>
            </a:pPr>
            <a:r>
              <a:rPr lang="vi-VN" sz="2800" i="1" dirty="0" smtClean="0">
                <a:latin typeface="Times New Roman" panose="02020603050405020304" pitchFamily="18" charset="0"/>
                <a:ea typeface="Segoe UI" panose="020B0502040204020203" pitchFamily="34" charset="0"/>
              </a:rPr>
              <a:t>Qua 2 VD trên </a:t>
            </a:r>
            <a:r>
              <a:rPr lang="vi-VN" sz="2800" i="1" dirty="0">
                <a:latin typeface="Times New Roman" panose="02020603050405020304" pitchFamily="18" charset="0"/>
                <a:ea typeface="Segoe UI" panose="020B0502040204020203" pitchFamily="34" charset="0"/>
              </a:rPr>
              <a:t>cho biết mối quan hệ giữa sinh trưởng và phát triển ở sinh vật.?</a:t>
            </a:r>
            <a:endParaRPr lang="vi-VN" sz="1600" dirty="0">
              <a:effectLst/>
              <a:latin typeface="Segoe UI" panose="020B0502040204020203" pitchFamily="34" charset="0"/>
              <a:ea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632" y="126636"/>
            <a:ext cx="3465576" cy="25461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22208" y="126636"/>
            <a:ext cx="3374136" cy="2546115"/>
          </a:xfrm>
          <a:prstGeom prst="rect">
            <a:avLst/>
          </a:prstGeom>
        </p:spPr>
      </p:pic>
      <p:sp>
        <p:nvSpPr>
          <p:cNvPr id="8" name="Rectangle 7"/>
          <p:cNvSpPr/>
          <p:nvPr/>
        </p:nvSpPr>
        <p:spPr>
          <a:xfrm>
            <a:off x="3422904" y="3665646"/>
            <a:ext cx="8180832" cy="2332946"/>
          </a:xfrm>
          <a:prstGeom prst="rect">
            <a:avLst/>
          </a:prstGeom>
        </p:spPr>
        <p:txBody>
          <a:bodyPr wrap="square">
            <a:spAutoFit/>
          </a:bodyPr>
          <a:lstStyle/>
          <a:p>
            <a:pPr indent="330200" algn="just">
              <a:lnSpc>
                <a:spcPct val="130000"/>
              </a:lnSpc>
              <a:spcAft>
                <a:spcPts val="500"/>
              </a:spcAft>
            </a:pPr>
            <a:r>
              <a:rPr lang="vi-VN" sz="2800" dirty="0" smtClean="0">
                <a:latin typeface="Times New Roman" panose="02020603050405020304" pitchFamily="18" charset="0"/>
                <a:ea typeface="Segoe UI" panose="020B0502040204020203" pitchFamily="34" charset="0"/>
                <a:sym typeface="Wingdings" panose="05000000000000000000" pitchFamily="2" charset="2"/>
              </a:rPr>
              <a:t> </a:t>
            </a:r>
            <a:r>
              <a:rPr lang="vi-VN" sz="2800" dirty="0" smtClean="0">
                <a:latin typeface="Times New Roman" panose="02020603050405020304" pitchFamily="18" charset="0"/>
                <a:ea typeface="Segoe UI" panose="020B0502040204020203" pitchFamily="34" charset="0"/>
              </a:rPr>
              <a:t>Sinh </a:t>
            </a:r>
            <a:r>
              <a:rPr lang="vi-VN" sz="2800" dirty="0">
                <a:latin typeface="Times New Roman" panose="02020603050405020304" pitchFamily="18" charset="0"/>
                <a:ea typeface="Segoe UI" panose="020B0502040204020203" pitchFamily="34" charset="0"/>
              </a:rPr>
              <a:t>trưởng và phát triển là hai quá trình trong cơ thể sống có mối quan hệ mật thiết với nhau. Sinh trưởng tạo tiền đề cho phát triển. Phát triển sẽ thúc đẩy sinh trưởng.</a:t>
            </a:r>
            <a:endParaRPr lang="vi-VN" sz="16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284891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randombar(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496" y="0"/>
            <a:ext cx="11573256" cy="1737783"/>
          </a:xfrm>
          <a:prstGeom prst="rect">
            <a:avLst/>
          </a:prstGeom>
        </p:spPr>
        <p:txBody>
          <a:bodyPr wrap="square">
            <a:spAutoFit/>
          </a:bodyPr>
          <a:lstStyle/>
          <a:p>
            <a:pPr indent="254000" algn="just">
              <a:lnSpc>
                <a:spcPct val="115000"/>
              </a:lnSpc>
              <a:spcAft>
                <a:spcPts val="500"/>
              </a:spcAft>
            </a:pPr>
            <a:r>
              <a:rPr lang="vi-VN" sz="2800" b="1" dirty="0">
                <a:latin typeface="Times New Roman" panose="02020603050405020304" pitchFamily="18" charset="0"/>
                <a:ea typeface="Segoe UI" panose="020B0502040204020203" pitchFamily="34" charset="0"/>
              </a:rPr>
              <a:t>*Luyện tập</a:t>
            </a:r>
            <a:endParaRPr lang="vi-VN" sz="1600" dirty="0" smtClean="0">
              <a:effectLst/>
              <a:latin typeface="Segoe UI" panose="020B0502040204020203" pitchFamily="34" charset="0"/>
              <a:ea typeface="Segoe UI" panose="020B0502040204020203" pitchFamily="34" charset="0"/>
            </a:endParaRPr>
          </a:p>
          <a:p>
            <a:pPr indent="254000" algn="just">
              <a:lnSpc>
                <a:spcPct val="126000"/>
              </a:lnSpc>
              <a:spcAft>
                <a:spcPts val="500"/>
              </a:spcAft>
            </a:pPr>
            <a:r>
              <a:rPr lang="vi-VN" sz="2800" dirty="0">
                <a:latin typeface="Times New Roman" panose="02020603050405020304" pitchFamily="18" charset="0"/>
                <a:ea typeface="Segoe UI" panose="020B0502040204020203" pitchFamily="34" charset="0"/>
              </a:rPr>
              <a:t>Nhận biết sự sinh trưởng và phát triển ở sinh vật bằng cách hoàn thành bảng sau đây:</a:t>
            </a:r>
            <a:endParaRPr lang="vi-VN" sz="1600" dirty="0">
              <a:effectLst/>
              <a:latin typeface="Segoe UI" panose="020B0502040204020203" pitchFamily="34" charset="0"/>
              <a:ea typeface="Segoe UI" panose="020B0502040204020203"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57602575"/>
              </p:ext>
            </p:extLst>
          </p:nvPr>
        </p:nvGraphicFramePr>
        <p:xfrm>
          <a:off x="623316" y="1664206"/>
          <a:ext cx="10643615" cy="4700017"/>
        </p:xfrm>
        <a:graphic>
          <a:graphicData uri="http://schemas.openxmlformats.org/drawingml/2006/table">
            <a:tbl>
              <a:tblPr firstRow="1" firstCol="1" bandRow="1">
                <a:tableStyleId>{5C22544A-7EE6-4342-B048-85BDC9FD1C3A}</a:tableStyleId>
              </a:tblPr>
              <a:tblGrid>
                <a:gridCol w="4766373">
                  <a:extLst>
                    <a:ext uri="{9D8B030D-6E8A-4147-A177-3AD203B41FA5}">
                      <a16:colId xmlns:a16="http://schemas.microsoft.com/office/drawing/2014/main" val="2390832759"/>
                    </a:ext>
                  </a:extLst>
                </a:gridCol>
                <a:gridCol w="2936212">
                  <a:extLst>
                    <a:ext uri="{9D8B030D-6E8A-4147-A177-3AD203B41FA5}">
                      <a16:colId xmlns:a16="http://schemas.microsoft.com/office/drawing/2014/main" val="1337519519"/>
                    </a:ext>
                  </a:extLst>
                </a:gridCol>
                <a:gridCol w="2941030">
                  <a:extLst>
                    <a:ext uri="{9D8B030D-6E8A-4147-A177-3AD203B41FA5}">
                      <a16:colId xmlns:a16="http://schemas.microsoft.com/office/drawing/2014/main" val="3597468013"/>
                    </a:ext>
                  </a:extLst>
                </a:gridCol>
              </a:tblGrid>
              <a:tr h="625368">
                <a:tc>
                  <a:txBody>
                    <a:bodyPr/>
                    <a:lstStyle/>
                    <a:p>
                      <a:pPr indent="254000" algn="ctr">
                        <a:lnSpc>
                          <a:spcPct val="130000"/>
                        </a:lnSpc>
                        <a:spcAft>
                          <a:spcPts val="0"/>
                        </a:spcAft>
                      </a:pPr>
                      <a:r>
                        <a:rPr lang="vi-VN" sz="2800">
                          <a:effectLst/>
                          <a:latin typeface="+mj-lt"/>
                        </a:rPr>
                        <a:t>Biểu hiện</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800">
                          <a:effectLst/>
                          <a:latin typeface="+mj-lt"/>
                        </a:rPr>
                        <a:t>Sinh trưởng</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tc>
                  <a:txBody>
                    <a:bodyPr/>
                    <a:lstStyle/>
                    <a:p>
                      <a:pPr indent="254000" algn="ctr">
                        <a:lnSpc>
                          <a:spcPct val="130000"/>
                        </a:lnSpc>
                        <a:spcAft>
                          <a:spcPts val="0"/>
                        </a:spcAft>
                      </a:pPr>
                      <a:r>
                        <a:rPr lang="vi-VN" sz="2800">
                          <a:effectLst/>
                          <a:latin typeface="+mj-lt"/>
                        </a:rPr>
                        <a:t>Phát triển</a:t>
                      </a:r>
                      <a:endParaRPr lang="vi-VN" sz="1800">
                        <a:effectLst/>
                        <a:latin typeface="+mj-lt"/>
                        <a:ea typeface="Segoe UI" panose="020B0502040204020203" pitchFamily="34" charset="0"/>
                        <a:cs typeface="Times New Roman" panose="02020603050405020304" pitchFamily="18" charset="0"/>
                      </a:endParaRPr>
                    </a:p>
                  </a:txBody>
                  <a:tcPr marL="6350" marR="6350" marT="0" marB="0" anchor="b"/>
                </a:tc>
                <a:extLst>
                  <a:ext uri="{0D108BD9-81ED-4DB2-BD59-A6C34878D82A}">
                    <a16:rowId xmlns:a16="http://schemas.microsoft.com/office/drawing/2014/main" val="2349130095"/>
                  </a:ext>
                </a:extLst>
              </a:tr>
              <a:tr h="1102858">
                <a:tc>
                  <a:txBody>
                    <a:bodyPr/>
                    <a:lstStyle/>
                    <a:p>
                      <a:pPr indent="254000">
                        <a:lnSpc>
                          <a:spcPct val="130000"/>
                        </a:lnSpc>
                        <a:spcAft>
                          <a:spcPts val="0"/>
                        </a:spcAft>
                      </a:pPr>
                      <a:r>
                        <a:rPr lang="vi-VN" sz="2800" dirty="0">
                          <a:effectLst/>
                          <a:latin typeface="+mj-lt"/>
                        </a:rPr>
                        <a:t>Sau một năm, em học sinh lớp 1 cao thêm 10 cm.</a:t>
                      </a: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826226530"/>
                  </a:ext>
                </a:extLst>
              </a:tr>
              <a:tr h="1102858">
                <a:tc>
                  <a:txBody>
                    <a:bodyPr/>
                    <a:lstStyle/>
                    <a:p>
                      <a:pPr indent="254000">
                        <a:lnSpc>
                          <a:spcPct val="130000"/>
                        </a:lnSpc>
                        <a:spcAft>
                          <a:spcPts val="0"/>
                        </a:spcAft>
                      </a:pPr>
                      <a:r>
                        <a:rPr lang="vi-VN" sz="2800">
                          <a:effectLst/>
                          <a:latin typeface="+mj-lt"/>
                        </a:rPr>
                        <a:t>Hạt đậu ngâm nước lâu nở to hơn lúc đấu.</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633898417"/>
                  </a:ext>
                </a:extLst>
              </a:tr>
              <a:tr h="629672">
                <a:tc>
                  <a:txBody>
                    <a:bodyPr/>
                    <a:lstStyle/>
                    <a:p>
                      <a:pPr indent="254000">
                        <a:lnSpc>
                          <a:spcPct val="130000"/>
                        </a:lnSpc>
                        <a:spcAft>
                          <a:spcPts val="0"/>
                        </a:spcAft>
                      </a:pPr>
                      <a:r>
                        <a:rPr lang="vi-VN" sz="2800">
                          <a:effectLst/>
                          <a:latin typeface="+mj-lt"/>
                        </a:rPr>
                        <a:t>Hạt đô nảy mấm.</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480082668"/>
                  </a:ext>
                </a:extLst>
              </a:tr>
              <a:tr h="613893">
                <a:tc>
                  <a:txBody>
                    <a:bodyPr/>
                    <a:lstStyle/>
                    <a:p>
                      <a:pPr indent="254000">
                        <a:lnSpc>
                          <a:spcPct val="130000"/>
                        </a:lnSpc>
                        <a:spcAft>
                          <a:spcPts val="0"/>
                        </a:spcAft>
                      </a:pPr>
                      <a:r>
                        <a:rPr lang="vi-VN" sz="2800">
                          <a:effectLst/>
                          <a:latin typeface="+mj-lt"/>
                        </a:rPr>
                        <a:t>Cây bưởi ra hoa.</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08986711"/>
                  </a:ext>
                </a:extLst>
              </a:tr>
              <a:tr h="625368">
                <a:tc>
                  <a:txBody>
                    <a:bodyPr/>
                    <a:lstStyle/>
                    <a:p>
                      <a:pPr indent="254000">
                        <a:lnSpc>
                          <a:spcPct val="130000"/>
                        </a:lnSpc>
                        <a:spcAft>
                          <a:spcPts val="0"/>
                        </a:spcAft>
                      </a:pPr>
                      <a:r>
                        <a:rPr lang="vi-VN" sz="2800">
                          <a:effectLst/>
                          <a:latin typeface="+mj-lt"/>
                        </a:rPr>
                        <a:t>Trứng gà nởthànhgàcon.</a:t>
                      </a:r>
                      <a:endParaRPr lang="vi-VN" sz="180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tc>
                  <a:txBody>
                    <a:bodyPr/>
                    <a:lstStyle/>
                    <a:p>
                      <a:pPr indent="254000" algn="ctr">
                        <a:lnSpc>
                          <a:spcPct val="130000"/>
                        </a:lnSpc>
                        <a:spcAft>
                          <a:spcPts val="0"/>
                        </a:spcAft>
                      </a:pPr>
                      <a:endParaRPr lang="vi-VN" sz="1800" dirty="0">
                        <a:effectLst/>
                        <a:latin typeface="+mj-lt"/>
                        <a:ea typeface="Segoe UI" panose="020B0502040204020203"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234053825"/>
                  </a:ext>
                </a:extLst>
              </a:tr>
            </a:tbl>
          </a:graphicData>
        </a:graphic>
      </p:graphicFrame>
      <p:sp>
        <p:nvSpPr>
          <p:cNvPr id="4" name="Content Placeholder 5"/>
          <p:cNvSpPr txBox="1">
            <a:spLocks/>
          </p:cNvSpPr>
          <p:nvPr/>
        </p:nvSpPr>
        <p:spPr>
          <a:xfrm>
            <a:off x="6427381" y="2542273"/>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5" name="Content Placeholder 5"/>
          <p:cNvSpPr txBox="1">
            <a:spLocks/>
          </p:cNvSpPr>
          <p:nvPr/>
        </p:nvSpPr>
        <p:spPr>
          <a:xfrm>
            <a:off x="9652590" y="4608533"/>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6" name="Content Placeholder 5"/>
          <p:cNvSpPr txBox="1">
            <a:spLocks/>
          </p:cNvSpPr>
          <p:nvPr/>
        </p:nvSpPr>
        <p:spPr>
          <a:xfrm>
            <a:off x="9652590" y="5268956"/>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7" name="Content Placeholder 5"/>
          <p:cNvSpPr txBox="1">
            <a:spLocks/>
          </p:cNvSpPr>
          <p:nvPr/>
        </p:nvSpPr>
        <p:spPr>
          <a:xfrm>
            <a:off x="9652590" y="581658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a:ln w="0"/>
                <a:effectLst>
                  <a:outerShdw blurRad="38100" dist="19050" dir="2700000" algn="tl" rotWithShape="0">
                    <a:schemeClr val="dk1">
                      <a:alpha val="40000"/>
                    </a:schemeClr>
                  </a:outerShdw>
                </a:effectLst>
                <a:latin typeface="+mj-lt"/>
              </a:rPr>
              <a:t>+</a:t>
            </a:r>
          </a:p>
        </p:txBody>
      </p:sp>
      <p:sp>
        <p:nvSpPr>
          <p:cNvPr id="8" name="Content Placeholder 5"/>
          <p:cNvSpPr txBox="1">
            <a:spLocks/>
          </p:cNvSpPr>
          <p:nvPr/>
        </p:nvSpPr>
        <p:spPr>
          <a:xfrm>
            <a:off x="9652590" y="2542272"/>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0" name="Content Placeholder 5"/>
          <p:cNvSpPr txBox="1">
            <a:spLocks/>
          </p:cNvSpPr>
          <p:nvPr/>
        </p:nvSpPr>
        <p:spPr>
          <a:xfrm>
            <a:off x="6530162" y="361615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1" name="Content Placeholder 5"/>
          <p:cNvSpPr txBox="1">
            <a:spLocks/>
          </p:cNvSpPr>
          <p:nvPr/>
        </p:nvSpPr>
        <p:spPr>
          <a:xfrm>
            <a:off x="9609440" y="3745537"/>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2" name="Content Placeholder 5"/>
          <p:cNvSpPr txBox="1">
            <a:spLocks/>
          </p:cNvSpPr>
          <p:nvPr/>
        </p:nvSpPr>
        <p:spPr>
          <a:xfrm>
            <a:off x="6530162" y="4608532"/>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3" name="Content Placeholder 5"/>
          <p:cNvSpPr txBox="1">
            <a:spLocks/>
          </p:cNvSpPr>
          <p:nvPr/>
        </p:nvSpPr>
        <p:spPr>
          <a:xfrm>
            <a:off x="6530162" y="5264787"/>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
        <p:nvSpPr>
          <p:cNvPr id="14" name="Content Placeholder 5"/>
          <p:cNvSpPr txBox="1">
            <a:spLocks/>
          </p:cNvSpPr>
          <p:nvPr/>
        </p:nvSpPr>
        <p:spPr>
          <a:xfrm>
            <a:off x="6530162" y="5816589"/>
            <a:ext cx="473150" cy="4348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sz="2400" dirty="0" smtClean="0">
                <a:ln w="0"/>
                <a:effectLst>
                  <a:outerShdw blurRad="38100" dist="19050" dir="2700000" algn="tl" rotWithShape="0">
                    <a:schemeClr val="dk1">
                      <a:alpha val="40000"/>
                    </a:schemeClr>
                  </a:outerShdw>
                </a:effectLst>
                <a:latin typeface="+mj-lt"/>
              </a:rPr>
              <a:t> -</a:t>
            </a:r>
            <a:endParaRPr lang="vi-VN" sz="2400" dirty="0">
              <a:ln w="0"/>
              <a:effectLst>
                <a:outerShdw blurRad="38100" dist="19050" dir="2700000" algn="tl" rotWithShape="0">
                  <a:schemeClr val="dk1">
                    <a:alpha val="40000"/>
                  </a:schemeClr>
                </a:outerShdw>
              </a:effectLst>
              <a:latin typeface="+mj-lt"/>
            </a:endParaRPr>
          </a:p>
        </p:txBody>
      </p:sp>
    </p:spTree>
    <p:extLst>
      <p:ext uri="{BB962C8B-B14F-4D97-AF65-F5344CB8AC3E}">
        <p14:creationId xmlns:p14="http://schemas.microsoft.com/office/powerpoint/2010/main" val="32734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ipe(down)">
                                      <p:cBhvr>
                                        <p:cTn id="25" dur="580">
                                          <p:stCondLst>
                                            <p:cond delay="0"/>
                                          </p:stCondLst>
                                        </p:cTn>
                                        <p:tgtEl>
                                          <p:spTgt spid="8">
                                            <p:txEl>
                                              <p:pRg st="0" end="0"/>
                                            </p:txEl>
                                          </p:spTgt>
                                        </p:tgtEl>
                                      </p:cBhvr>
                                    </p:animEffect>
                                    <p:anim calcmode="lin" valueType="num">
                                      <p:cBhvr>
                                        <p:cTn id="26"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xEl>
                                              <p:pRg st="0" end="0"/>
                                            </p:txEl>
                                          </p:spTgt>
                                        </p:tgtEl>
                                      </p:cBhvr>
                                      <p:to x="100000" y="60000"/>
                                    </p:animScale>
                                    <p:animScale>
                                      <p:cBhvr>
                                        <p:cTn id="32" dur="166" decel="50000">
                                          <p:stCondLst>
                                            <p:cond delay="676"/>
                                          </p:stCondLst>
                                        </p:cTn>
                                        <p:tgtEl>
                                          <p:spTgt spid="8">
                                            <p:txEl>
                                              <p:pRg st="0" end="0"/>
                                            </p:txEl>
                                          </p:spTgt>
                                        </p:tgtEl>
                                      </p:cBhvr>
                                      <p:to x="100000" y="100000"/>
                                    </p:animScale>
                                    <p:animScale>
                                      <p:cBhvr>
                                        <p:cTn id="33" dur="26">
                                          <p:stCondLst>
                                            <p:cond delay="1312"/>
                                          </p:stCondLst>
                                        </p:cTn>
                                        <p:tgtEl>
                                          <p:spTgt spid="8">
                                            <p:txEl>
                                              <p:pRg st="0" end="0"/>
                                            </p:txEl>
                                          </p:spTgt>
                                        </p:tgtEl>
                                      </p:cBhvr>
                                      <p:to x="100000" y="80000"/>
                                    </p:animScale>
                                    <p:animScale>
                                      <p:cBhvr>
                                        <p:cTn id="34" dur="166" decel="50000">
                                          <p:stCondLst>
                                            <p:cond delay="1338"/>
                                          </p:stCondLst>
                                        </p:cTn>
                                        <p:tgtEl>
                                          <p:spTgt spid="8">
                                            <p:txEl>
                                              <p:pRg st="0" end="0"/>
                                            </p:txEl>
                                          </p:spTgt>
                                        </p:tgtEl>
                                      </p:cBhvr>
                                      <p:to x="100000" y="100000"/>
                                    </p:animScale>
                                    <p:animScale>
                                      <p:cBhvr>
                                        <p:cTn id="35" dur="26">
                                          <p:stCondLst>
                                            <p:cond delay="1642"/>
                                          </p:stCondLst>
                                        </p:cTn>
                                        <p:tgtEl>
                                          <p:spTgt spid="8">
                                            <p:txEl>
                                              <p:pRg st="0" end="0"/>
                                            </p:txEl>
                                          </p:spTgt>
                                        </p:tgtEl>
                                      </p:cBhvr>
                                      <p:to x="100000" y="90000"/>
                                    </p:animScale>
                                    <p:animScale>
                                      <p:cBhvr>
                                        <p:cTn id="36" dur="166" decel="50000">
                                          <p:stCondLst>
                                            <p:cond delay="1668"/>
                                          </p:stCondLst>
                                        </p:cTn>
                                        <p:tgtEl>
                                          <p:spTgt spid="8">
                                            <p:txEl>
                                              <p:pRg st="0" end="0"/>
                                            </p:txEl>
                                          </p:spTgt>
                                        </p:tgtEl>
                                      </p:cBhvr>
                                      <p:to x="100000" y="100000"/>
                                    </p:animScale>
                                    <p:animScale>
                                      <p:cBhvr>
                                        <p:cTn id="37" dur="26">
                                          <p:stCondLst>
                                            <p:cond delay="1808"/>
                                          </p:stCondLst>
                                        </p:cTn>
                                        <p:tgtEl>
                                          <p:spTgt spid="8">
                                            <p:txEl>
                                              <p:pRg st="0" end="0"/>
                                            </p:txEl>
                                          </p:spTgt>
                                        </p:tgtEl>
                                      </p:cBhvr>
                                      <p:to x="100000" y="95000"/>
                                    </p:animScale>
                                    <p:animScale>
                                      <p:cBhvr>
                                        <p:cTn id="38" dur="166" decel="50000">
                                          <p:stCondLst>
                                            <p:cond delay="1834"/>
                                          </p:stCondLst>
                                        </p:cTn>
                                        <p:tgtEl>
                                          <p:spTgt spid="8">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Effect transition="in" filter="wipe(down)">
                                      <p:cBhvr>
                                        <p:cTn id="43" dur="580">
                                          <p:stCondLst>
                                            <p:cond delay="0"/>
                                          </p:stCondLst>
                                        </p:cTn>
                                        <p:tgtEl>
                                          <p:spTgt spid="10">
                                            <p:txEl>
                                              <p:pRg st="0" end="0"/>
                                            </p:txEl>
                                          </p:spTgt>
                                        </p:tgtEl>
                                      </p:cBhvr>
                                    </p:animEffect>
                                    <p:anim calcmode="lin" valueType="num">
                                      <p:cBhvr>
                                        <p:cTn id="44"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xEl>
                                              <p:pRg st="0" end="0"/>
                                            </p:txEl>
                                          </p:spTgt>
                                        </p:tgtEl>
                                      </p:cBhvr>
                                      <p:to x="100000" y="60000"/>
                                    </p:animScale>
                                    <p:animScale>
                                      <p:cBhvr>
                                        <p:cTn id="50" dur="166" decel="50000">
                                          <p:stCondLst>
                                            <p:cond delay="676"/>
                                          </p:stCondLst>
                                        </p:cTn>
                                        <p:tgtEl>
                                          <p:spTgt spid="10">
                                            <p:txEl>
                                              <p:pRg st="0" end="0"/>
                                            </p:txEl>
                                          </p:spTgt>
                                        </p:tgtEl>
                                      </p:cBhvr>
                                      <p:to x="100000" y="100000"/>
                                    </p:animScale>
                                    <p:animScale>
                                      <p:cBhvr>
                                        <p:cTn id="51" dur="26">
                                          <p:stCondLst>
                                            <p:cond delay="1312"/>
                                          </p:stCondLst>
                                        </p:cTn>
                                        <p:tgtEl>
                                          <p:spTgt spid="10">
                                            <p:txEl>
                                              <p:pRg st="0" end="0"/>
                                            </p:txEl>
                                          </p:spTgt>
                                        </p:tgtEl>
                                      </p:cBhvr>
                                      <p:to x="100000" y="80000"/>
                                    </p:animScale>
                                    <p:animScale>
                                      <p:cBhvr>
                                        <p:cTn id="52" dur="166" decel="50000">
                                          <p:stCondLst>
                                            <p:cond delay="1338"/>
                                          </p:stCondLst>
                                        </p:cTn>
                                        <p:tgtEl>
                                          <p:spTgt spid="10">
                                            <p:txEl>
                                              <p:pRg st="0" end="0"/>
                                            </p:txEl>
                                          </p:spTgt>
                                        </p:tgtEl>
                                      </p:cBhvr>
                                      <p:to x="100000" y="100000"/>
                                    </p:animScale>
                                    <p:animScale>
                                      <p:cBhvr>
                                        <p:cTn id="53" dur="26">
                                          <p:stCondLst>
                                            <p:cond delay="1642"/>
                                          </p:stCondLst>
                                        </p:cTn>
                                        <p:tgtEl>
                                          <p:spTgt spid="10">
                                            <p:txEl>
                                              <p:pRg st="0" end="0"/>
                                            </p:txEl>
                                          </p:spTgt>
                                        </p:tgtEl>
                                      </p:cBhvr>
                                      <p:to x="100000" y="90000"/>
                                    </p:animScale>
                                    <p:animScale>
                                      <p:cBhvr>
                                        <p:cTn id="54" dur="166" decel="50000">
                                          <p:stCondLst>
                                            <p:cond delay="1668"/>
                                          </p:stCondLst>
                                        </p:cTn>
                                        <p:tgtEl>
                                          <p:spTgt spid="10">
                                            <p:txEl>
                                              <p:pRg st="0" end="0"/>
                                            </p:txEl>
                                          </p:spTgt>
                                        </p:tgtEl>
                                      </p:cBhvr>
                                      <p:to x="100000" y="100000"/>
                                    </p:animScale>
                                    <p:animScale>
                                      <p:cBhvr>
                                        <p:cTn id="55" dur="26">
                                          <p:stCondLst>
                                            <p:cond delay="1808"/>
                                          </p:stCondLst>
                                        </p:cTn>
                                        <p:tgtEl>
                                          <p:spTgt spid="10">
                                            <p:txEl>
                                              <p:pRg st="0" end="0"/>
                                            </p:txEl>
                                          </p:spTgt>
                                        </p:tgtEl>
                                      </p:cBhvr>
                                      <p:to x="100000" y="95000"/>
                                    </p:animScale>
                                    <p:animScale>
                                      <p:cBhvr>
                                        <p:cTn id="56" dur="166" decel="50000">
                                          <p:stCondLst>
                                            <p:cond delay="1834"/>
                                          </p:stCondLst>
                                        </p:cTn>
                                        <p:tgtEl>
                                          <p:spTgt spid="10">
                                            <p:txEl>
                                              <p:pRg st="0" end="0"/>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1">
                                            <p:txEl>
                                              <p:pRg st="0" end="0"/>
                                            </p:txEl>
                                          </p:spTgt>
                                        </p:tgtEl>
                                        <p:attrNameLst>
                                          <p:attrName>style.visibility</p:attrName>
                                        </p:attrNameLst>
                                      </p:cBhvr>
                                      <p:to>
                                        <p:strVal val="visible"/>
                                      </p:to>
                                    </p:set>
                                    <p:animEffect transition="in" filter="wipe(down)">
                                      <p:cBhvr>
                                        <p:cTn id="61" dur="580">
                                          <p:stCondLst>
                                            <p:cond delay="0"/>
                                          </p:stCondLst>
                                        </p:cTn>
                                        <p:tgtEl>
                                          <p:spTgt spid="11">
                                            <p:txEl>
                                              <p:pRg st="0" end="0"/>
                                            </p:txEl>
                                          </p:spTgt>
                                        </p:tgtEl>
                                      </p:cBhvr>
                                    </p:animEffect>
                                    <p:anim calcmode="lin" valueType="num">
                                      <p:cBhvr>
                                        <p:cTn id="62"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1">
                                            <p:txEl>
                                              <p:pRg st="0" end="0"/>
                                            </p:txEl>
                                          </p:spTgt>
                                        </p:tgtEl>
                                      </p:cBhvr>
                                      <p:to x="100000" y="60000"/>
                                    </p:animScale>
                                    <p:animScale>
                                      <p:cBhvr>
                                        <p:cTn id="68" dur="166" decel="50000">
                                          <p:stCondLst>
                                            <p:cond delay="676"/>
                                          </p:stCondLst>
                                        </p:cTn>
                                        <p:tgtEl>
                                          <p:spTgt spid="11">
                                            <p:txEl>
                                              <p:pRg st="0" end="0"/>
                                            </p:txEl>
                                          </p:spTgt>
                                        </p:tgtEl>
                                      </p:cBhvr>
                                      <p:to x="100000" y="100000"/>
                                    </p:animScale>
                                    <p:animScale>
                                      <p:cBhvr>
                                        <p:cTn id="69" dur="26">
                                          <p:stCondLst>
                                            <p:cond delay="1312"/>
                                          </p:stCondLst>
                                        </p:cTn>
                                        <p:tgtEl>
                                          <p:spTgt spid="11">
                                            <p:txEl>
                                              <p:pRg st="0" end="0"/>
                                            </p:txEl>
                                          </p:spTgt>
                                        </p:tgtEl>
                                      </p:cBhvr>
                                      <p:to x="100000" y="80000"/>
                                    </p:animScale>
                                    <p:animScale>
                                      <p:cBhvr>
                                        <p:cTn id="70" dur="166" decel="50000">
                                          <p:stCondLst>
                                            <p:cond delay="1338"/>
                                          </p:stCondLst>
                                        </p:cTn>
                                        <p:tgtEl>
                                          <p:spTgt spid="11">
                                            <p:txEl>
                                              <p:pRg st="0" end="0"/>
                                            </p:txEl>
                                          </p:spTgt>
                                        </p:tgtEl>
                                      </p:cBhvr>
                                      <p:to x="100000" y="100000"/>
                                    </p:animScale>
                                    <p:animScale>
                                      <p:cBhvr>
                                        <p:cTn id="71" dur="26">
                                          <p:stCondLst>
                                            <p:cond delay="1642"/>
                                          </p:stCondLst>
                                        </p:cTn>
                                        <p:tgtEl>
                                          <p:spTgt spid="11">
                                            <p:txEl>
                                              <p:pRg st="0" end="0"/>
                                            </p:txEl>
                                          </p:spTgt>
                                        </p:tgtEl>
                                      </p:cBhvr>
                                      <p:to x="100000" y="90000"/>
                                    </p:animScale>
                                    <p:animScale>
                                      <p:cBhvr>
                                        <p:cTn id="72" dur="166" decel="50000">
                                          <p:stCondLst>
                                            <p:cond delay="1668"/>
                                          </p:stCondLst>
                                        </p:cTn>
                                        <p:tgtEl>
                                          <p:spTgt spid="11">
                                            <p:txEl>
                                              <p:pRg st="0" end="0"/>
                                            </p:txEl>
                                          </p:spTgt>
                                        </p:tgtEl>
                                      </p:cBhvr>
                                      <p:to x="100000" y="100000"/>
                                    </p:animScale>
                                    <p:animScale>
                                      <p:cBhvr>
                                        <p:cTn id="73" dur="26">
                                          <p:stCondLst>
                                            <p:cond delay="1808"/>
                                          </p:stCondLst>
                                        </p:cTn>
                                        <p:tgtEl>
                                          <p:spTgt spid="11">
                                            <p:txEl>
                                              <p:pRg st="0" end="0"/>
                                            </p:txEl>
                                          </p:spTgt>
                                        </p:tgtEl>
                                      </p:cBhvr>
                                      <p:to x="100000" y="95000"/>
                                    </p:animScale>
                                    <p:animScale>
                                      <p:cBhvr>
                                        <p:cTn id="74" dur="166" decel="50000">
                                          <p:stCondLst>
                                            <p:cond delay="1834"/>
                                          </p:stCondLst>
                                        </p:cTn>
                                        <p:tgtEl>
                                          <p:spTgt spid="11">
                                            <p:txEl>
                                              <p:pRg st="0" end="0"/>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2">
                                            <p:txEl>
                                              <p:pRg st="0" end="0"/>
                                            </p:txEl>
                                          </p:spTgt>
                                        </p:tgtEl>
                                        <p:attrNameLst>
                                          <p:attrName>style.visibility</p:attrName>
                                        </p:attrNameLst>
                                      </p:cBhvr>
                                      <p:to>
                                        <p:strVal val="visible"/>
                                      </p:to>
                                    </p:set>
                                    <p:animEffect transition="in" filter="wipe(down)">
                                      <p:cBhvr>
                                        <p:cTn id="79" dur="580">
                                          <p:stCondLst>
                                            <p:cond delay="0"/>
                                          </p:stCondLst>
                                        </p:cTn>
                                        <p:tgtEl>
                                          <p:spTgt spid="12">
                                            <p:txEl>
                                              <p:pRg st="0" end="0"/>
                                            </p:txEl>
                                          </p:spTgt>
                                        </p:tgtEl>
                                      </p:cBhvr>
                                    </p:animEffect>
                                    <p:anim calcmode="lin" valueType="num">
                                      <p:cBhvr>
                                        <p:cTn id="80"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12">
                                            <p:txEl>
                                              <p:pRg st="0" end="0"/>
                                            </p:txEl>
                                          </p:spTgt>
                                        </p:tgtEl>
                                      </p:cBhvr>
                                      <p:to x="100000" y="60000"/>
                                    </p:animScale>
                                    <p:animScale>
                                      <p:cBhvr>
                                        <p:cTn id="86" dur="166" decel="50000">
                                          <p:stCondLst>
                                            <p:cond delay="676"/>
                                          </p:stCondLst>
                                        </p:cTn>
                                        <p:tgtEl>
                                          <p:spTgt spid="12">
                                            <p:txEl>
                                              <p:pRg st="0" end="0"/>
                                            </p:txEl>
                                          </p:spTgt>
                                        </p:tgtEl>
                                      </p:cBhvr>
                                      <p:to x="100000" y="100000"/>
                                    </p:animScale>
                                    <p:animScale>
                                      <p:cBhvr>
                                        <p:cTn id="87" dur="26">
                                          <p:stCondLst>
                                            <p:cond delay="1312"/>
                                          </p:stCondLst>
                                        </p:cTn>
                                        <p:tgtEl>
                                          <p:spTgt spid="12">
                                            <p:txEl>
                                              <p:pRg st="0" end="0"/>
                                            </p:txEl>
                                          </p:spTgt>
                                        </p:tgtEl>
                                      </p:cBhvr>
                                      <p:to x="100000" y="80000"/>
                                    </p:animScale>
                                    <p:animScale>
                                      <p:cBhvr>
                                        <p:cTn id="88" dur="166" decel="50000">
                                          <p:stCondLst>
                                            <p:cond delay="1338"/>
                                          </p:stCondLst>
                                        </p:cTn>
                                        <p:tgtEl>
                                          <p:spTgt spid="12">
                                            <p:txEl>
                                              <p:pRg st="0" end="0"/>
                                            </p:txEl>
                                          </p:spTgt>
                                        </p:tgtEl>
                                      </p:cBhvr>
                                      <p:to x="100000" y="100000"/>
                                    </p:animScale>
                                    <p:animScale>
                                      <p:cBhvr>
                                        <p:cTn id="89" dur="26">
                                          <p:stCondLst>
                                            <p:cond delay="1642"/>
                                          </p:stCondLst>
                                        </p:cTn>
                                        <p:tgtEl>
                                          <p:spTgt spid="12">
                                            <p:txEl>
                                              <p:pRg st="0" end="0"/>
                                            </p:txEl>
                                          </p:spTgt>
                                        </p:tgtEl>
                                      </p:cBhvr>
                                      <p:to x="100000" y="90000"/>
                                    </p:animScale>
                                    <p:animScale>
                                      <p:cBhvr>
                                        <p:cTn id="90" dur="166" decel="50000">
                                          <p:stCondLst>
                                            <p:cond delay="1668"/>
                                          </p:stCondLst>
                                        </p:cTn>
                                        <p:tgtEl>
                                          <p:spTgt spid="12">
                                            <p:txEl>
                                              <p:pRg st="0" end="0"/>
                                            </p:txEl>
                                          </p:spTgt>
                                        </p:tgtEl>
                                      </p:cBhvr>
                                      <p:to x="100000" y="100000"/>
                                    </p:animScale>
                                    <p:animScale>
                                      <p:cBhvr>
                                        <p:cTn id="91" dur="26">
                                          <p:stCondLst>
                                            <p:cond delay="1808"/>
                                          </p:stCondLst>
                                        </p:cTn>
                                        <p:tgtEl>
                                          <p:spTgt spid="12">
                                            <p:txEl>
                                              <p:pRg st="0" end="0"/>
                                            </p:txEl>
                                          </p:spTgt>
                                        </p:tgtEl>
                                      </p:cBhvr>
                                      <p:to x="100000" y="95000"/>
                                    </p:animScale>
                                    <p:animScale>
                                      <p:cBhvr>
                                        <p:cTn id="92" dur="166" decel="50000">
                                          <p:stCondLst>
                                            <p:cond delay="1834"/>
                                          </p:stCondLst>
                                        </p:cTn>
                                        <p:tgtEl>
                                          <p:spTgt spid="12">
                                            <p:txEl>
                                              <p:pRg st="0" end="0"/>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5">
                                            <p:txEl>
                                              <p:pRg st="0" end="0"/>
                                            </p:txEl>
                                          </p:spTgt>
                                        </p:tgtEl>
                                        <p:attrNameLst>
                                          <p:attrName>style.visibility</p:attrName>
                                        </p:attrNameLst>
                                      </p:cBhvr>
                                      <p:to>
                                        <p:strVal val="visible"/>
                                      </p:to>
                                    </p:set>
                                    <p:animEffect transition="in" filter="wipe(down)">
                                      <p:cBhvr>
                                        <p:cTn id="97" dur="580">
                                          <p:stCondLst>
                                            <p:cond delay="0"/>
                                          </p:stCondLst>
                                        </p:cTn>
                                        <p:tgtEl>
                                          <p:spTgt spid="5">
                                            <p:txEl>
                                              <p:pRg st="0" end="0"/>
                                            </p:txEl>
                                          </p:spTgt>
                                        </p:tgtEl>
                                      </p:cBhvr>
                                    </p:animEffect>
                                    <p:anim calcmode="lin" valueType="num">
                                      <p:cBhvr>
                                        <p:cTn id="9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5">
                                            <p:txEl>
                                              <p:pRg st="0" end="0"/>
                                            </p:txEl>
                                          </p:spTgt>
                                        </p:tgtEl>
                                      </p:cBhvr>
                                      <p:to x="100000" y="60000"/>
                                    </p:animScale>
                                    <p:animScale>
                                      <p:cBhvr>
                                        <p:cTn id="104" dur="166" decel="50000">
                                          <p:stCondLst>
                                            <p:cond delay="676"/>
                                          </p:stCondLst>
                                        </p:cTn>
                                        <p:tgtEl>
                                          <p:spTgt spid="5">
                                            <p:txEl>
                                              <p:pRg st="0" end="0"/>
                                            </p:txEl>
                                          </p:spTgt>
                                        </p:tgtEl>
                                      </p:cBhvr>
                                      <p:to x="100000" y="100000"/>
                                    </p:animScale>
                                    <p:animScale>
                                      <p:cBhvr>
                                        <p:cTn id="105" dur="26">
                                          <p:stCondLst>
                                            <p:cond delay="1312"/>
                                          </p:stCondLst>
                                        </p:cTn>
                                        <p:tgtEl>
                                          <p:spTgt spid="5">
                                            <p:txEl>
                                              <p:pRg st="0" end="0"/>
                                            </p:txEl>
                                          </p:spTgt>
                                        </p:tgtEl>
                                      </p:cBhvr>
                                      <p:to x="100000" y="80000"/>
                                    </p:animScale>
                                    <p:animScale>
                                      <p:cBhvr>
                                        <p:cTn id="106" dur="166" decel="50000">
                                          <p:stCondLst>
                                            <p:cond delay="1338"/>
                                          </p:stCondLst>
                                        </p:cTn>
                                        <p:tgtEl>
                                          <p:spTgt spid="5">
                                            <p:txEl>
                                              <p:pRg st="0" end="0"/>
                                            </p:txEl>
                                          </p:spTgt>
                                        </p:tgtEl>
                                      </p:cBhvr>
                                      <p:to x="100000" y="100000"/>
                                    </p:animScale>
                                    <p:animScale>
                                      <p:cBhvr>
                                        <p:cTn id="107" dur="26">
                                          <p:stCondLst>
                                            <p:cond delay="1642"/>
                                          </p:stCondLst>
                                        </p:cTn>
                                        <p:tgtEl>
                                          <p:spTgt spid="5">
                                            <p:txEl>
                                              <p:pRg st="0" end="0"/>
                                            </p:txEl>
                                          </p:spTgt>
                                        </p:tgtEl>
                                      </p:cBhvr>
                                      <p:to x="100000" y="90000"/>
                                    </p:animScale>
                                    <p:animScale>
                                      <p:cBhvr>
                                        <p:cTn id="108" dur="166" decel="50000">
                                          <p:stCondLst>
                                            <p:cond delay="1668"/>
                                          </p:stCondLst>
                                        </p:cTn>
                                        <p:tgtEl>
                                          <p:spTgt spid="5">
                                            <p:txEl>
                                              <p:pRg st="0" end="0"/>
                                            </p:txEl>
                                          </p:spTgt>
                                        </p:tgtEl>
                                      </p:cBhvr>
                                      <p:to x="100000" y="100000"/>
                                    </p:animScale>
                                    <p:animScale>
                                      <p:cBhvr>
                                        <p:cTn id="109" dur="26">
                                          <p:stCondLst>
                                            <p:cond delay="1808"/>
                                          </p:stCondLst>
                                        </p:cTn>
                                        <p:tgtEl>
                                          <p:spTgt spid="5">
                                            <p:txEl>
                                              <p:pRg st="0" end="0"/>
                                            </p:txEl>
                                          </p:spTgt>
                                        </p:tgtEl>
                                      </p:cBhvr>
                                      <p:to x="100000" y="95000"/>
                                    </p:animScale>
                                    <p:animScale>
                                      <p:cBhvr>
                                        <p:cTn id="110" dur="166" decel="50000">
                                          <p:stCondLst>
                                            <p:cond delay="1834"/>
                                          </p:stCondLst>
                                        </p:cTn>
                                        <p:tgtEl>
                                          <p:spTgt spid="5">
                                            <p:txEl>
                                              <p:pRg st="0" end="0"/>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3">
                                            <p:txEl>
                                              <p:pRg st="0" end="0"/>
                                            </p:txEl>
                                          </p:spTgt>
                                        </p:tgtEl>
                                        <p:attrNameLst>
                                          <p:attrName>style.visibility</p:attrName>
                                        </p:attrNameLst>
                                      </p:cBhvr>
                                      <p:to>
                                        <p:strVal val="visible"/>
                                      </p:to>
                                    </p:set>
                                    <p:animEffect transition="in" filter="wipe(down)">
                                      <p:cBhvr>
                                        <p:cTn id="115" dur="580">
                                          <p:stCondLst>
                                            <p:cond delay="0"/>
                                          </p:stCondLst>
                                        </p:cTn>
                                        <p:tgtEl>
                                          <p:spTgt spid="13">
                                            <p:txEl>
                                              <p:pRg st="0" end="0"/>
                                            </p:txEl>
                                          </p:spTgt>
                                        </p:tgtEl>
                                      </p:cBhvr>
                                    </p:animEffect>
                                    <p:anim calcmode="lin" valueType="num">
                                      <p:cBhvr>
                                        <p:cTn id="116"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13">
                                            <p:txEl>
                                              <p:pRg st="0" end="0"/>
                                            </p:txEl>
                                          </p:spTgt>
                                        </p:tgtEl>
                                      </p:cBhvr>
                                      <p:to x="100000" y="60000"/>
                                    </p:animScale>
                                    <p:animScale>
                                      <p:cBhvr>
                                        <p:cTn id="122" dur="166" decel="50000">
                                          <p:stCondLst>
                                            <p:cond delay="676"/>
                                          </p:stCondLst>
                                        </p:cTn>
                                        <p:tgtEl>
                                          <p:spTgt spid="13">
                                            <p:txEl>
                                              <p:pRg st="0" end="0"/>
                                            </p:txEl>
                                          </p:spTgt>
                                        </p:tgtEl>
                                      </p:cBhvr>
                                      <p:to x="100000" y="100000"/>
                                    </p:animScale>
                                    <p:animScale>
                                      <p:cBhvr>
                                        <p:cTn id="123" dur="26">
                                          <p:stCondLst>
                                            <p:cond delay="1312"/>
                                          </p:stCondLst>
                                        </p:cTn>
                                        <p:tgtEl>
                                          <p:spTgt spid="13">
                                            <p:txEl>
                                              <p:pRg st="0" end="0"/>
                                            </p:txEl>
                                          </p:spTgt>
                                        </p:tgtEl>
                                      </p:cBhvr>
                                      <p:to x="100000" y="80000"/>
                                    </p:animScale>
                                    <p:animScale>
                                      <p:cBhvr>
                                        <p:cTn id="124" dur="166" decel="50000">
                                          <p:stCondLst>
                                            <p:cond delay="1338"/>
                                          </p:stCondLst>
                                        </p:cTn>
                                        <p:tgtEl>
                                          <p:spTgt spid="13">
                                            <p:txEl>
                                              <p:pRg st="0" end="0"/>
                                            </p:txEl>
                                          </p:spTgt>
                                        </p:tgtEl>
                                      </p:cBhvr>
                                      <p:to x="100000" y="100000"/>
                                    </p:animScale>
                                    <p:animScale>
                                      <p:cBhvr>
                                        <p:cTn id="125" dur="26">
                                          <p:stCondLst>
                                            <p:cond delay="1642"/>
                                          </p:stCondLst>
                                        </p:cTn>
                                        <p:tgtEl>
                                          <p:spTgt spid="13">
                                            <p:txEl>
                                              <p:pRg st="0" end="0"/>
                                            </p:txEl>
                                          </p:spTgt>
                                        </p:tgtEl>
                                      </p:cBhvr>
                                      <p:to x="100000" y="90000"/>
                                    </p:animScale>
                                    <p:animScale>
                                      <p:cBhvr>
                                        <p:cTn id="126" dur="166" decel="50000">
                                          <p:stCondLst>
                                            <p:cond delay="1668"/>
                                          </p:stCondLst>
                                        </p:cTn>
                                        <p:tgtEl>
                                          <p:spTgt spid="13">
                                            <p:txEl>
                                              <p:pRg st="0" end="0"/>
                                            </p:txEl>
                                          </p:spTgt>
                                        </p:tgtEl>
                                      </p:cBhvr>
                                      <p:to x="100000" y="100000"/>
                                    </p:animScale>
                                    <p:animScale>
                                      <p:cBhvr>
                                        <p:cTn id="127" dur="26">
                                          <p:stCondLst>
                                            <p:cond delay="1808"/>
                                          </p:stCondLst>
                                        </p:cTn>
                                        <p:tgtEl>
                                          <p:spTgt spid="13">
                                            <p:txEl>
                                              <p:pRg st="0" end="0"/>
                                            </p:txEl>
                                          </p:spTgt>
                                        </p:tgtEl>
                                      </p:cBhvr>
                                      <p:to x="100000" y="95000"/>
                                    </p:animScale>
                                    <p:animScale>
                                      <p:cBhvr>
                                        <p:cTn id="128" dur="166" decel="50000">
                                          <p:stCondLst>
                                            <p:cond delay="1834"/>
                                          </p:stCondLst>
                                        </p:cTn>
                                        <p:tgtEl>
                                          <p:spTgt spid="13">
                                            <p:txEl>
                                              <p:pRg st="0" end="0"/>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6">
                                            <p:txEl>
                                              <p:pRg st="0" end="0"/>
                                            </p:txEl>
                                          </p:spTgt>
                                        </p:tgtEl>
                                        <p:attrNameLst>
                                          <p:attrName>style.visibility</p:attrName>
                                        </p:attrNameLst>
                                      </p:cBhvr>
                                      <p:to>
                                        <p:strVal val="visible"/>
                                      </p:to>
                                    </p:set>
                                    <p:animEffect transition="in" filter="wipe(down)">
                                      <p:cBhvr>
                                        <p:cTn id="133" dur="580">
                                          <p:stCondLst>
                                            <p:cond delay="0"/>
                                          </p:stCondLst>
                                        </p:cTn>
                                        <p:tgtEl>
                                          <p:spTgt spid="6">
                                            <p:txEl>
                                              <p:pRg st="0" end="0"/>
                                            </p:txEl>
                                          </p:spTgt>
                                        </p:tgtEl>
                                      </p:cBhvr>
                                    </p:animEffect>
                                    <p:anim calcmode="lin" valueType="num">
                                      <p:cBhvr>
                                        <p:cTn id="134"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6">
                                            <p:txEl>
                                              <p:pRg st="0" end="0"/>
                                            </p:txEl>
                                          </p:spTgt>
                                        </p:tgtEl>
                                      </p:cBhvr>
                                      <p:to x="100000" y="60000"/>
                                    </p:animScale>
                                    <p:animScale>
                                      <p:cBhvr>
                                        <p:cTn id="140" dur="166" decel="50000">
                                          <p:stCondLst>
                                            <p:cond delay="676"/>
                                          </p:stCondLst>
                                        </p:cTn>
                                        <p:tgtEl>
                                          <p:spTgt spid="6">
                                            <p:txEl>
                                              <p:pRg st="0" end="0"/>
                                            </p:txEl>
                                          </p:spTgt>
                                        </p:tgtEl>
                                      </p:cBhvr>
                                      <p:to x="100000" y="100000"/>
                                    </p:animScale>
                                    <p:animScale>
                                      <p:cBhvr>
                                        <p:cTn id="141" dur="26">
                                          <p:stCondLst>
                                            <p:cond delay="1312"/>
                                          </p:stCondLst>
                                        </p:cTn>
                                        <p:tgtEl>
                                          <p:spTgt spid="6">
                                            <p:txEl>
                                              <p:pRg st="0" end="0"/>
                                            </p:txEl>
                                          </p:spTgt>
                                        </p:tgtEl>
                                      </p:cBhvr>
                                      <p:to x="100000" y="80000"/>
                                    </p:animScale>
                                    <p:animScale>
                                      <p:cBhvr>
                                        <p:cTn id="142" dur="166" decel="50000">
                                          <p:stCondLst>
                                            <p:cond delay="1338"/>
                                          </p:stCondLst>
                                        </p:cTn>
                                        <p:tgtEl>
                                          <p:spTgt spid="6">
                                            <p:txEl>
                                              <p:pRg st="0" end="0"/>
                                            </p:txEl>
                                          </p:spTgt>
                                        </p:tgtEl>
                                      </p:cBhvr>
                                      <p:to x="100000" y="100000"/>
                                    </p:animScale>
                                    <p:animScale>
                                      <p:cBhvr>
                                        <p:cTn id="143" dur="26">
                                          <p:stCondLst>
                                            <p:cond delay="1642"/>
                                          </p:stCondLst>
                                        </p:cTn>
                                        <p:tgtEl>
                                          <p:spTgt spid="6">
                                            <p:txEl>
                                              <p:pRg st="0" end="0"/>
                                            </p:txEl>
                                          </p:spTgt>
                                        </p:tgtEl>
                                      </p:cBhvr>
                                      <p:to x="100000" y="90000"/>
                                    </p:animScale>
                                    <p:animScale>
                                      <p:cBhvr>
                                        <p:cTn id="144" dur="166" decel="50000">
                                          <p:stCondLst>
                                            <p:cond delay="1668"/>
                                          </p:stCondLst>
                                        </p:cTn>
                                        <p:tgtEl>
                                          <p:spTgt spid="6">
                                            <p:txEl>
                                              <p:pRg st="0" end="0"/>
                                            </p:txEl>
                                          </p:spTgt>
                                        </p:tgtEl>
                                      </p:cBhvr>
                                      <p:to x="100000" y="100000"/>
                                    </p:animScale>
                                    <p:animScale>
                                      <p:cBhvr>
                                        <p:cTn id="145" dur="26">
                                          <p:stCondLst>
                                            <p:cond delay="1808"/>
                                          </p:stCondLst>
                                        </p:cTn>
                                        <p:tgtEl>
                                          <p:spTgt spid="6">
                                            <p:txEl>
                                              <p:pRg st="0" end="0"/>
                                            </p:txEl>
                                          </p:spTgt>
                                        </p:tgtEl>
                                      </p:cBhvr>
                                      <p:to x="100000" y="95000"/>
                                    </p:animScale>
                                    <p:animScale>
                                      <p:cBhvr>
                                        <p:cTn id="146" dur="166" decel="50000">
                                          <p:stCondLst>
                                            <p:cond delay="1834"/>
                                          </p:stCondLst>
                                        </p:cTn>
                                        <p:tgtEl>
                                          <p:spTgt spid="6">
                                            <p:txEl>
                                              <p:pRg st="0" end="0"/>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14">
                                            <p:txEl>
                                              <p:pRg st="0" end="0"/>
                                            </p:txEl>
                                          </p:spTgt>
                                        </p:tgtEl>
                                        <p:attrNameLst>
                                          <p:attrName>style.visibility</p:attrName>
                                        </p:attrNameLst>
                                      </p:cBhvr>
                                      <p:to>
                                        <p:strVal val="visible"/>
                                      </p:to>
                                    </p:set>
                                    <p:animEffect transition="in" filter="wipe(down)">
                                      <p:cBhvr>
                                        <p:cTn id="151" dur="580">
                                          <p:stCondLst>
                                            <p:cond delay="0"/>
                                          </p:stCondLst>
                                        </p:cTn>
                                        <p:tgtEl>
                                          <p:spTgt spid="14">
                                            <p:txEl>
                                              <p:pRg st="0" end="0"/>
                                            </p:txEl>
                                          </p:spTgt>
                                        </p:tgtEl>
                                      </p:cBhvr>
                                    </p:animEffect>
                                    <p:anim calcmode="lin" valueType="num">
                                      <p:cBhvr>
                                        <p:cTn id="152" dur="1822" tmFilter="0,0; 0.14,0.36; 0.43,0.73; 0.71,0.91; 1.0,1.0">
                                          <p:stCondLst>
                                            <p:cond delay="0"/>
                                          </p:stCondLst>
                                        </p:cTn>
                                        <p:tgtEl>
                                          <p:spTgt spid="14">
                                            <p:txEl>
                                              <p:pRg st="0" end="0"/>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4">
                                            <p:txEl>
                                              <p:pRg st="0" end="0"/>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4">
                                            <p:txEl>
                                              <p:pRg st="0" end="0"/>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4">
                                            <p:txEl>
                                              <p:pRg st="0" end="0"/>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4">
                                            <p:txEl>
                                              <p:pRg st="0" end="0"/>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14">
                                            <p:txEl>
                                              <p:pRg st="0" end="0"/>
                                            </p:txEl>
                                          </p:spTgt>
                                        </p:tgtEl>
                                      </p:cBhvr>
                                      <p:to x="100000" y="60000"/>
                                    </p:animScale>
                                    <p:animScale>
                                      <p:cBhvr>
                                        <p:cTn id="158" dur="166" decel="50000">
                                          <p:stCondLst>
                                            <p:cond delay="676"/>
                                          </p:stCondLst>
                                        </p:cTn>
                                        <p:tgtEl>
                                          <p:spTgt spid="14">
                                            <p:txEl>
                                              <p:pRg st="0" end="0"/>
                                            </p:txEl>
                                          </p:spTgt>
                                        </p:tgtEl>
                                      </p:cBhvr>
                                      <p:to x="100000" y="100000"/>
                                    </p:animScale>
                                    <p:animScale>
                                      <p:cBhvr>
                                        <p:cTn id="159" dur="26">
                                          <p:stCondLst>
                                            <p:cond delay="1312"/>
                                          </p:stCondLst>
                                        </p:cTn>
                                        <p:tgtEl>
                                          <p:spTgt spid="14">
                                            <p:txEl>
                                              <p:pRg st="0" end="0"/>
                                            </p:txEl>
                                          </p:spTgt>
                                        </p:tgtEl>
                                      </p:cBhvr>
                                      <p:to x="100000" y="80000"/>
                                    </p:animScale>
                                    <p:animScale>
                                      <p:cBhvr>
                                        <p:cTn id="160" dur="166" decel="50000">
                                          <p:stCondLst>
                                            <p:cond delay="1338"/>
                                          </p:stCondLst>
                                        </p:cTn>
                                        <p:tgtEl>
                                          <p:spTgt spid="14">
                                            <p:txEl>
                                              <p:pRg st="0" end="0"/>
                                            </p:txEl>
                                          </p:spTgt>
                                        </p:tgtEl>
                                      </p:cBhvr>
                                      <p:to x="100000" y="100000"/>
                                    </p:animScale>
                                    <p:animScale>
                                      <p:cBhvr>
                                        <p:cTn id="161" dur="26">
                                          <p:stCondLst>
                                            <p:cond delay="1642"/>
                                          </p:stCondLst>
                                        </p:cTn>
                                        <p:tgtEl>
                                          <p:spTgt spid="14">
                                            <p:txEl>
                                              <p:pRg st="0" end="0"/>
                                            </p:txEl>
                                          </p:spTgt>
                                        </p:tgtEl>
                                      </p:cBhvr>
                                      <p:to x="100000" y="90000"/>
                                    </p:animScale>
                                    <p:animScale>
                                      <p:cBhvr>
                                        <p:cTn id="162" dur="166" decel="50000">
                                          <p:stCondLst>
                                            <p:cond delay="1668"/>
                                          </p:stCondLst>
                                        </p:cTn>
                                        <p:tgtEl>
                                          <p:spTgt spid="14">
                                            <p:txEl>
                                              <p:pRg st="0" end="0"/>
                                            </p:txEl>
                                          </p:spTgt>
                                        </p:tgtEl>
                                      </p:cBhvr>
                                      <p:to x="100000" y="100000"/>
                                    </p:animScale>
                                    <p:animScale>
                                      <p:cBhvr>
                                        <p:cTn id="163" dur="26">
                                          <p:stCondLst>
                                            <p:cond delay="1808"/>
                                          </p:stCondLst>
                                        </p:cTn>
                                        <p:tgtEl>
                                          <p:spTgt spid="14">
                                            <p:txEl>
                                              <p:pRg st="0" end="0"/>
                                            </p:txEl>
                                          </p:spTgt>
                                        </p:tgtEl>
                                      </p:cBhvr>
                                      <p:to x="100000" y="95000"/>
                                    </p:animScale>
                                    <p:animScale>
                                      <p:cBhvr>
                                        <p:cTn id="164" dur="166" decel="50000">
                                          <p:stCondLst>
                                            <p:cond delay="1834"/>
                                          </p:stCondLst>
                                        </p:cTn>
                                        <p:tgtEl>
                                          <p:spTgt spid="14">
                                            <p:txEl>
                                              <p:pRg st="0" end="0"/>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7">
                                            <p:txEl>
                                              <p:pRg st="0" end="0"/>
                                            </p:txEl>
                                          </p:spTgt>
                                        </p:tgtEl>
                                        <p:attrNameLst>
                                          <p:attrName>style.visibility</p:attrName>
                                        </p:attrNameLst>
                                      </p:cBhvr>
                                      <p:to>
                                        <p:strVal val="visible"/>
                                      </p:to>
                                    </p:set>
                                    <p:animEffect transition="in" filter="wipe(down)">
                                      <p:cBhvr>
                                        <p:cTn id="169" dur="580">
                                          <p:stCondLst>
                                            <p:cond delay="0"/>
                                          </p:stCondLst>
                                        </p:cTn>
                                        <p:tgtEl>
                                          <p:spTgt spid="7">
                                            <p:txEl>
                                              <p:pRg st="0" end="0"/>
                                            </p:txEl>
                                          </p:spTgt>
                                        </p:tgtEl>
                                      </p:cBhvr>
                                    </p:animEffect>
                                    <p:anim calcmode="lin" valueType="num">
                                      <p:cBhvr>
                                        <p:cTn id="170"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7">
                                            <p:txEl>
                                              <p:pRg st="0" end="0"/>
                                            </p:txEl>
                                          </p:spTgt>
                                        </p:tgtEl>
                                      </p:cBhvr>
                                      <p:to x="100000" y="60000"/>
                                    </p:animScale>
                                    <p:animScale>
                                      <p:cBhvr>
                                        <p:cTn id="176" dur="166" decel="50000">
                                          <p:stCondLst>
                                            <p:cond delay="676"/>
                                          </p:stCondLst>
                                        </p:cTn>
                                        <p:tgtEl>
                                          <p:spTgt spid="7">
                                            <p:txEl>
                                              <p:pRg st="0" end="0"/>
                                            </p:txEl>
                                          </p:spTgt>
                                        </p:tgtEl>
                                      </p:cBhvr>
                                      <p:to x="100000" y="100000"/>
                                    </p:animScale>
                                    <p:animScale>
                                      <p:cBhvr>
                                        <p:cTn id="177" dur="26">
                                          <p:stCondLst>
                                            <p:cond delay="1312"/>
                                          </p:stCondLst>
                                        </p:cTn>
                                        <p:tgtEl>
                                          <p:spTgt spid="7">
                                            <p:txEl>
                                              <p:pRg st="0" end="0"/>
                                            </p:txEl>
                                          </p:spTgt>
                                        </p:tgtEl>
                                      </p:cBhvr>
                                      <p:to x="100000" y="80000"/>
                                    </p:animScale>
                                    <p:animScale>
                                      <p:cBhvr>
                                        <p:cTn id="178" dur="166" decel="50000">
                                          <p:stCondLst>
                                            <p:cond delay="1338"/>
                                          </p:stCondLst>
                                        </p:cTn>
                                        <p:tgtEl>
                                          <p:spTgt spid="7">
                                            <p:txEl>
                                              <p:pRg st="0" end="0"/>
                                            </p:txEl>
                                          </p:spTgt>
                                        </p:tgtEl>
                                      </p:cBhvr>
                                      <p:to x="100000" y="100000"/>
                                    </p:animScale>
                                    <p:animScale>
                                      <p:cBhvr>
                                        <p:cTn id="179" dur="26">
                                          <p:stCondLst>
                                            <p:cond delay="1642"/>
                                          </p:stCondLst>
                                        </p:cTn>
                                        <p:tgtEl>
                                          <p:spTgt spid="7">
                                            <p:txEl>
                                              <p:pRg st="0" end="0"/>
                                            </p:txEl>
                                          </p:spTgt>
                                        </p:tgtEl>
                                      </p:cBhvr>
                                      <p:to x="100000" y="90000"/>
                                    </p:animScale>
                                    <p:animScale>
                                      <p:cBhvr>
                                        <p:cTn id="180" dur="166" decel="50000">
                                          <p:stCondLst>
                                            <p:cond delay="1668"/>
                                          </p:stCondLst>
                                        </p:cTn>
                                        <p:tgtEl>
                                          <p:spTgt spid="7">
                                            <p:txEl>
                                              <p:pRg st="0" end="0"/>
                                            </p:txEl>
                                          </p:spTgt>
                                        </p:tgtEl>
                                      </p:cBhvr>
                                      <p:to x="100000" y="100000"/>
                                    </p:animScale>
                                    <p:animScale>
                                      <p:cBhvr>
                                        <p:cTn id="181" dur="26">
                                          <p:stCondLst>
                                            <p:cond delay="1808"/>
                                          </p:stCondLst>
                                        </p:cTn>
                                        <p:tgtEl>
                                          <p:spTgt spid="7">
                                            <p:txEl>
                                              <p:pRg st="0" end="0"/>
                                            </p:txEl>
                                          </p:spTgt>
                                        </p:tgtEl>
                                      </p:cBhvr>
                                      <p:to x="100000" y="95000"/>
                                    </p:animScale>
                                    <p:animScale>
                                      <p:cBhvr>
                                        <p:cTn id="182"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P spid="8" grpId="0" build="p"/>
      <p:bldP spid="10" grpId="0" build="p"/>
      <p:bldP spid="11" grpId="0" build="p"/>
      <p:bldP spid="12" grpId="0" build="p"/>
      <p:bldP spid="13" grpId="0" build="p"/>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223" y="0"/>
            <a:ext cx="11401506" cy="1200329"/>
          </a:xfrm>
          <a:prstGeom prst="rect">
            <a:avLst/>
          </a:prstGeom>
        </p:spPr>
        <p:txBody>
          <a:bodyPr wrap="square">
            <a:spAutoFit/>
          </a:bodyPr>
          <a:lstStyle/>
          <a:p>
            <a:r>
              <a:rPr lang="vi-VN" sz="3600" b="1" i="1" dirty="0">
                <a:latin typeface="Times New Roman" panose="02020603050405020304" pitchFamily="18" charset="0"/>
                <a:ea typeface="Arial" panose="020B0604020202020204" pitchFamily="34" charset="0"/>
              </a:rPr>
              <a:t>Thông qua các nội dung thảo luận của hoạt động 1 và </a:t>
            </a:r>
            <a:r>
              <a:rPr lang="vi-VN" sz="3600" b="1" i="1" dirty="0" smtClean="0">
                <a:latin typeface="Times New Roman" panose="02020603050405020304" pitchFamily="18" charset="0"/>
                <a:ea typeface="Arial" panose="020B0604020202020204" pitchFamily="34" charset="0"/>
              </a:rPr>
              <a:t>2 em hãy rút ra kết luận: </a:t>
            </a:r>
            <a:endParaRPr lang="vi-VN" sz="3600" dirty="0"/>
          </a:p>
        </p:txBody>
      </p:sp>
      <p:sp>
        <p:nvSpPr>
          <p:cNvPr id="3" name="Rectangle 2"/>
          <p:cNvSpPr/>
          <p:nvPr/>
        </p:nvSpPr>
        <p:spPr>
          <a:xfrm>
            <a:off x="138223" y="1200329"/>
            <a:ext cx="12277060" cy="6001643"/>
          </a:xfrm>
          <a:prstGeom prst="rect">
            <a:avLst/>
          </a:prstGeom>
        </p:spPr>
        <p:txBody>
          <a:bodyPr wrap="square">
            <a:spAutoFit/>
          </a:bodyPr>
          <a:lstStyle/>
          <a:p>
            <a:r>
              <a:rPr lang="vi-VN" sz="3200" b="1" i="1" u="sng" dirty="0" smtClean="0">
                <a:latin typeface="+mj-lt"/>
              </a:rPr>
              <a:t>Thế nào là sinh trưởng?</a:t>
            </a:r>
          </a:p>
          <a:p>
            <a:r>
              <a:rPr lang="vi-VN" sz="3200" dirty="0" smtClean="0">
                <a:latin typeface="+mj-lt"/>
              </a:rPr>
              <a:t>- Sinh trưởng là sự tăng lên về kích thước và khối lượng cơ thể do tăng lên về số lượng và kích thước tế bào</a:t>
            </a:r>
            <a:r>
              <a:rPr lang="vi-VN" sz="3200" b="1" i="1" dirty="0" smtClean="0">
                <a:latin typeface="+mj-lt"/>
              </a:rPr>
              <a:t> </a:t>
            </a:r>
          </a:p>
          <a:p>
            <a:r>
              <a:rPr lang="vi-VN" sz="3200" b="1" i="1" u="sng" dirty="0" smtClean="0">
                <a:latin typeface="+mj-lt"/>
              </a:rPr>
              <a:t>Thế nào là phát triển?</a:t>
            </a:r>
          </a:p>
          <a:p>
            <a:r>
              <a:rPr lang="vi-VN" sz="3200" dirty="0" smtClean="0">
                <a:latin typeface="+mj-lt"/>
              </a:rPr>
              <a:t>- Phát triển là những biến đổi của cơ thể sinh vật bao gồm ba quá trình</a:t>
            </a:r>
          </a:p>
          <a:p>
            <a:r>
              <a:rPr lang="vi-VN" sz="3200" dirty="0" smtClean="0">
                <a:latin typeface="+mj-lt"/>
              </a:rPr>
              <a:t>liên quan mật thiết với nhau là sinh trưởng, phân hóa tế bào và phát sinh hình thái các cơ quan của cơ thể.</a:t>
            </a:r>
          </a:p>
          <a:p>
            <a:r>
              <a:rPr lang="vi-VN" sz="3200" b="1" i="1" u="sng" dirty="0" smtClean="0">
                <a:latin typeface="+mj-lt"/>
              </a:rPr>
              <a:t>Mối quan hệ giữa sinh trưởng và phát triển?</a:t>
            </a:r>
          </a:p>
          <a:p>
            <a:r>
              <a:rPr lang="vi-VN" sz="3200" dirty="0" smtClean="0">
                <a:latin typeface="Times New Roman" panose="02020603050405020304" pitchFamily="18" charset="0"/>
                <a:ea typeface="Segoe UI" panose="020B0502040204020203" pitchFamily="34" charset="0"/>
              </a:rPr>
              <a:t>- Sinh trưởng và phát triển là hai quá trình trong cơ thể sống có mối quan hệ mật thiết với nhau. Sinh trưởng tạo tiền đề cho phát triển. Phát triển sẽ thúc đẩy sinh trưởng.</a:t>
            </a:r>
            <a:endParaRPr lang="vi-VN" dirty="0" smtClean="0">
              <a:effectLst/>
              <a:latin typeface="Segoe UI" panose="020B0502040204020203" pitchFamily="34" charset="0"/>
              <a:ea typeface="Segoe UI" panose="020B0502040204020203" pitchFamily="34" charset="0"/>
            </a:endParaRPr>
          </a:p>
          <a:p>
            <a:endParaRPr lang="vi-VN" sz="3200" b="1" i="1" dirty="0">
              <a:latin typeface="+mj-lt"/>
            </a:endParaRPr>
          </a:p>
        </p:txBody>
      </p:sp>
    </p:spTree>
    <p:extLst>
      <p:ext uri="{BB962C8B-B14F-4D97-AF65-F5344CB8AC3E}">
        <p14:creationId xmlns:p14="http://schemas.microsoft.com/office/powerpoint/2010/main" val="232616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1)">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heel(1)">
                                      <p:cBhvr>
                                        <p:cTn id="21" dur="20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1595</Words>
  <PresentationFormat>Widescreen</PresentationFormat>
  <Paragraphs>126</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Segoe UI</vt:lpstr>
      <vt:lpstr>Symbol</vt:lpstr>
      <vt:lpstr>Times New Roman</vt:lpstr>
      <vt:lpstr>Wingdings</vt:lpstr>
      <vt:lpstr>Office Theme</vt:lpstr>
      <vt:lpstr>KHTN 7  CHỦ ĐỀ 9: SINH TRƯỞNG VÀ PHÁT TRIỂN Ở SINH VẬT</vt:lpstr>
      <vt:lpstr>- Quá trình sống của loài bướm trải qua nhiều giai đoạn: trứng  sâu  kén  bướm trưởng thành. Đó là giai đoạn sinh trưởng.</vt:lpstr>
      <vt:lpstr>KHTN 7 – BÀI 34: SINH TRƯỞNG VÀ PHÁT TRIỂN Ở SINH VẬT</vt:lpstr>
      <vt:lpstr>I. SINH TRƯỞNG VÀ PHÁT TRIỂN Ở SINH VẬT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*DẶN DÒ:  + Làm bài và học bài cũ + Soạn bài mới Bài 35 SGK/159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2022-06-27T04:27:32Z</dcterms:created>
  <dcterms:modified xsi:type="dcterms:W3CDTF">2022-06-27T08:00:27Z</dcterms:modified>
</cp:coreProperties>
</file>