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Lst>
  <p:notesMasterIdLst>
    <p:notesMasterId r:id="rId22"/>
  </p:notesMasterIdLst>
  <p:sldIdLst>
    <p:sldId id="265" r:id="rId10"/>
    <p:sldId id="266" r:id="rId11"/>
    <p:sldId id="257" r:id="rId12"/>
    <p:sldId id="271" r:id="rId13"/>
    <p:sldId id="270" r:id="rId14"/>
    <p:sldId id="269" r:id="rId15"/>
    <p:sldId id="268" r:id="rId16"/>
    <p:sldId id="267" r:id="rId17"/>
    <p:sldId id="273" r:id="rId18"/>
    <p:sldId id="272" r:id="rId19"/>
    <p:sldId id="274" r:id="rId20"/>
    <p:sldId id="425" r:id="rId21"/>
  </p:sldIdLst>
  <p:sldSz cx="9144000" cy="6858000" type="screen4x3"/>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47" autoAdjust="0"/>
    <p:restoredTop sz="94660"/>
  </p:normalViewPr>
  <p:slideViewPr>
    <p:cSldViewPr>
      <p:cViewPr varScale="1">
        <p:scale>
          <a:sx n="62" d="100"/>
          <a:sy n="62" d="100"/>
        </p:scale>
        <p:origin x="145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tags" Target="tags/tag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E85129-943F-438B-909C-4503105C699A}" type="datetimeFigureOut">
              <a:rPr lang="en-US" smtClean="0"/>
              <a:t>16-Sep-23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58D3D1-9635-4903-A0AA-623289BF2D16}" type="slidenum">
              <a:rPr lang="en-US" smtClean="0"/>
              <a:t>‹#›</a:t>
            </a:fld>
            <a:endParaRPr lang="en-US"/>
          </a:p>
        </p:txBody>
      </p:sp>
    </p:spTree>
    <p:extLst>
      <p:ext uri="{BB962C8B-B14F-4D97-AF65-F5344CB8AC3E}">
        <p14:creationId xmlns:p14="http://schemas.microsoft.com/office/powerpoint/2010/main" val="1702170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58D3D1-9635-4903-A0AA-623289BF2D16}" type="slidenum">
              <a:rPr lang="en-US" smtClean="0"/>
              <a:t>2</a:t>
            </a:fld>
            <a:endParaRPr lang="en-US"/>
          </a:p>
        </p:txBody>
      </p:sp>
    </p:spTree>
    <p:extLst>
      <p:ext uri="{BB962C8B-B14F-4D97-AF65-F5344CB8AC3E}">
        <p14:creationId xmlns:p14="http://schemas.microsoft.com/office/powerpoint/2010/main" val="2559304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BCD88A2-A8ED-4796-ABF9-3B8FE568CFA9}" type="datetimeFigureOut">
              <a:rPr lang="en-US" smtClean="0"/>
              <a:t>16-Sep-23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D1682-7505-41DF-BF39-FFEDA95B34ED}" type="slidenum">
              <a:rPr lang="en-US" smtClean="0"/>
              <a:t>‹#›</a:t>
            </a:fld>
            <a:endParaRPr lang="en-US"/>
          </a:p>
        </p:txBody>
      </p:sp>
    </p:spTree>
    <p:extLst>
      <p:ext uri="{BB962C8B-B14F-4D97-AF65-F5344CB8AC3E}">
        <p14:creationId xmlns:p14="http://schemas.microsoft.com/office/powerpoint/2010/main" val="2561662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D88A2-A8ED-4796-ABF9-3B8FE568CFA9}" type="datetimeFigureOut">
              <a:rPr lang="en-US" smtClean="0"/>
              <a:t>16-Sep-23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D1682-7505-41DF-BF39-FFEDA95B34ED}" type="slidenum">
              <a:rPr lang="en-US" smtClean="0"/>
              <a:t>‹#›</a:t>
            </a:fld>
            <a:endParaRPr lang="en-US"/>
          </a:p>
        </p:txBody>
      </p:sp>
    </p:spTree>
    <p:extLst>
      <p:ext uri="{BB962C8B-B14F-4D97-AF65-F5344CB8AC3E}">
        <p14:creationId xmlns:p14="http://schemas.microsoft.com/office/powerpoint/2010/main" val="444945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D88A2-A8ED-4796-ABF9-3B8FE568CFA9}" type="datetimeFigureOut">
              <a:rPr lang="en-US" smtClean="0"/>
              <a:t>16-Sep-23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D1682-7505-41DF-BF39-FFEDA95B34ED}" type="slidenum">
              <a:rPr lang="en-US" smtClean="0"/>
              <a:t>‹#›</a:t>
            </a:fld>
            <a:endParaRPr lang="en-US"/>
          </a:p>
        </p:txBody>
      </p:sp>
    </p:spTree>
    <p:extLst>
      <p:ext uri="{BB962C8B-B14F-4D97-AF65-F5344CB8AC3E}">
        <p14:creationId xmlns:p14="http://schemas.microsoft.com/office/powerpoint/2010/main" val="1568259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934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31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669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456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883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619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13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454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D88A2-A8ED-4796-ABF9-3B8FE568CFA9}" type="datetimeFigureOut">
              <a:rPr lang="en-US" smtClean="0"/>
              <a:t>16-Sep-23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D1682-7505-41DF-BF39-FFEDA95B34ED}" type="slidenum">
              <a:rPr lang="en-US" smtClean="0"/>
              <a:t>‹#›</a:t>
            </a:fld>
            <a:endParaRPr lang="en-US"/>
          </a:p>
        </p:txBody>
      </p:sp>
    </p:spTree>
    <p:extLst>
      <p:ext uri="{BB962C8B-B14F-4D97-AF65-F5344CB8AC3E}">
        <p14:creationId xmlns:p14="http://schemas.microsoft.com/office/powerpoint/2010/main" val="40673952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624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373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201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934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31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669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456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883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6199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1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CD88A2-A8ED-4796-ABF9-3B8FE568CFA9}" type="datetimeFigureOut">
              <a:rPr lang="en-US" smtClean="0"/>
              <a:t>16-Sep-23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D1682-7505-41DF-BF39-FFEDA95B34ED}" type="slidenum">
              <a:rPr lang="en-US" smtClean="0"/>
              <a:t>‹#›</a:t>
            </a:fld>
            <a:endParaRPr lang="en-US"/>
          </a:p>
        </p:txBody>
      </p:sp>
    </p:spTree>
    <p:extLst>
      <p:ext uri="{BB962C8B-B14F-4D97-AF65-F5344CB8AC3E}">
        <p14:creationId xmlns:p14="http://schemas.microsoft.com/office/powerpoint/2010/main" val="140659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4549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6240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373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2017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9346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318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6690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4560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883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61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CD88A2-A8ED-4796-ABF9-3B8FE568CFA9}" type="datetimeFigureOut">
              <a:rPr lang="en-US" smtClean="0"/>
              <a:t>16-Sep-23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5D1682-7505-41DF-BF39-FFEDA95B34ED}" type="slidenum">
              <a:rPr lang="en-US" smtClean="0"/>
              <a:t>‹#›</a:t>
            </a:fld>
            <a:endParaRPr lang="en-US"/>
          </a:p>
        </p:txBody>
      </p:sp>
    </p:spTree>
    <p:extLst>
      <p:ext uri="{BB962C8B-B14F-4D97-AF65-F5344CB8AC3E}">
        <p14:creationId xmlns:p14="http://schemas.microsoft.com/office/powerpoint/2010/main" val="15047346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132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4549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6240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3737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2017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9346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318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6690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4560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883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CD88A2-A8ED-4796-ABF9-3B8FE568CFA9}" type="datetimeFigureOut">
              <a:rPr lang="en-US" smtClean="0"/>
              <a:t>16-Sep-23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5D1682-7505-41DF-BF39-FFEDA95B34ED}" type="slidenum">
              <a:rPr lang="en-US" smtClean="0"/>
              <a:t>‹#›</a:t>
            </a:fld>
            <a:endParaRPr lang="en-US"/>
          </a:p>
        </p:txBody>
      </p:sp>
    </p:spTree>
    <p:extLst>
      <p:ext uri="{BB962C8B-B14F-4D97-AF65-F5344CB8AC3E}">
        <p14:creationId xmlns:p14="http://schemas.microsoft.com/office/powerpoint/2010/main" val="40532362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6199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132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4549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6240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3737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2017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9346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318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6690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456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CD88A2-A8ED-4796-ABF9-3B8FE568CFA9}" type="datetimeFigureOut">
              <a:rPr lang="en-US" smtClean="0"/>
              <a:t>16-Sep-23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5D1682-7505-41DF-BF39-FFEDA95B34ED}" type="slidenum">
              <a:rPr lang="en-US" smtClean="0"/>
              <a:t>‹#›</a:t>
            </a:fld>
            <a:endParaRPr lang="en-US"/>
          </a:p>
        </p:txBody>
      </p:sp>
    </p:spTree>
    <p:extLst>
      <p:ext uri="{BB962C8B-B14F-4D97-AF65-F5344CB8AC3E}">
        <p14:creationId xmlns:p14="http://schemas.microsoft.com/office/powerpoint/2010/main" val="2980159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8834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6199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132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4549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6240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3737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2017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9346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318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66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D88A2-A8ED-4796-ABF9-3B8FE568CFA9}" type="datetimeFigureOut">
              <a:rPr lang="en-US" smtClean="0"/>
              <a:t>16-Sep-23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5D1682-7505-41DF-BF39-FFEDA95B34ED}" type="slidenum">
              <a:rPr lang="en-US" smtClean="0"/>
              <a:t>‹#›</a:t>
            </a:fld>
            <a:endParaRPr lang="en-US"/>
          </a:p>
        </p:txBody>
      </p:sp>
    </p:spTree>
    <p:extLst>
      <p:ext uri="{BB962C8B-B14F-4D97-AF65-F5344CB8AC3E}">
        <p14:creationId xmlns:p14="http://schemas.microsoft.com/office/powerpoint/2010/main" val="35935382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4560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8834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6199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132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4549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6240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3737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2017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9346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31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CD88A2-A8ED-4796-ABF9-3B8FE568CFA9}" type="datetimeFigureOut">
              <a:rPr lang="en-US" smtClean="0"/>
              <a:t>16-Sep-23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5D1682-7505-41DF-BF39-FFEDA95B34ED}" type="slidenum">
              <a:rPr lang="en-US" smtClean="0"/>
              <a:t>‹#›</a:t>
            </a:fld>
            <a:endParaRPr lang="en-US"/>
          </a:p>
        </p:txBody>
      </p:sp>
    </p:spTree>
    <p:extLst>
      <p:ext uri="{BB962C8B-B14F-4D97-AF65-F5344CB8AC3E}">
        <p14:creationId xmlns:p14="http://schemas.microsoft.com/office/powerpoint/2010/main" val="40384988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6690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4560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8834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6199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132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4549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6240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373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2017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40F0A-CA60-4B85-B9D5-F51CCD21BB1F}"/>
              </a:ext>
            </a:extLst>
          </p:cNvPr>
          <p:cNvSpPr>
            <a:spLocks noGrp="1"/>
          </p:cNvSpPr>
          <p:nvPr>
            <p:ph type="ctrTitle"/>
          </p:nvPr>
        </p:nvSpPr>
        <p:spPr>
          <a:xfrm>
            <a:off x="1143000" y="1122363"/>
            <a:ext cx="6858000" cy="2387600"/>
          </a:xfrm>
        </p:spPr>
        <p:txBody>
          <a:bodyPr anchor="b"/>
          <a:lstStyle>
            <a:lvl1pPr algn="ctr">
              <a:defRPr sz="4500"/>
            </a:lvl1pPr>
          </a:lstStyle>
          <a:p>
            <a:r>
              <a:rPr lang="de-DE"/>
              <a:t>Mastertitelformat bearbeiten</a:t>
            </a:r>
            <a:endParaRPr lang="de-AT"/>
          </a:p>
        </p:txBody>
      </p:sp>
      <p:sp>
        <p:nvSpPr>
          <p:cNvPr id="3" name="Untertitel 2">
            <a:extLst>
              <a:ext uri="{FF2B5EF4-FFF2-40B4-BE49-F238E27FC236}">
                <a16:creationId xmlns:a16="http://schemas.microsoft.com/office/drawing/2014/main" id="{DD9573B9-9648-426C-A1CA-EFCF7E5DDCF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554D7147-E393-4FF1-84F7-BE2C9C24084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6E9E79D2-D47A-4B8C-AF14-50F5C0D4BD86}"/>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021F92C-E151-4886-ADC3-D2F0B4CA75C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628718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CD88A2-A8ED-4796-ABF9-3B8FE568CFA9}" type="datetimeFigureOut">
              <a:rPr lang="en-US" smtClean="0"/>
              <a:t>16-Sep-23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5D1682-7505-41DF-BF39-FFEDA95B34ED}" type="slidenum">
              <a:rPr lang="en-US" smtClean="0"/>
              <a:t>‹#›</a:t>
            </a:fld>
            <a:endParaRPr lang="en-US"/>
          </a:p>
        </p:txBody>
      </p:sp>
    </p:spTree>
    <p:extLst>
      <p:ext uri="{BB962C8B-B14F-4D97-AF65-F5344CB8AC3E}">
        <p14:creationId xmlns:p14="http://schemas.microsoft.com/office/powerpoint/2010/main" val="22173860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E158FA-9462-4B11-9BBC-5A397833B0A3}"/>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FE6B70C7-2991-4E5A-BEE5-153DF49FB69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E51DF9C-A3CF-4902-9D08-A9D00D05CA9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81BA2FBF-0F1F-492F-991A-EBB74AAD8F2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F5101AF-0122-4521-83D9-72169DEF5AA6}"/>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5321686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CC1C82-651B-484B-999C-617A8C4783A7}"/>
              </a:ext>
            </a:extLst>
          </p:cNvPr>
          <p:cNvSpPr>
            <a:spLocks noGrp="1"/>
          </p:cNvSpPr>
          <p:nvPr>
            <p:ph type="title"/>
          </p:nvPr>
        </p:nvSpPr>
        <p:spPr>
          <a:xfrm>
            <a:off x="623888" y="1709739"/>
            <a:ext cx="7886700" cy="2852737"/>
          </a:xfrm>
        </p:spPr>
        <p:txBody>
          <a:bodyPr anchor="b"/>
          <a:lstStyle>
            <a:lvl1pPr>
              <a:defRPr sz="4500"/>
            </a:lvl1pPr>
          </a:lstStyle>
          <a:p>
            <a:r>
              <a:rPr lang="de-DE"/>
              <a:t>Mastertitelformat bearbeiten</a:t>
            </a:r>
            <a:endParaRPr lang="de-AT"/>
          </a:p>
        </p:txBody>
      </p:sp>
      <p:sp>
        <p:nvSpPr>
          <p:cNvPr id="3" name="Textplatzhalter 2">
            <a:extLst>
              <a:ext uri="{FF2B5EF4-FFF2-40B4-BE49-F238E27FC236}">
                <a16:creationId xmlns:a16="http://schemas.microsoft.com/office/drawing/2014/main" id="{02A25B5D-19FE-45FB-8AE1-A791E959BCD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6F1E635-82F1-4C47-9DCA-FCC8FB7ADF53}"/>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BDF1A0F6-54BC-4A22-B53C-39B9A25EFE9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1637EB1-BEAC-4B25-8305-6449B1427D4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3585245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E5E42-9FB1-446D-B9E9-D27F657D743E}"/>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8351593C-7390-4DF3-A99A-355053796678}"/>
              </a:ext>
            </a:extLst>
          </p:cNvPr>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EF1E6B09-6251-48A7-A878-45D2760D266A}"/>
              </a:ext>
            </a:extLst>
          </p:cNvPr>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23E566C6-62A6-46D9-ACBD-282FBB291DD1}"/>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AEEAF35F-E819-4AB4-8FF5-1FF52B6393A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0D57C17-6E8E-470D-9573-C6DE3195F324}"/>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5055244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63FD79-9555-417F-86A6-978B1B9F184B}"/>
              </a:ext>
            </a:extLst>
          </p:cNvPr>
          <p:cNvSpPr>
            <a:spLocks noGrp="1"/>
          </p:cNvSpPr>
          <p:nvPr>
            <p:ph type="title"/>
          </p:nvPr>
        </p:nvSpPr>
        <p:spPr>
          <a:xfrm>
            <a:off x="629841" y="365126"/>
            <a:ext cx="78867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4245A696-4F53-47C3-BCA4-90CFC500F21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E67FEDD7-040E-4EDC-ABF1-BF9E8CC549BA}"/>
              </a:ext>
            </a:extLst>
          </p:cNvPr>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B7FD5EA6-A546-4B0F-8596-4BF9A2C4A2C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E3EE3323-65E0-4540-8D34-E0C0307DC2D6}"/>
              </a:ext>
            </a:extLst>
          </p:cNvPr>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592B4223-DDE0-4BE6-9B90-23CB70AC0631}"/>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8" name="Fußzeilenplatzhalter 7">
            <a:extLst>
              <a:ext uri="{FF2B5EF4-FFF2-40B4-BE49-F238E27FC236}">
                <a16:creationId xmlns:a16="http://schemas.microsoft.com/office/drawing/2014/main" id="{062D05B7-BC5C-4FFF-9F40-F5DF29ED4A3B}"/>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0EB32C7F-28CB-42A0-B20A-F40693F7A94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9191672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3E2B99-741C-48A8-8E58-902ABCC2578F}"/>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6F9A63CA-6B7D-483E-9F49-8B14F66A622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4" name="Fußzeilenplatzhalter 3">
            <a:extLst>
              <a:ext uri="{FF2B5EF4-FFF2-40B4-BE49-F238E27FC236}">
                <a16:creationId xmlns:a16="http://schemas.microsoft.com/office/drawing/2014/main" id="{84685A2C-C38E-4AB5-A7F7-7BE7B3AE74C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3B280966-6384-49A5-9AED-E88D1BE7E16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4070451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91284AF-5B3B-44BF-BF76-1B4A1A38F7EC}"/>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3" name="Fußzeilenplatzhalter 2">
            <a:extLst>
              <a:ext uri="{FF2B5EF4-FFF2-40B4-BE49-F238E27FC236}">
                <a16:creationId xmlns:a16="http://schemas.microsoft.com/office/drawing/2014/main" id="{2D00718F-2A17-41E8-A27B-B8234DA0C489}"/>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524F0EC0-19A0-4307-A8A4-80AF108E1ED2}"/>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2513082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1A4C3-782E-4CC0-A711-06A9D8F574A9}"/>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20D6914-DA57-4C20-B9AF-85622223693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DAD126A2-9A18-4AB9-923C-73C486DDAB0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A43C310B-0324-4F9C-AADA-9DA2C4E2EC9B}"/>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F5DEC1F9-6D7F-436E-9DFF-5DFF70294B5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EDA25C2-8C1C-4D1C-A4F0-24D46B1C575F}"/>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5063750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8CA5EA-E338-498B-AF7A-B45CCD521C59}"/>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endParaRPr lang="de-AT"/>
          </a:p>
        </p:txBody>
      </p:sp>
      <p:sp>
        <p:nvSpPr>
          <p:cNvPr id="3" name="Bildplatzhalter 2">
            <a:extLst>
              <a:ext uri="{FF2B5EF4-FFF2-40B4-BE49-F238E27FC236}">
                <a16:creationId xmlns:a16="http://schemas.microsoft.com/office/drawing/2014/main" id="{9A77D26C-FB79-443F-BABE-7097A6D08A3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AT"/>
          </a:p>
        </p:txBody>
      </p:sp>
      <p:sp>
        <p:nvSpPr>
          <p:cNvPr id="4" name="Textplatzhalter 3">
            <a:extLst>
              <a:ext uri="{FF2B5EF4-FFF2-40B4-BE49-F238E27FC236}">
                <a16:creationId xmlns:a16="http://schemas.microsoft.com/office/drawing/2014/main" id="{16260DA0-4A07-4FF1-AE22-2A48A360BC2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0493A49D-A289-4D95-BA26-A7824E055A1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D4F50531-B3F1-439A-BD0E-CC28C7497B1B}"/>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FAE9095-B7D3-4AA7-9F13-FDECB4818263}"/>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4018249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D9E16F-A854-4517-B3A0-E8E9AB442A7F}"/>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6A3E9848-0A69-450F-A620-3DF902B1D16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BFE4DF86-CE58-4FDA-A23D-ABCF4457BAA4}"/>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19AC1661-75CA-4953-A2A5-31C3B786E8D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31E0D62-1379-4DA4-A6EB-97727ED86E9C}"/>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6958409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32CD6A4-D367-42C9-8114-77A00BCD01B1}"/>
              </a:ext>
            </a:extLst>
          </p:cNvPr>
          <p:cNvSpPr>
            <a:spLocks noGrp="1"/>
          </p:cNvSpPr>
          <p:nvPr>
            <p:ph type="title" orient="vert"/>
          </p:nvPr>
        </p:nvSpPr>
        <p:spPr>
          <a:xfrm>
            <a:off x="6543675" y="365125"/>
            <a:ext cx="1971675"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896B18D1-37D0-4ABE-823A-2A7B87E5D419}"/>
              </a:ext>
            </a:extLst>
          </p:cNvPr>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8CF97D1-5572-4E0B-8D43-BC16B377CC82}"/>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75D9AA64-A950-417A-80E9-D9BA02FE2AD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D72D132-F4CC-4F67-BCF2-C4ABBE315F0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502384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D88A2-A8ED-4796-ABF9-3B8FE568CFA9}" type="datetimeFigureOut">
              <a:rPr lang="en-US" smtClean="0"/>
              <a:t>16-Sep-23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1682-7505-41DF-BF39-FFEDA95B34ED}" type="slidenum">
              <a:rPr lang="en-US" smtClean="0"/>
              <a:t>‹#›</a:t>
            </a:fld>
            <a:endParaRPr lang="en-US"/>
          </a:p>
        </p:txBody>
      </p:sp>
    </p:spTree>
    <p:extLst>
      <p:ext uri="{BB962C8B-B14F-4D97-AF65-F5344CB8AC3E}">
        <p14:creationId xmlns:p14="http://schemas.microsoft.com/office/powerpoint/2010/main" val="2599985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6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65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65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65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65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659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D88A2-A8ED-4796-ABF9-3B8FE568CFA9}" type="datetimeFigureOut">
              <a:rPr lang="en-US" smtClean="0">
                <a:solidFill>
                  <a:prstClr val="black">
                    <a:tint val="75000"/>
                  </a:prstClr>
                </a:solidFill>
              </a:rPr>
              <a:pPr/>
              <a:t>16-Sep-23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1682-7505-41DF-BF39-FFEDA95B3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659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DC0CBFB-787F-4339-B7CB-7924570FD04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9ACF4F62-C072-4F38-8D90-2154F163250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57988C6-28B8-4EC4-BC7B-4038E30AF08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8BFFB9B2-31F8-44F6-8C95-30C9D5DF99B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D0F1DB94-9BD4-4088-92F7-61F9AB6410D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C07A06-13F1-4B5A-B124-C4B70AF12CB9}" type="slidenum">
              <a:rPr lang="de-AT" smtClean="0"/>
              <a:t>‹#›</a:t>
            </a:fld>
            <a:endParaRPr lang="de-AT"/>
          </a:p>
        </p:txBody>
      </p:sp>
    </p:spTree>
    <p:extLst>
      <p:ext uri="{BB962C8B-B14F-4D97-AF65-F5344CB8AC3E}">
        <p14:creationId xmlns:p14="http://schemas.microsoft.com/office/powerpoint/2010/main" val="78437087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slide" Target="slide2.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jpg"/><Relationship Id="rId1" Type="http://schemas.openxmlformats.org/officeDocument/2006/relationships/slideLayout" Target="../slideLayouts/slideLayout68.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facebook.com/groups/299257004355186" TargetMode="External"/><Relationship Id="rId1" Type="http://schemas.openxmlformats.org/officeDocument/2006/relationships/slideLayout" Target="../slideLayouts/slideLayout95.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5.wdp"/><Relationship Id="rId18" Type="http://schemas.openxmlformats.org/officeDocument/2006/relationships/image" Target="../media/image12.png"/><Relationship Id="rId26" Type="http://schemas.openxmlformats.org/officeDocument/2006/relationships/slide" Target="slide8.xml"/><Relationship Id="rId3" Type="http://schemas.openxmlformats.org/officeDocument/2006/relationships/image" Target="../media/image5.jpg"/><Relationship Id="rId21" Type="http://schemas.openxmlformats.org/officeDocument/2006/relationships/image" Target="../media/image13.png"/><Relationship Id="rId7" Type="http://schemas.microsoft.com/office/2007/relationships/hdphoto" Target="../media/hdphoto3.wdp"/><Relationship Id="rId12" Type="http://schemas.openxmlformats.org/officeDocument/2006/relationships/image" Target="../media/image10.png"/><Relationship Id="rId17" Type="http://schemas.openxmlformats.org/officeDocument/2006/relationships/slide" Target="slide5.xml"/><Relationship Id="rId25" Type="http://schemas.microsoft.com/office/2007/relationships/hdphoto" Target="../media/hdphoto9.wdp"/><Relationship Id="rId33" Type="http://schemas.openxmlformats.org/officeDocument/2006/relationships/slide" Target="slide11.xml"/><Relationship Id="rId2" Type="http://schemas.openxmlformats.org/officeDocument/2006/relationships/notesSlide" Target="../notesSlides/notesSlide1.xml"/><Relationship Id="rId16" Type="http://schemas.microsoft.com/office/2007/relationships/hdphoto" Target="../media/hdphoto6.wdp"/><Relationship Id="rId20" Type="http://schemas.openxmlformats.org/officeDocument/2006/relationships/slide" Target="slide6.xml"/><Relationship Id="rId29"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slide" Target="slide3.xml"/><Relationship Id="rId24" Type="http://schemas.openxmlformats.org/officeDocument/2006/relationships/image" Target="../media/image14.png"/><Relationship Id="rId32" Type="http://schemas.openxmlformats.org/officeDocument/2006/relationships/image" Target="../media/image17.png"/><Relationship Id="rId5" Type="http://schemas.microsoft.com/office/2007/relationships/hdphoto" Target="../media/hdphoto2.wdp"/><Relationship Id="rId15" Type="http://schemas.openxmlformats.org/officeDocument/2006/relationships/image" Target="../media/image11.png"/><Relationship Id="rId23" Type="http://schemas.openxmlformats.org/officeDocument/2006/relationships/slide" Target="slide7.xml"/><Relationship Id="rId28" Type="http://schemas.microsoft.com/office/2007/relationships/hdphoto" Target="../media/hdphoto10.wdp"/><Relationship Id="rId10" Type="http://schemas.openxmlformats.org/officeDocument/2006/relationships/image" Target="../media/image9.png"/><Relationship Id="rId19" Type="http://schemas.microsoft.com/office/2007/relationships/hdphoto" Target="../media/hdphoto7.wdp"/><Relationship Id="rId31" Type="http://schemas.openxmlformats.org/officeDocument/2006/relationships/slide" Target="slide10.xml"/><Relationship Id="rId4" Type="http://schemas.openxmlformats.org/officeDocument/2006/relationships/image" Target="../media/image6.png"/><Relationship Id="rId9" Type="http://schemas.microsoft.com/office/2007/relationships/hdphoto" Target="../media/hdphoto4.wdp"/><Relationship Id="rId14" Type="http://schemas.openxmlformats.org/officeDocument/2006/relationships/slide" Target="slide4.xml"/><Relationship Id="rId22" Type="http://schemas.microsoft.com/office/2007/relationships/hdphoto" Target="../media/hdphoto8.wdp"/><Relationship Id="rId27" Type="http://schemas.openxmlformats.org/officeDocument/2006/relationships/image" Target="../media/image15.png"/><Relationship Id="rId30"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jpg"/><Relationship Id="rId1" Type="http://schemas.openxmlformats.org/officeDocument/2006/relationships/slideLayout" Target="../slideLayouts/slideLayout57.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jpg"/><Relationship Id="rId1" Type="http://schemas.openxmlformats.org/officeDocument/2006/relationships/slideLayout" Target="../slideLayouts/slideLayout46.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jpg"/><Relationship Id="rId1" Type="http://schemas.openxmlformats.org/officeDocument/2006/relationships/slideLayout" Target="../slideLayouts/slideLayout35.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jpg"/><Relationship Id="rId1" Type="http://schemas.openxmlformats.org/officeDocument/2006/relationships/slideLayout" Target="../slideLayouts/slideLayout24.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jp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jpg"/><Relationship Id="rId1" Type="http://schemas.openxmlformats.org/officeDocument/2006/relationships/slideLayout" Target="../slideLayouts/slideLayout79.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3276600" y="3200400"/>
            <a:ext cx="5410200" cy="3124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TextBox 4"/>
          <p:cNvSpPr txBox="1"/>
          <p:nvPr/>
        </p:nvSpPr>
        <p:spPr>
          <a:xfrm>
            <a:off x="3810000" y="3716059"/>
            <a:ext cx="4343400" cy="2092881"/>
          </a:xfrm>
          <a:prstGeom prst="rect">
            <a:avLst/>
          </a:prstGeom>
          <a:noFill/>
        </p:spPr>
        <p:txBody>
          <a:bodyPr wrap="square" rtlCol="0">
            <a:spAutoFit/>
          </a:bodyPr>
          <a:lstStyle/>
          <a:p>
            <a:r>
              <a:rPr lang="en-US" sz="2600">
                <a:latin typeface="Times New Roman" pitchFamily="18" charset="0"/>
                <a:cs typeface="Times New Roman" pitchFamily="18" charset="0"/>
              </a:rPr>
              <a:t>Hôm nay là sinh nhật Mina, các em hãy giúp thỏ con cắm một lọ hoa thật đẹp tặng cho Mina đáng yêu bằng cách trả lời các câu hỏi nhé.</a:t>
            </a:r>
          </a:p>
        </p:txBody>
      </p:sp>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ackgroundRemoval t="1281" b="97011" l="6374" r="96484"/>
                    </a14:imgEffect>
                  </a14:imgLayer>
                </a14:imgProps>
              </a:ext>
              <a:ext uri="{28A0092B-C50C-407E-A947-70E740481C1C}">
                <a14:useLocalDpi xmlns:a14="http://schemas.microsoft.com/office/drawing/2010/main" val="0"/>
              </a:ext>
            </a:extLst>
          </a:blip>
          <a:stretch>
            <a:fillRect/>
          </a:stretch>
        </p:blipFill>
        <p:spPr>
          <a:xfrm>
            <a:off x="457200" y="3566825"/>
            <a:ext cx="1858351" cy="2391350"/>
          </a:xfrm>
          <a:prstGeom prst="rect">
            <a:avLst/>
          </a:prstGeom>
        </p:spPr>
      </p:pic>
      <p:pic>
        <p:nvPicPr>
          <p:cNvPr id="9" name="Picture 8">
            <a:hlinkClick r:id="rId7" action="ppaction://hlinksldjump"/>
          </p:cNvPr>
          <p:cNvPicPr>
            <a:picLocks noChangeAspect="1"/>
          </p:cNvPicPr>
          <p:nvPr/>
        </p:nvPicPr>
        <p:blipFill>
          <a:blip r:embed="rId8"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7924800" y="5020326"/>
            <a:ext cx="945897" cy="1577228"/>
          </a:xfrm>
          <a:prstGeom prst="rect">
            <a:avLst/>
          </a:prstGeom>
        </p:spPr>
      </p:pic>
      <p:pic>
        <p:nvPicPr>
          <p:cNvPr id="2" name="ChucMungSinhNhat-HoaTau-308900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0" y="7257"/>
            <a:ext cx="373743" cy="373743"/>
          </a:xfrm>
          <a:prstGeom prst="rect">
            <a:avLst/>
          </a:prstGeom>
        </p:spPr>
      </p:pic>
    </p:spTree>
    <p:extLst>
      <p:ext uri="{BB962C8B-B14F-4D97-AF65-F5344CB8AC3E}">
        <p14:creationId xmlns:p14="http://schemas.microsoft.com/office/powerpoint/2010/main" val="385273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2362200" y="1524000"/>
            <a:ext cx="5105400"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400">
                <a:solidFill>
                  <a:prstClr val="black"/>
                </a:solidFill>
                <a:latin typeface="Times New Roman" pitchFamily="18" charset="0"/>
                <a:cs typeface="Times New Roman" pitchFamily="18" charset="0"/>
              </a:rPr>
              <a:t>Thầy cô điền câu hỏi vào đây ?</a:t>
            </a:r>
          </a:p>
        </p:txBody>
      </p:sp>
      <p:sp>
        <p:nvSpPr>
          <p:cNvPr id="5" name="TextBox 4"/>
          <p:cNvSpPr txBox="1"/>
          <p:nvPr/>
        </p:nvSpPr>
        <p:spPr>
          <a:xfrm>
            <a:off x="1618438" y="4296349"/>
            <a:ext cx="5544361"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400">
                <a:solidFill>
                  <a:prstClr val="black"/>
                </a:solidFill>
                <a:latin typeface="Times New Roman" pitchFamily="18" charset="0"/>
                <a:cs typeface="Times New Roman" pitchFamily="18" charset="0"/>
              </a:rPr>
              <a:t>Thầy cô điền câu trả lời vào đây</a:t>
            </a:r>
          </a:p>
        </p:txBody>
      </p:sp>
      <p:pic>
        <p:nvPicPr>
          <p:cNvPr id="6" name="Picture 5">
            <a:hlinkClick r:id="rId3" action="ppaction://hlinksldjump"/>
          </p:cNvPr>
          <p:cNvPicPr>
            <a:picLocks noChangeAspect="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6935156" y="3304309"/>
            <a:ext cx="2208844" cy="3683119"/>
          </a:xfrm>
          <a:prstGeom prst="rect">
            <a:avLst/>
          </a:prstGeom>
        </p:spPr>
      </p:pic>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backgroundRemoval t="1281" b="97011" l="6374" r="96484"/>
                    </a14:imgEffect>
                  </a14:imgLayer>
                </a14:imgProps>
              </a:ext>
              <a:ext uri="{28A0092B-C50C-407E-A947-70E740481C1C}">
                <a14:useLocalDpi xmlns:a14="http://schemas.microsoft.com/office/drawing/2010/main" val="0"/>
              </a:ext>
            </a:extLst>
          </a:blip>
          <a:stretch>
            <a:fillRect/>
          </a:stretch>
        </p:blipFill>
        <p:spPr>
          <a:xfrm>
            <a:off x="838200" y="2093386"/>
            <a:ext cx="1858351" cy="2391350"/>
          </a:xfrm>
          <a:prstGeom prst="rect">
            <a:avLst/>
          </a:prstGeom>
        </p:spPr>
      </p:pic>
    </p:spTree>
    <p:extLst>
      <p:ext uri="{BB962C8B-B14F-4D97-AF65-F5344CB8AC3E}">
        <p14:creationId xmlns:p14="http://schemas.microsoft.com/office/powerpoint/2010/main" val="24676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ounded Rectangle 1">
            <a:hlinkClick r:id="" action="ppaction://hlinkshowjump?jump=nextslide"/>
          </p:cNvPr>
          <p:cNvSpPr/>
          <p:nvPr/>
        </p:nvSpPr>
        <p:spPr>
          <a:xfrm>
            <a:off x="1600200" y="1447800"/>
            <a:ext cx="6457950" cy="274320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800">
                <a:solidFill>
                  <a:srgbClr val="FF0000"/>
                </a:solidFill>
                <a:latin typeface="Times New Roman" pitchFamily="18" charset="0"/>
                <a:cs typeface="Times New Roman" pitchFamily="18" charset="0"/>
              </a:rPr>
              <a:t>BÀI MỚI</a:t>
            </a:r>
          </a:p>
        </p:txBody>
      </p:sp>
    </p:spTree>
    <p:extLst>
      <p:ext uri="{BB962C8B-B14F-4D97-AF65-F5344CB8AC3E}">
        <p14:creationId xmlns:p14="http://schemas.microsoft.com/office/powerpoint/2010/main" val="1255875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A6727A3-8CEA-96F8-BB16-341F681E5897}"/>
              </a:ext>
            </a:extLst>
          </p:cNvPr>
          <p:cNvSpPr txBox="1"/>
          <p:nvPr/>
        </p:nvSpPr>
        <p:spPr>
          <a:xfrm>
            <a:off x="457200" y="5105400"/>
            <a:ext cx="8543108" cy="1335750"/>
          </a:xfrm>
          <a:prstGeom prst="rect">
            <a:avLst/>
          </a:prstGeom>
          <a:noFill/>
        </p:spPr>
        <p:txBody>
          <a:bodyPr wrap="square">
            <a:spAutoFit/>
          </a:bodyPr>
          <a:lstStyle/>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mn-cs"/>
              </a:rPr>
              <a:t>SƯU TẦM: ĐOÀN VĂN DOANH, NAM TRỰC, NAM ĐỊNH</a:t>
            </a:r>
            <a:endParaRPr kumimoji="0" lang="en-US" sz="900" b="0"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mn-cs"/>
            </a:endParaRPr>
          </a:p>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LINK NHÓM DÀNH CHO GV BỘ MÔN VẬT LÝ TRAO ĐỔI TÀI LIỆU VÀ CHUYÊN MÔN CT 2018</a:t>
            </a:r>
            <a:endParaRPr kumimoji="0" lang="en-US" sz="9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563C1"/>
                </a:solidFill>
                <a:effectLst/>
                <a:uLnTx/>
                <a:uFillTx/>
                <a:latin typeface="Calibri" panose="020F0502020204030204" pitchFamily="34" charset="0"/>
                <a:ea typeface="Calibri" panose="020F0502020204030204" pitchFamily="34" charset="0"/>
                <a:cs typeface="+mn-cs"/>
                <a:hlinkClick r:id="rId2"/>
              </a:rPr>
              <a:t>https://www.facebook.com/groups/299257004355186</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Hình ảnh 4">
            <a:extLst>
              <a:ext uri="{FF2B5EF4-FFF2-40B4-BE49-F238E27FC236}">
                <a16:creationId xmlns:a16="http://schemas.microsoft.com/office/drawing/2014/main" id="{8E9646C3-A4D4-6F24-9294-95C76FDC873F}"/>
              </a:ext>
            </a:extLst>
          </p:cNvPr>
          <p:cNvPicPr>
            <a:picLocks noChangeAspect="1"/>
          </p:cNvPicPr>
          <p:nvPr/>
        </p:nvPicPr>
        <p:blipFill>
          <a:blip r:embed="rId3"/>
          <a:stretch>
            <a:fillRect/>
          </a:stretch>
        </p:blipFill>
        <p:spPr>
          <a:xfrm>
            <a:off x="47026" y="0"/>
            <a:ext cx="9096974" cy="5029200"/>
          </a:xfrm>
          <a:prstGeom prst="rect">
            <a:avLst/>
          </a:prstGeom>
        </p:spPr>
      </p:pic>
    </p:spTree>
    <p:extLst>
      <p:ext uri="{BB962C8B-B14F-4D97-AF65-F5344CB8AC3E}">
        <p14:creationId xmlns:p14="http://schemas.microsoft.com/office/powerpoint/2010/main" val="4003725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4">
            <a:extLst>
              <a:ext uri="{BEBA8EAE-BF5A-486C-A8C5-ECC9F3942E4B}">
                <a14:imgProps xmlns:a14="http://schemas.microsoft.com/office/drawing/2010/main">
                  <a14:imgLayer r:embed="rId5">
                    <a14:imgEffect>
                      <a14:backgroundRemoval t="7018" b="94737" l="2539" r="94922">
                        <a14:foregroundMark x1="74414" y1="44612" x2="84570" y2="38095"/>
                      </a14:backgroundRemoval>
                    </a14:imgEffect>
                  </a14:imgLayer>
                </a14:imgProps>
              </a:ext>
              <a:ext uri="{28A0092B-C50C-407E-A947-70E740481C1C}">
                <a14:useLocalDpi xmlns:a14="http://schemas.microsoft.com/office/drawing/2010/main" val="0"/>
              </a:ext>
            </a:extLst>
          </a:blip>
          <a:srcRect l="6004" t="25630" r="5031" b="7220"/>
          <a:stretch/>
        </p:blipFill>
        <p:spPr>
          <a:xfrm rot="6613634">
            <a:off x="5245241" y="797888"/>
            <a:ext cx="3379234" cy="1987710"/>
          </a:xfrm>
          <a:prstGeom prst="rect">
            <a:avLst/>
          </a:prstGeom>
        </p:spPr>
      </p:pic>
      <p:pic>
        <p:nvPicPr>
          <p:cNvPr id="4" name="Picture 3"/>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3077" r="74308">
                        <a14:foregroundMark x1="23692" y1="44615" x2="68000" y2="44000"/>
                      </a14:backgroundRemoval>
                    </a14:imgEffect>
                  </a14:imgLayer>
                </a14:imgProps>
              </a:ext>
              <a:ext uri="{28A0092B-C50C-407E-A947-70E740481C1C}">
                <a14:useLocalDpi xmlns:a14="http://schemas.microsoft.com/office/drawing/2010/main" val="0"/>
              </a:ext>
            </a:extLst>
          </a:blip>
          <a:srcRect l="1717" t="26869" r="25758" b="10302"/>
          <a:stretch/>
        </p:blipFill>
        <p:spPr>
          <a:xfrm>
            <a:off x="5562600" y="3849171"/>
            <a:ext cx="3505200" cy="3036538"/>
          </a:xfrm>
          <a:prstGeom prst="rect">
            <a:avLst/>
          </a:prstGeom>
        </p:spPr>
      </p:pic>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ackgroundRemoval t="7018" b="94737" l="2539" r="94922">
                        <a14:foregroundMark x1="74414" y1="44612" x2="84570" y2="38095"/>
                      </a14:backgroundRemoval>
                    </a14:imgEffect>
                  </a14:imgLayer>
                </a14:imgProps>
              </a:ext>
              <a:ext uri="{28A0092B-C50C-407E-A947-70E740481C1C}">
                <a14:useLocalDpi xmlns:a14="http://schemas.microsoft.com/office/drawing/2010/main" val="0"/>
              </a:ext>
            </a:extLst>
          </a:blip>
          <a:srcRect l="6004" t="25630" r="5031" b="7220"/>
          <a:stretch/>
        </p:blipFill>
        <p:spPr>
          <a:xfrm rot="7272700">
            <a:off x="6044004" y="1228443"/>
            <a:ext cx="3004873" cy="1767506"/>
          </a:xfrm>
          <a:prstGeom prst="rect">
            <a:avLst/>
          </a:prstGeom>
        </p:spPr>
      </p:pic>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backgroundRemoval t="7018" b="94737" l="2539" r="94922">
                        <a14:foregroundMark x1="74414" y1="44612" x2="84570" y2="38095"/>
                      </a14:backgroundRemoval>
                    </a14:imgEffect>
                  </a14:imgLayer>
                </a14:imgProps>
              </a:ext>
              <a:ext uri="{28A0092B-C50C-407E-A947-70E740481C1C}">
                <a14:useLocalDpi xmlns:a14="http://schemas.microsoft.com/office/drawing/2010/main" val="0"/>
              </a:ext>
            </a:extLst>
          </a:blip>
          <a:srcRect l="6004" t="25630" r="5031" b="7220"/>
          <a:stretch/>
        </p:blipFill>
        <p:spPr>
          <a:xfrm rot="8093873">
            <a:off x="5835040" y="1961829"/>
            <a:ext cx="3673210" cy="2160631"/>
          </a:xfrm>
          <a:prstGeom prst="rect">
            <a:avLst/>
          </a:prstGeom>
        </p:spPr>
      </p:pic>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7018" b="94737" l="2539" r="94922">
                        <a14:foregroundMark x1="74414" y1="44612" x2="84570" y2="38095"/>
                      </a14:backgroundRemoval>
                    </a14:imgEffect>
                  </a14:imgLayer>
                </a14:imgProps>
              </a:ext>
              <a:ext uri="{28A0092B-C50C-407E-A947-70E740481C1C}">
                <a14:useLocalDpi xmlns:a14="http://schemas.microsoft.com/office/drawing/2010/main" val="0"/>
              </a:ext>
            </a:extLst>
          </a:blip>
          <a:srcRect l="6004" t="25630" r="5031" b="7220"/>
          <a:stretch/>
        </p:blipFill>
        <p:spPr>
          <a:xfrm rot="6996305">
            <a:off x="5550965" y="2175315"/>
            <a:ext cx="3673210" cy="2160631"/>
          </a:xfrm>
          <a:prstGeom prst="rect">
            <a:avLst/>
          </a:prstGeom>
        </p:spPr>
      </p:pic>
      <p:pic>
        <p:nvPicPr>
          <p:cNvPr id="11" name="Picture 10"/>
          <p:cNvPicPr>
            <a:picLocks noChangeAspect="1"/>
          </p:cNvPicPr>
          <p:nvPr/>
        </p:nvPicPr>
        <p:blipFill rotWithShape="1">
          <a:blip r:embed="rId4">
            <a:extLst>
              <a:ext uri="{BEBA8EAE-BF5A-486C-A8C5-ECC9F3942E4B}">
                <a14:imgProps xmlns:a14="http://schemas.microsoft.com/office/drawing/2010/main">
                  <a14:imgLayer r:embed="rId5">
                    <a14:imgEffect>
                      <a14:backgroundRemoval t="7018" b="94737" l="2539" r="94922">
                        <a14:foregroundMark x1="74414" y1="44612" x2="84570" y2="38095"/>
                      </a14:backgroundRemoval>
                    </a14:imgEffect>
                  </a14:imgLayer>
                </a14:imgProps>
              </a:ext>
              <a:ext uri="{28A0092B-C50C-407E-A947-70E740481C1C}">
                <a14:useLocalDpi xmlns:a14="http://schemas.microsoft.com/office/drawing/2010/main" val="0"/>
              </a:ext>
            </a:extLst>
          </a:blip>
          <a:srcRect l="6004" t="25630" r="5031" b="7220"/>
          <a:stretch/>
        </p:blipFill>
        <p:spPr>
          <a:xfrm rot="5184390">
            <a:off x="4477455" y="1224124"/>
            <a:ext cx="3673210" cy="2160631"/>
          </a:xfrm>
          <a:prstGeom prst="rect">
            <a:avLst/>
          </a:prstGeom>
        </p:spPr>
      </p:pic>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ackgroundRemoval t="7018" b="94737" l="2539" r="94922">
                        <a14:foregroundMark x1="74414" y1="44612" x2="84570" y2="38095"/>
                      </a14:backgroundRemoval>
                    </a14:imgEffect>
                  </a14:imgLayer>
                </a14:imgProps>
              </a:ext>
              <a:ext uri="{28A0092B-C50C-407E-A947-70E740481C1C}">
                <a14:useLocalDpi xmlns:a14="http://schemas.microsoft.com/office/drawing/2010/main" val="0"/>
              </a:ext>
            </a:extLst>
          </a:blip>
          <a:srcRect l="6004" t="25630" r="5031" b="7220"/>
          <a:stretch/>
        </p:blipFill>
        <p:spPr>
          <a:xfrm rot="5754268">
            <a:off x="5054229" y="1727062"/>
            <a:ext cx="3673210" cy="2160631"/>
          </a:xfrm>
          <a:prstGeom prst="rect">
            <a:avLst/>
          </a:prstGeom>
        </p:spPr>
      </p:pic>
      <p:pic>
        <p:nvPicPr>
          <p:cNvPr id="13" name="Picture 12"/>
          <p:cNvPicPr>
            <a:picLocks noChangeAspect="1"/>
          </p:cNvPicPr>
          <p:nvPr/>
        </p:nvPicPr>
        <p:blipFill rotWithShape="1">
          <a:blip r:embed="rId4">
            <a:extLst>
              <a:ext uri="{BEBA8EAE-BF5A-486C-A8C5-ECC9F3942E4B}">
                <a14:imgProps xmlns:a14="http://schemas.microsoft.com/office/drawing/2010/main">
                  <a14:imgLayer r:embed="rId5">
                    <a14:imgEffect>
                      <a14:backgroundRemoval t="7018" b="94737" l="2539" r="94922">
                        <a14:foregroundMark x1="74414" y1="44612" x2="84570" y2="38095"/>
                      </a14:backgroundRemoval>
                    </a14:imgEffect>
                  </a14:imgLayer>
                </a14:imgProps>
              </a:ext>
              <a:ext uri="{28A0092B-C50C-407E-A947-70E740481C1C}">
                <a14:useLocalDpi xmlns:a14="http://schemas.microsoft.com/office/drawing/2010/main" val="0"/>
              </a:ext>
            </a:extLst>
          </a:blip>
          <a:srcRect l="6005" t="25630" r="24591" b="7220"/>
          <a:stretch/>
        </p:blipFill>
        <p:spPr>
          <a:xfrm rot="6996305">
            <a:off x="5635986" y="2217062"/>
            <a:ext cx="2821681" cy="2077135"/>
          </a:xfrm>
          <a:prstGeom prst="rect">
            <a:avLst/>
          </a:prstGeom>
        </p:spPr>
      </p:pic>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backgroundRemoval t="7018" b="94737" l="2539" r="94922">
                        <a14:foregroundMark x1="74414" y1="44612" x2="84570" y2="38095"/>
                      </a14:backgroundRemoval>
                    </a14:imgEffect>
                  </a14:imgLayer>
                </a14:imgProps>
              </a:ext>
              <a:ext uri="{28A0092B-C50C-407E-A947-70E740481C1C}">
                <a14:useLocalDpi xmlns:a14="http://schemas.microsoft.com/office/drawing/2010/main" val="0"/>
              </a:ext>
            </a:extLst>
          </a:blip>
          <a:srcRect l="6004" t="53069" r="60697" b="7220"/>
          <a:stretch/>
        </p:blipFill>
        <p:spPr>
          <a:xfrm rot="3966452">
            <a:off x="5301937" y="1746161"/>
            <a:ext cx="1374869" cy="1287986"/>
          </a:xfrm>
          <a:prstGeom prst="rect">
            <a:avLst/>
          </a:prstGeom>
        </p:spPr>
      </p:pic>
      <p:pic>
        <p:nvPicPr>
          <p:cNvPr id="5" name="Picture 4"/>
          <p:cNvPicPr>
            <a:picLocks noChangeAspect="1"/>
          </p:cNvPicPr>
          <p:nvPr/>
        </p:nvPicPr>
        <p:blipFill rotWithShape="1">
          <a:blip r:embed="rId8">
            <a:extLst>
              <a:ext uri="{BEBA8EAE-BF5A-486C-A8C5-ECC9F3942E4B}">
                <a14:imgProps xmlns:a14="http://schemas.microsoft.com/office/drawing/2010/main">
                  <a14:imgLayer r:embed="rId9">
                    <a14:imgEffect>
                      <a14:backgroundRemoval t="28750" b="94250" l="0" r="34000"/>
                    </a14:imgEffect>
                  </a14:imgLayer>
                </a14:imgProps>
              </a:ext>
              <a:ext uri="{28A0092B-C50C-407E-A947-70E740481C1C}">
                <a14:useLocalDpi xmlns:a14="http://schemas.microsoft.com/office/drawing/2010/main" val="0"/>
              </a:ext>
            </a:extLst>
          </a:blip>
          <a:srcRect t="29291" r="64893" b="4549"/>
          <a:stretch/>
        </p:blipFill>
        <p:spPr>
          <a:xfrm>
            <a:off x="6638391" y="2807377"/>
            <a:ext cx="1498358" cy="2823691"/>
          </a:xfrm>
          <a:prstGeom prst="rect">
            <a:avLst/>
          </a:prstGeom>
        </p:spPr>
      </p:pic>
      <p:pic>
        <p:nvPicPr>
          <p:cNvPr id="14" name="Hoa 1"/>
          <p:cNvPicPr>
            <a:picLocks noChangeAspect="1"/>
          </p:cNvPicPr>
          <p:nvPr/>
        </p:nvPicPr>
        <p:blipFill rotWithShape="1">
          <a:blip r:embed="rId10">
            <a:extLst>
              <a:ext uri="{BEBA8EAE-BF5A-486C-A8C5-ECC9F3942E4B}">
                <a14:imgProps xmlns:a14="http://schemas.microsoft.com/office/drawing/2010/main">
                  <a14:imgLayer r:embed="rId5">
                    <a14:imgEffect>
                      <a14:backgroundRemoval t="7018" b="94737" l="2344" r="35547">
                        <a14:foregroundMark x1="74414" y1="44612" x2="84570" y2="38095"/>
                      </a14:backgroundRemoval>
                    </a14:imgEffect>
                  </a14:imgLayer>
                </a14:imgProps>
              </a:ext>
              <a:ext uri="{28A0092B-C50C-407E-A947-70E740481C1C}">
                <a14:useLocalDpi xmlns:a14="http://schemas.microsoft.com/office/drawing/2010/main" val="0"/>
              </a:ext>
            </a:extLst>
          </a:blip>
          <a:srcRect l="6004" t="56928" r="64220" b="7220"/>
          <a:stretch/>
        </p:blipFill>
        <p:spPr>
          <a:xfrm rot="6018380">
            <a:off x="367551" y="401837"/>
            <a:ext cx="1229405" cy="1153565"/>
          </a:xfrm>
          <a:prstGeom prst="rect">
            <a:avLst/>
          </a:prstGeom>
        </p:spPr>
      </p:pic>
      <p:pic>
        <p:nvPicPr>
          <p:cNvPr id="15" name="Hoa 7"/>
          <p:cNvPicPr>
            <a:picLocks noChangeAspect="1"/>
          </p:cNvPicPr>
          <p:nvPr/>
        </p:nvPicPr>
        <p:blipFill rotWithShape="1">
          <a:blip r:embed="rId10">
            <a:extLst>
              <a:ext uri="{BEBA8EAE-BF5A-486C-A8C5-ECC9F3942E4B}">
                <a14:imgProps xmlns:a14="http://schemas.microsoft.com/office/drawing/2010/main">
                  <a14:imgLayer r:embed="rId5">
                    <a14:imgEffect>
                      <a14:backgroundRemoval t="7018" b="94737" l="2344" r="35547">
                        <a14:foregroundMark x1="74414" y1="44612" x2="84570" y2="38095"/>
                      </a14:backgroundRemoval>
                    </a14:imgEffect>
                  </a14:imgLayer>
                </a14:imgProps>
              </a:ext>
              <a:ext uri="{28A0092B-C50C-407E-A947-70E740481C1C}">
                <a14:useLocalDpi xmlns:a14="http://schemas.microsoft.com/office/drawing/2010/main" val="0"/>
              </a:ext>
            </a:extLst>
          </a:blip>
          <a:srcRect l="6004" t="56928" r="64220" b="7220"/>
          <a:stretch/>
        </p:blipFill>
        <p:spPr>
          <a:xfrm rot="6018380">
            <a:off x="131494" y="4778588"/>
            <a:ext cx="1229405" cy="1153565"/>
          </a:xfrm>
          <a:prstGeom prst="rect">
            <a:avLst/>
          </a:prstGeom>
        </p:spPr>
      </p:pic>
      <p:pic>
        <p:nvPicPr>
          <p:cNvPr id="16" name="Hoa 3"/>
          <p:cNvPicPr>
            <a:picLocks noChangeAspect="1"/>
          </p:cNvPicPr>
          <p:nvPr/>
        </p:nvPicPr>
        <p:blipFill rotWithShape="1">
          <a:blip r:embed="rId10">
            <a:extLst>
              <a:ext uri="{BEBA8EAE-BF5A-486C-A8C5-ECC9F3942E4B}">
                <a14:imgProps xmlns:a14="http://schemas.microsoft.com/office/drawing/2010/main">
                  <a14:imgLayer r:embed="rId5">
                    <a14:imgEffect>
                      <a14:backgroundRemoval t="7018" b="94737" l="2344" r="35547">
                        <a14:foregroundMark x1="74414" y1="44612" x2="84570" y2="38095"/>
                      </a14:backgroundRemoval>
                    </a14:imgEffect>
                  </a14:imgLayer>
                </a14:imgProps>
              </a:ext>
              <a:ext uri="{28A0092B-C50C-407E-A947-70E740481C1C}">
                <a14:useLocalDpi xmlns:a14="http://schemas.microsoft.com/office/drawing/2010/main" val="0"/>
              </a:ext>
            </a:extLst>
          </a:blip>
          <a:srcRect l="6004" t="56928" r="64220" b="7220"/>
          <a:stretch/>
        </p:blipFill>
        <p:spPr>
          <a:xfrm rot="6018380">
            <a:off x="1272516" y="1743720"/>
            <a:ext cx="1229405" cy="1153565"/>
          </a:xfrm>
          <a:prstGeom prst="rect">
            <a:avLst/>
          </a:prstGeom>
        </p:spPr>
      </p:pic>
      <p:pic>
        <p:nvPicPr>
          <p:cNvPr id="17" name="Hoa 6"/>
          <p:cNvPicPr>
            <a:picLocks noChangeAspect="1"/>
          </p:cNvPicPr>
          <p:nvPr/>
        </p:nvPicPr>
        <p:blipFill rotWithShape="1">
          <a:blip r:embed="rId10">
            <a:extLst>
              <a:ext uri="{BEBA8EAE-BF5A-486C-A8C5-ECC9F3942E4B}">
                <a14:imgProps xmlns:a14="http://schemas.microsoft.com/office/drawing/2010/main">
                  <a14:imgLayer r:embed="rId5">
                    <a14:imgEffect>
                      <a14:backgroundRemoval t="7018" b="94737" l="2344" r="35547">
                        <a14:foregroundMark x1="74414" y1="44612" x2="84570" y2="38095"/>
                      </a14:backgroundRemoval>
                    </a14:imgEffect>
                  </a14:imgLayer>
                </a14:imgProps>
              </a:ext>
              <a:ext uri="{28A0092B-C50C-407E-A947-70E740481C1C}">
                <a14:useLocalDpi xmlns:a14="http://schemas.microsoft.com/office/drawing/2010/main" val="0"/>
              </a:ext>
            </a:extLst>
          </a:blip>
          <a:srcRect l="6004" t="56928" r="64220" b="7220"/>
          <a:stretch/>
        </p:blipFill>
        <p:spPr>
          <a:xfrm rot="6018380">
            <a:off x="4803415" y="3534240"/>
            <a:ext cx="1229405" cy="1153565"/>
          </a:xfrm>
          <a:prstGeom prst="rect">
            <a:avLst/>
          </a:prstGeom>
        </p:spPr>
      </p:pic>
      <p:pic>
        <p:nvPicPr>
          <p:cNvPr id="18" name="Hoa 8"/>
          <p:cNvPicPr>
            <a:picLocks noChangeAspect="1"/>
          </p:cNvPicPr>
          <p:nvPr/>
        </p:nvPicPr>
        <p:blipFill rotWithShape="1">
          <a:blip r:embed="rId10">
            <a:extLst>
              <a:ext uri="{BEBA8EAE-BF5A-486C-A8C5-ECC9F3942E4B}">
                <a14:imgProps xmlns:a14="http://schemas.microsoft.com/office/drawing/2010/main">
                  <a14:imgLayer r:embed="rId5">
                    <a14:imgEffect>
                      <a14:backgroundRemoval t="7018" b="94737" l="2344" r="35547">
                        <a14:foregroundMark x1="74414" y1="44612" x2="84570" y2="38095"/>
                      </a14:backgroundRemoval>
                    </a14:imgEffect>
                  </a14:imgLayer>
                </a14:imgProps>
              </a:ext>
              <a:ext uri="{28A0092B-C50C-407E-A947-70E740481C1C}">
                <a14:useLocalDpi xmlns:a14="http://schemas.microsoft.com/office/drawing/2010/main" val="0"/>
              </a:ext>
            </a:extLst>
          </a:blip>
          <a:srcRect l="6004" t="56928" r="64220" b="7220"/>
          <a:stretch/>
        </p:blipFill>
        <p:spPr>
          <a:xfrm rot="6018380">
            <a:off x="2693095" y="4823479"/>
            <a:ext cx="1229405" cy="1153565"/>
          </a:xfrm>
          <a:prstGeom prst="rect">
            <a:avLst/>
          </a:prstGeom>
        </p:spPr>
      </p:pic>
      <p:pic>
        <p:nvPicPr>
          <p:cNvPr id="19" name="Hoa 4"/>
          <p:cNvPicPr>
            <a:picLocks noChangeAspect="1"/>
          </p:cNvPicPr>
          <p:nvPr/>
        </p:nvPicPr>
        <p:blipFill rotWithShape="1">
          <a:blip r:embed="rId10">
            <a:extLst>
              <a:ext uri="{BEBA8EAE-BF5A-486C-A8C5-ECC9F3942E4B}">
                <a14:imgProps xmlns:a14="http://schemas.microsoft.com/office/drawing/2010/main">
                  <a14:imgLayer r:embed="rId5">
                    <a14:imgEffect>
                      <a14:backgroundRemoval t="7018" b="94737" l="2344" r="35547">
                        <a14:foregroundMark x1="74414" y1="44612" x2="84570" y2="38095"/>
                      </a14:backgroundRemoval>
                    </a14:imgEffect>
                  </a14:imgLayer>
                </a14:imgProps>
              </a:ext>
              <a:ext uri="{28A0092B-C50C-407E-A947-70E740481C1C}">
                <a14:useLocalDpi xmlns:a14="http://schemas.microsoft.com/office/drawing/2010/main" val="0"/>
              </a:ext>
            </a:extLst>
          </a:blip>
          <a:srcRect l="6004" t="56928" r="64220" b="7220"/>
          <a:stretch/>
        </p:blipFill>
        <p:spPr>
          <a:xfrm rot="6018380">
            <a:off x="105204" y="2938572"/>
            <a:ext cx="1229405" cy="1153565"/>
          </a:xfrm>
          <a:prstGeom prst="rect">
            <a:avLst/>
          </a:prstGeom>
        </p:spPr>
      </p:pic>
      <p:pic>
        <p:nvPicPr>
          <p:cNvPr id="20" name="Hoa 5"/>
          <p:cNvPicPr>
            <a:picLocks noChangeAspect="1"/>
          </p:cNvPicPr>
          <p:nvPr/>
        </p:nvPicPr>
        <p:blipFill rotWithShape="1">
          <a:blip r:embed="rId10">
            <a:extLst>
              <a:ext uri="{BEBA8EAE-BF5A-486C-A8C5-ECC9F3942E4B}">
                <a14:imgProps xmlns:a14="http://schemas.microsoft.com/office/drawing/2010/main">
                  <a14:imgLayer r:embed="rId5">
                    <a14:imgEffect>
                      <a14:backgroundRemoval t="7018" b="94737" l="2344" r="35547">
                        <a14:foregroundMark x1="74414" y1="44612" x2="84570" y2="38095"/>
                      </a14:backgroundRemoval>
                    </a14:imgEffect>
                  </a14:imgLayer>
                </a14:imgProps>
              </a:ext>
              <a:ext uri="{28A0092B-C50C-407E-A947-70E740481C1C}">
                <a14:useLocalDpi xmlns:a14="http://schemas.microsoft.com/office/drawing/2010/main" val="0"/>
              </a:ext>
            </a:extLst>
          </a:blip>
          <a:srcRect l="6004" t="56928" r="64220" b="7220"/>
          <a:stretch/>
        </p:blipFill>
        <p:spPr>
          <a:xfrm rot="6018380">
            <a:off x="3110751" y="3143997"/>
            <a:ext cx="1229405" cy="1153565"/>
          </a:xfrm>
          <a:prstGeom prst="rect">
            <a:avLst/>
          </a:prstGeom>
        </p:spPr>
      </p:pic>
      <p:pic>
        <p:nvPicPr>
          <p:cNvPr id="21" name="Hoa 2"/>
          <p:cNvPicPr>
            <a:picLocks noChangeAspect="1"/>
          </p:cNvPicPr>
          <p:nvPr/>
        </p:nvPicPr>
        <p:blipFill rotWithShape="1">
          <a:blip r:embed="rId10">
            <a:extLst>
              <a:ext uri="{BEBA8EAE-BF5A-486C-A8C5-ECC9F3942E4B}">
                <a14:imgProps xmlns:a14="http://schemas.microsoft.com/office/drawing/2010/main">
                  <a14:imgLayer r:embed="rId5">
                    <a14:imgEffect>
                      <a14:backgroundRemoval t="7018" b="94737" l="2344" r="35547">
                        <a14:foregroundMark x1="74414" y1="44612" x2="84570" y2="38095"/>
                      </a14:backgroundRemoval>
                    </a14:imgEffect>
                  </a14:imgLayer>
                </a14:imgProps>
              </a:ext>
              <a:ext uri="{28A0092B-C50C-407E-A947-70E740481C1C}">
                <a14:useLocalDpi xmlns:a14="http://schemas.microsoft.com/office/drawing/2010/main" val="0"/>
              </a:ext>
            </a:extLst>
          </a:blip>
          <a:srcRect l="6004" t="56928" r="64220" b="7220"/>
          <a:stretch/>
        </p:blipFill>
        <p:spPr>
          <a:xfrm rot="6018380">
            <a:off x="2627423" y="276274"/>
            <a:ext cx="1229405" cy="1153565"/>
          </a:xfrm>
          <a:prstGeom prst="rect">
            <a:avLst/>
          </a:prstGeom>
        </p:spPr>
      </p:pic>
      <p:pic>
        <p:nvPicPr>
          <p:cNvPr id="22" name="Picture 3" descr="C:\Users\ADMIN\Desktop\Tai nguyen thiet ke tro choi\Bảng gỗ\1.jpg">
            <a:hlinkClick r:id="rId11" action="ppaction://hlinksldjump"/>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4744" y="6083084"/>
            <a:ext cx="826241" cy="84440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Users\ADMIN\Desktop\Tai nguyen thiet ke tro choi\Bảng gỗ\2.jpg">
            <a:hlinkClick r:id="rId14" action="ppaction://hlinksldjump"/>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115"/>
                    </a14:imgEffect>
                  </a14:imgLayer>
                </a14:imgProps>
              </a:ext>
              <a:ext uri="{28A0092B-C50C-407E-A947-70E740481C1C}">
                <a14:useLocalDpi xmlns:a14="http://schemas.microsoft.com/office/drawing/2010/main" val="0"/>
              </a:ext>
            </a:extLst>
          </a:blip>
          <a:srcRect/>
          <a:stretch>
            <a:fillRect/>
          </a:stretch>
        </p:blipFill>
        <p:spPr bwMode="auto">
          <a:xfrm>
            <a:off x="1105776" y="6121167"/>
            <a:ext cx="781442" cy="83676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ADMIN\Desktop\Tai nguyen thiet ke tro choi\Bảng gỗ\3.jpg">
            <a:hlinkClick r:id="rId17" action="ppaction://hlinksldjump"/>
          </p:cNvPr>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256747" y="6080215"/>
            <a:ext cx="791253" cy="84727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C:\Users\ADMIN\Desktop\Tai nguyen thiet ke tro choi\Bảng gỗ\4.jpg">
            <a:hlinkClick r:id="rId20" action="ppaction://hlinksldjump"/>
          </p:cNvPr>
          <p:cNvPicPr>
            <a:picLocks noChangeAspect="1" noChangeArrowheads="1"/>
          </p:cNvPicPr>
          <p:nvPr/>
        </p:nvPicPr>
        <p:blipFill>
          <a:blip r:embed="rId21">
            <a:extLst>
              <a:ext uri="{BEBA8EAE-BF5A-486C-A8C5-ECC9F3942E4B}">
                <a14:imgProps xmlns:a14="http://schemas.microsoft.com/office/drawing/2010/main">
                  <a14:imgLayer r:embed="rId22">
                    <a14:imgEffect>
                      <a14:backgroundRemoval t="0" b="97521" l="0" r="100000"/>
                    </a14:imgEffect>
                  </a14:imgLayer>
                </a14:imgProps>
              </a:ext>
              <a:ext uri="{28A0092B-C50C-407E-A947-70E740481C1C}">
                <a14:useLocalDpi xmlns:a14="http://schemas.microsoft.com/office/drawing/2010/main" val="0"/>
              </a:ext>
            </a:extLst>
          </a:blip>
          <a:srcRect/>
          <a:stretch>
            <a:fillRect/>
          </a:stretch>
        </p:blipFill>
        <p:spPr bwMode="auto">
          <a:xfrm>
            <a:off x="3348535" y="6097282"/>
            <a:ext cx="753836" cy="80720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7" descr="C:\Users\ADMIN\Desktop\Tai nguyen thiet ke tro choi\Bảng gỗ\5.jpg">
            <a:hlinkClick r:id="rId23" action="ppaction://hlinksldjump"/>
          </p:cNvPr>
          <p:cNvPicPr>
            <a:picLocks noChangeAspect="1" noChangeArrowheads="1"/>
          </p:cNvPicPr>
          <p:nvPr/>
        </p:nvPicPr>
        <p:blipFill>
          <a:blip r:embed="rId24">
            <a:extLst>
              <a:ext uri="{BEBA8EAE-BF5A-486C-A8C5-ECC9F3942E4B}">
                <a14:imgProps xmlns:a14="http://schemas.microsoft.com/office/drawing/2010/main">
                  <a14:imgLayer r:embed="rId25">
                    <a14:imgEffect>
                      <a14:backgroundRemoval t="3306" b="97521" l="0" r="97345"/>
                    </a14:imgEffect>
                  </a14:imgLayer>
                </a14:imgProps>
              </a:ext>
              <a:ext uri="{28A0092B-C50C-407E-A947-70E740481C1C}">
                <a14:useLocalDpi xmlns:a14="http://schemas.microsoft.com/office/drawing/2010/main" val="0"/>
              </a:ext>
            </a:extLst>
          </a:blip>
          <a:srcRect/>
          <a:stretch>
            <a:fillRect/>
          </a:stretch>
        </p:blipFill>
        <p:spPr bwMode="auto">
          <a:xfrm>
            <a:off x="4402907" y="6072471"/>
            <a:ext cx="753836" cy="80720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Tai nguyen thiet ke tro choi\Bảng gỗ\6.jpg">
            <a:hlinkClick r:id="rId26" action="ppaction://hlinksldjump"/>
          </p:cNvPr>
          <p:cNvPicPr>
            <a:picLocks noChangeAspect="1" noChangeArrowheads="1"/>
          </p:cNvPicPr>
          <p:nvPr/>
        </p:nvPicPr>
        <p:blipFill>
          <a:blip r:embed="rId27">
            <a:extLst>
              <a:ext uri="{BEBA8EAE-BF5A-486C-A8C5-ECC9F3942E4B}">
                <a14:imgProps xmlns:a14="http://schemas.microsoft.com/office/drawing/2010/main">
                  <a14:imgLayer r:embed="rId2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465617" y="6069573"/>
            <a:ext cx="788574" cy="84440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hlinkClick r:id="rId29" action="ppaction://hlinksldjump"/>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534056" y="6069573"/>
            <a:ext cx="853514" cy="1005927"/>
          </a:xfrm>
          <a:prstGeom prst="rect">
            <a:avLst/>
          </a:prstGeom>
        </p:spPr>
      </p:pic>
      <p:pic>
        <p:nvPicPr>
          <p:cNvPr id="29" name="Picture 28">
            <a:hlinkClick r:id="rId31" action="ppaction://hlinksldjump"/>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7627073" y="6069573"/>
            <a:ext cx="853514" cy="1005927"/>
          </a:xfrm>
          <a:prstGeom prst="rect">
            <a:avLst/>
          </a:prstGeom>
        </p:spPr>
      </p:pic>
      <p:sp>
        <p:nvSpPr>
          <p:cNvPr id="30" name="Rounded Rectangle 29">
            <a:hlinkClick r:id="rId33" action="ppaction://hlinksldjump"/>
          </p:cNvPr>
          <p:cNvSpPr/>
          <p:nvPr/>
        </p:nvSpPr>
        <p:spPr>
          <a:xfrm>
            <a:off x="7708647" y="42041"/>
            <a:ext cx="1485900" cy="4572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solidFill>
                  <a:srgbClr val="FF0000"/>
                </a:solidFill>
                <a:latin typeface="Times New Roman" pitchFamily="18" charset="0"/>
                <a:cs typeface="Times New Roman" pitchFamily="18" charset="0"/>
              </a:rPr>
              <a:t>BÀI MỚI</a:t>
            </a:r>
          </a:p>
        </p:txBody>
      </p:sp>
    </p:spTree>
    <p:extLst>
      <p:ext uri="{BB962C8B-B14F-4D97-AF65-F5344CB8AC3E}">
        <p14:creationId xmlns:p14="http://schemas.microsoft.com/office/powerpoint/2010/main" val="267046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2"/>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2" restart="whenNotActive" fill="hold" evtFilter="cancelBubble" nodeType="interactiveSeq">
                <p:stCondLst>
                  <p:cond evt="onClick" delay="0">
                    <p:tgtEl>
                      <p:spTgt spid="23"/>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7" restart="whenNotActive" fill="hold" evtFilter="cancelBubble" nodeType="interactiveSeq">
                <p:stCondLst>
                  <p:cond evt="onClick" delay="0">
                    <p:tgtEl>
                      <p:spTgt spid="24"/>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2" restart="whenNotActive" fill="hold" evtFilter="cancelBubble" nodeType="interactiveSeq">
                <p:stCondLst>
                  <p:cond evt="onClick" delay="0">
                    <p:tgtEl>
                      <p:spTgt spid="25"/>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7" restart="whenNotActive" fill="hold" evtFilter="cancelBubble" nodeType="interactiveSeq">
                <p:stCondLst>
                  <p:cond evt="onClick" delay="0">
                    <p:tgtEl>
                      <p:spTgt spid="26"/>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7" restart="whenNotActive" fill="hold" evtFilter="cancelBubble" nodeType="interactiveSeq">
                <p:stCondLst>
                  <p:cond evt="onClick" delay="0">
                    <p:tgtEl>
                      <p:spTgt spid="28"/>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42" restart="whenNotActive" fill="hold" evtFilter="cancelBubble" nodeType="interactiveSeq">
                <p:stCondLst>
                  <p:cond evt="onClick" delay="0">
                    <p:tgtEl>
                      <p:spTgt spid="29"/>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47" restart="whenNotActive" fill="hold" evtFilter="cancelBubble" nodeType="interactiveSeq">
                <p:stCondLst>
                  <p:cond evt="onClick" delay="0">
                    <p:tgtEl>
                      <p:spTgt spid="14"/>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14"/>
                                        </p:tgtEl>
                                        <p:attrNameLst>
                                          <p:attrName>style.visibility</p:attrName>
                                        </p:attrNameLst>
                                      </p:cBhvr>
                                      <p:to>
                                        <p:strVal val="hidden"/>
                                      </p:to>
                                    </p:set>
                                  </p:childTnLst>
                                </p:cTn>
                              </p:par>
                            </p:childTnLst>
                          </p:cTn>
                        </p:par>
                        <p:par>
                          <p:cTn id="52" fill="hold">
                            <p:stCondLst>
                              <p:cond delay="0"/>
                            </p:stCondLst>
                            <p:childTnLst>
                              <p:par>
                                <p:cTn id="53" presetID="10" presetClass="entr" presetSubtype="0"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childTnLst>
              </p:cTn>
              <p:nextCondLst>
                <p:cond evt="onClick" delay="0">
                  <p:tgtEl>
                    <p:spTgt spid="14"/>
                  </p:tgtEl>
                </p:cond>
              </p:nextCondLst>
            </p:seq>
            <p:seq concurrent="1" nextAc="seek">
              <p:cTn id="56" restart="whenNotActive" fill="hold" evtFilter="cancelBubble" nodeType="interactiveSeq">
                <p:stCondLst>
                  <p:cond evt="onClick" delay="0">
                    <p:tgtEl>
                      <p:spTgt spid="21"/>
                    </p:tgtEl>
                  </p:cond>
                </p:stCondLst>
                <p:endSync evt="end" delay="0">
                  <p:rtn val="all"/>
                </p:endSync>
                <p:childTnLst>
                  <p:par>
                    <p:cTn id="57" fill="hold">
                      <p:stCondLst>
                        <p:cond delay="0"/>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21"/>
                                        </p:tgtEl>
                                        <p:attrNameLst>
                                          <p:attrName>style.visibility</p:attrName>
                                        </p:attrNameLst>
                                      </p:cBhvr>
                                      <p:to>
                                        <p:strVal val="hidden"/>
                                      </p:to>
                                    </p:set>
                                  </p:childTnLst>
                                </p:cTn>
                              </p:par>
                            </p:childTnLst>
                          </p:cTn>
                        </p:par>
                        <p:par>
                          <p:cTn id="61" fill="hold">
                            <p:stCondLst>
                              <p:cond delay="0"/>
                            </p:stCondLst>
                            <p:childTnLst>
                              <p:par>
                                <p:cTn id="62" presetID="10" presetClass="entr" presetSubtype="0" fill="hold"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childTnLst>
                          </p:cTn>
                        </p:par>
                      </p:childTnLst>
                    </p:cTn>
                  </p:par>
                </p:childTnLst>
              </p:cTn>
              <p:nextCondLst>
                <p:cond evt="onClick" delay="0">
                  <p:tgtEl>
                    <p:spTgt spid="21"/>
                  </p:tgtEl>
                </p:cond>
              </p:nextCondLst>
            </p:seq>
            <p:seq concurrent="1" nextAc="seek">
              <p:cTn id="65" restart="whenNotActive" fill="hold" evtFilter="cancelBubble" nodeType="interactiveSeq">
                <p:stCondLst>
                  <p:cond evt="onClick" delay="0">
                    <p:tgtEl>
                      <p:spTgt spid="16"/>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16"/>
                                        </p:tgtEl>
                                        <p:attrNameLst>
                                          <p:attrName>style.visibility</p:attrName>
                                        </p:attrNameLst>
                                      </p:cBhvr>
                                      <p:to>
                                        <p:strVal val="hidden"/>
                                      </p:to>
                                    </p:set>
                                  </p:childTnLst>
                                </p:cTn>
                              </p:par>
                            </p:childTnLst>
                          </p:cTn>
                        </p:par>
                        <p:par>
                          <p:cTn id="70" fill="hold">
                            <p:stCondLst>
                              <p:cond delay="0"/>
                            </p:stCondLst>
                            <p:childTnLst>
                              <p:par>
                                <p:cTn id="71" presetID="10"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500"/>
                                        <p:tgtEl>
                                          <p:spTgt spid="9"/>
                                        </p:tgtEl>
                                      </p:cBhvr>
                                    </p:animEffect>
                                  </p:childTnLst>
                                </p:cTn>
                              </p:par>
                            </p:childTnLst>
                          </p:cTn>
                        </p:par>
                      </p:childTnLst>
                    </p:cTn>
                  </p:par>
                </p:childTnLst>
              </p:cTn>
              <p:nextCondLst>
                <p:cond evt="onClick" delay="0">
                  <p:tgtEl>
                    <p:spTgt spid="16"/>
                  </p:tgtEl>
                </p:cond>
              </p:nextCondLst>
            </p:seq>
            <p:seq concurrent="1" nextAc="seek">
              <p:cTn id="74" restart="whenNotActive" fill="hold" evtFilter="cancelBubble" nodeType="interactiveSeq">
                <p:stCondLst>
                  <p:cond evt="onClick" delay="0">
                    <p:tgtEl>
                      <p:spTgt spid="19"/>
                    </p:tgtEl>
                  </p:cond>
                </p:stCondLst>
                <p:endSync evt="end" delay="0">
                  <p:rtn val="all"/>
                </p:endSync>
                <p:childTnLst>
                  <p:par>
                    <p:cTn id="75" fill="hold">
                      <p:stCondLst>
                        <p:cond delay="0"/>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19"/>
                                        </p:tgtEl>
                                        <p:attrNameLst>
                                          <p:attrName>style.visibility</p:attrName>
                                        </p:attrNameLst>
                                      </p:cBhvr>
                                      <p:to>
                                        <p:strVal val="hidden"/>
                                      </p:to>
                                    </p:set>
                                  </p:childTnLst>
                                </p:cTn>
                              </p:par>
                            </p:childTnLst>
                          </p:cTn>
                        </p:par>
                        <p:par>
                          <p:cTn id="79" fill="hold">
                            <p:stCondLst>
                              <p:cond delay="0"/>
                            </p:stCondLst>
                            <p:childTnLst>
                              <p:par>
                                <p:cTn id="80" presetID="10" presetClass="entr" presetSubtype="0"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500"/>
                                        <p:tgtEl>
                                          <p:spTgt spid="11"/>
                                        </p:tgtEl>
                                      </p:cBhvr>
                                    </p:animEffect>
                                  </p:childTnLst>
                                </p:cTn>
                              </p:par>
                            </p:childTnLst>
                          </p:cTn>
                        </p:par>
                      </p:childTnLst>
                    </p:cTn>
                  </p:par>
                </p:childTnLst>
              </p:cTn>
              <p:nextCondLst>
                <p:cond evt="onClick" delay="0">
                  <p:tgtEl>
                    <p:spTgt spid="19"/>
                  </p:tgtEl>
                </p:cond>
              </p:nextCondLst>
            </p:seq>
            <p:seq concurrent="1" nextAc="seek">
              <p:cTn id="83" restart="whenNotActive" fill="hold" evtFilter="cancelBubble" nodeType="interactiveSeq">
                <p:stCondLst>
                  <p:cond evt="onClick" delay="0">
                    <p:tgtEl>
                      <p:spTgt spid="20"/>
                    </p:tgtEl>
                  </p:cond>
                </p:stCondLst>
                <p:endSync evt="end" delay="0">
                  <p:rtn val="all"/>
                </p:endSync>
                <p:childTnLst>
                  <p:par>
                    <p:cTn id="84" fill="hold">
                      <p:stCondLst>
                        <p:cond delay="0"/>
                      </p:stCondLst>
                      <p:childTnLst>
                        <p:par>
                          <p:cTn id="85" fill="hold">
                            <p:stCondLst>
                              <p:cond delay="0"/>
                            </p:stCondLst>
                            <p:childTnLst>
                              <p:par>
                                <p:cTn id="86" presetID="1" presetClass="exit" presetSubtype="0" fill="hold" nodeType="clickEffect">
                                  <p:stCondLst>
                                    <p:cond delay="0"/>
                                  </p:stCondLst>
                                  <p:childTnLst>
                                    <p:set>
                                      <p:cBhvr>
                                        <p:cTn id="87" dur="1" fill="hold">
                                          <p:stCondLst>
                                            <p:cond delay="0"/>
                                          </p:stCondLst>
                                        </p:cTn>
                                        <p:tgtEl>
                                          <p:spTgt spid="20"/>
                                        </p:tgtEl>
                                        <p:attrNameLst>
                                          <p:attrName>style.visibility</p:attrName>
                                        </p:attrNameLst>
                                      </p:cBhvr>
                                      <p:to>
                                        <p:strVal val="hidden"/>
                                      </p:to>
                                    </p:set>
                                  </p:childTnLst>
                                </p:cTn>
                              </p:par>
                            </p:childTnLst>
                          </p:cTn>
                        </p:par>
                        <p:par>
                          <p:cTn id="88" fill="hold">
                            <p:stCondLst>
                              <p:cond delay="0"/>
                            </p:stCondLst>
                            <p:childTnLst>
                              <p:par>
                                <p:cTn id="89" presetID="10" presetClass="entr" presetSubtype="0" fill="hold" nodeType="after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fade">
                                      <p:cBhvr>
                                        <p:cTn id="91" dur="500"/>
                                        <p:tgtEl>
                                          <p:spTgt spid="10"/>
                                        </p:tgtEl>
                                      </p:cBhvr>
                                    </p:animEffect>
                                  </p:childTnLst>
                                </p:cTn>
                              </p:par>
                            </p:childTnLst>
                          </p:cTn>
                        </p:par>
                      </p:childTnLst>
                    </p:cTn>
                  </p:par>
                </p:childTnLst>
              </p:cTn>
              <p:nextCondLst>
                <p:cond evt="onClick" delay="0">
                  <p:tgtEl>
                    <p:spTgt spid="20"/>
                  </p:tgtEl>
                </p:cond>
              </p:nextCondLst>
            </p:seq>
            <p:seq concurrent="1" nextAc="seek">
              <p:cTn id="92" restart="whenNotActive" fill="hold" evtFilter="cancelBubble" nodeType="interactiveSeq">
                <p:stCondLst>
                  <p:cond evt="onClick" delay="0">
                    <p:tgtEl>
                      <p:spTgt spid="17"/>
                    </p:tgtEl>
                  </p:cond>
                </p:stCondLst>
                <p:endSync evt="end" delay="0">
                  <p:rtn val="all"/>
                </p:endSync>
                <p:childTnLst>
                  <p:par>
                    <p:cTn id="93" fill="hold">
                      <p:stCondLst>
                        <p:cond delay="0"/>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17"/>
                                        </p:tgtEl>
                                        <p:attrNameLst>
                                          <p:attrName>style.visibility</p:attrName>
                                        </p:attrNameLst>
                                      </p:cBhvr>
                                      <p:to>
                                        <p:strVal val="hidden"/>
                                      </p:to>
                                    </p:set>
                                  </p:childTnLst>
                                </p:cTn>
                              </p:par>
                            </p:childTnLst>
                          </p:cTn>
                        </p:par>
                        <p:par>
                          <p:cTn id="97" fill="hold">
                            <p:stCondLst>
                              <p:cond delay="0"/>
                            </p:stCondLst>
                            <p:childTnLst>
                              <p:par>
                                <p:cTn id="98" presetID="10" presetClass="entr" presetSubtype="0" fill="hold" nodeType="afterEffect">
                                  <p:stCondLst>
                                    <p:cond delay="0"/>
                                  </p:stCondLst>
                                  <p:childTnLst>
                                    <p:set>
                                      <p:cBhvr>
                                        <p:cTn id="99" dur="1" fill="hold">
                                          <p:stCondLst>
                                            <p:cond delay="0"/>
                                          </p:stCondLst>
                                        </p:cTn>
                                        <p:tgtEl>
                                          <p:spTgt spid="7"/>
                                        </p:tgtEl>
                                        <p:attrNameLst>
                                          <p:attrName>style.visibility</p:attrName>
                                        </p:attrNameLst>
                                      </p:cBhvr>
                                      <p:to>
                                        <p:strVal val="visible"/>
                                      </p:to>
                                    </p:set>
                                    <p:animEffect transition="in" filter="fade">
                                      <p:cBhvr>
                                        <p:cTn id="100" dur="500"/>
                                        <p:tgtEl>
                                          <p:spTgt spid="7"/>
                                        </p:tgtEl>
                                      </p:cBhvr>
                                    </p:animEffect>
                                  </p:childTnLst>
                                </p:cTn>
                              </p:par>
                            </p:childTnLst>
                          </p:cTn>
                        </p:par>
                      </p:childTnLst>
                    </p:cTn>
                  </p:par>
                </p:childTnLst>
              </p:cTn>
              <p:nextCondLst>
                <p:cond evt="onClick" delay="0">
                  <p:tgtEl>
                    <p:spTgt spid="17"/>
                  </p:tgtEl>
                </p:cond>
              </p:nextCondLst>
            </p:seq>
            <p:seq concurrent="1" nextAc="seek">
              <p:cTn id="101" restart="whenNotActive" fill="hold" evtFilter="cancelBubble" nodeType="interactiveSeq">
                <p:stCondLst>
                  <p:cond evt="onClick" delay="0">
                    <p:tgtEl>
                      <p:spTgt spid="18"/>
                    </p:tgtEl>
                  </p:cond>
                </p:stCondLst>
                <p:endSync evt="end" delay="0">
                  <p:rtn val="all"/>
                </p:endSync>
                <p:childTnLst>
                  <p:par>
                    <p:cTn id="102" fill="hold">
                      <p:stCondLst>
                        <p:cond delay="0"/>
                      </p:stCondLst>
                      <p:childTnLst>
                        <p:par>
                          <p:cTn id="103" fill="hold">
                            <p:stCondLst>
                              <p:cond delay="0"/>
                            </p:stCondLst>
                            <p:childTnLst>
                              <p:par>
                                <p:cTn id="104" presetID="1" presetClass="exit" presetSubtype="0" fill="hold" nodeType="clickEffect">
                                  <p:stCondLst>
                                    <p:cond delay="0"/>
                                  </p:stCondLst>
                                  <p:childTnLst>
                                    <p:set>
                                      <p:cBhvr>
                                        <p:cTn id="105" dur="1" fill="hold">
                                          <p:stCondLst>
                                            <p:cond delay="0"/>
                                          </p:stCondLst>
                                        </p:cTn>
                                        <p:tgtEl>
                                          <p:spTgt spid="18"/>
                                        </p:tgtEl>
                                        <p:attrNameLst>
                                          <p:attrName>style.visibility</p:attrName>
                                        </p:attrNameLst>
                                      </p:cBhvr>
                                      <p:to>
                                        <p:strVal val="hidden"/>
                                      </p:to>
                                    </p:set>
                                  </p:childTnLst>
                                </p:cTn>
                              </p:par>
                            </p:childTnLst>
                          </p:cTn>
                        </p:par>
                        <p:par>
                          <p:cTn id="106" fill="hold">
                            <p:stCondLst>
                              <p:cond delay="0"/>
                            </p:stCondLst>
                            <p:childTnLst>
                              <p:par>
                                <p:cTn id="107" presetID="10" presetClass="entr" presetSubtype="0"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fade">
                                      <p:cBhvr>
                                        <p:cTn id="109" dur="500"/>
                                        <p:tgtEl>
                                          <p:spTgt spid="13"/>
                                        </p:tgtEl>
                                      </p:cBhvr>
                                    </p:animEffect>
                                  </p:childTnLst>
                                </p:cTn>
                              </p:par>
                            </p:childTnLst>
                          </p:cTn>
                        </p:par>
                      </p:childTnLst>
                    </p:cTn>
                  </p:par>
                </p:childTnLst>
              </p:cTn>
              <p:nextCondLst>
                <p:cond evt="onClick" delay="0">
                  <p:tgtEl>
                    <p:spTgt spid="18"/>
                  </p:tgtEl>
                </p:cond>
              </p:nextCondLst>
            </p:seq>
            <p:seq concurrent="1" nextAc="seek">
              <p:cTn id="110" restart="whenNotActive" fill="hold" evtFilter="cancelBubble" nodeType="interactiveSeq">
                <p:stCondLst>
                  <p:cond evt="onClick" delay="0">
                    <p:tgtEl>
                      <p:spTgt spid="15"/>
                    </p:tgtEl>
                  </p:cond>
                </p:stCondLst>
                <p:endSync evt="end" delay="0">
                  <p:rtn val="all"/>
                </p:endSync>
                <p:childTnLst>
                  <p:par>
                    <p:cTn id="111" fill="hold">
                      <p:stCondLst>
                        <p:cond delay="0"/>
                      </p:stCondLst>
                      <p:childTnLst>
                        <p:par>
                          <p:cTn id="112" fill="hold">
                            <p:stCondLst>
                              <p:cond delay="0"/>
                            </p:stCondLst>
                            <p:childTnLst>
                              <p:par>
                                <p:cTn id="113" presetID="1" presetClass="exit" presetSubtype="0" fill="hold" nodeType="clickEffect">
                                  <p:stCondLst>
                                    <p:cond delay="0"/>
                                  </p:stCondLst>
                                  <p:childTnLst>
                                    <p:set>
                                      <p:cBhvr>
                                        <p:cTn id="114" dur="1" fill="hold">
                                          <p:stCondLst>
                                            <p:cond delay="0"/>
                                          </p:stCondLst>
                                        </p:cTn>
                                        <p:tgtEl>
                                          <p:spTgt spid="15"/>
                                        </p:tgtEl>
                                        <p:attrNameLst>
                                          <p:attrName>style.visibility</p:attrName>
                                        </p:attrNameLst>
                                      </p:cBhvr>
                                      <p:to>
                                        <p:strVal val="hidden"/>
                                      </p:to>
                                    </p:set>
                                  </p:childTnLst>
                                </p:cTn>
                              </p:par>
                            </p:childTnLst>
                          </p:cTn>
                        </p:par>
                        <p:par>
                          <p:cTn id="115" fill="hold">
                            <p:stCondLst>
                              <p:cond delay="0"/>
                            </p:stCondLst>
                            <p:childTnLst>
                              <p:par>
                                <p:cTn id="116" presetID="10" presetClass="entr" presetSubtype="0" fill="hold" nodeType="afterEffect">
                                  <p:stCondLst>
                                    <p:cond delay="0"/>
                                  </p:stCondLst>
                                  <p:childTnLst>
                                    <p:set>
                                      <p:cBhvr>
                                        <p:cTn id="117" dur="1" fill="hold">
                                          <p:stCondLst>
                                            <p:cond delay="0"/>
                                          </p:stCondLst>
                                        </p:cTn>
                                        <p:tgtEl>
                                          <p:spTgt spid="8"/>
                                        </p:tgtEl>
                                        <p:attrNameLst>
                                          <p:attrName>style.visibility</p:attrName>
                                        </p:attrNameLst>
                                      </p:cBhvr>
                                      <p:to>
                                        <p:strVal val="visible"/>
                                      </p:to>
                                    </p:set>
                                    <p:animEffect transition="in" filter="fade">
                                      <p:cBhvr>
                                        <p:cTn id="118" dur="500"/>
                                        <p:tgtEl>
                                          <p:spTgt spid="8"/>
                                        </p:tgtEl>
                                      </p:cBhvr>
                                    </p:animEffect>
                                  </p:childTnLst>
                                </p:cTn>
                              </p:par>
                            </p:childTnLst>
                          </p:cTn>
                        </p:par>
                      </p:childTnLst>
                    </p:cTn>
                  </p:par>
                </p:childTnLst>
              </p:cTn>
              <p:nextCondLst>
                <p:cond evt="onClick" delay="0">
                  <p:tgtEl>
                    <p:spTgt spid="1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2362200" y="1524000"/>
            <a:ext cx="5105400"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400">
                <a:latin typeface="Times New Roman" pitchFamily="18" charset="0"/>
                <a:cs typeface="Times New Roman" pitchFamily="18" charset="0"/>
              </a:rPr>
              <a:t>Thầy cô điền câu hỏi vào đây ?</a:t>
            </a:r>
          </a:p>
        </p:txBody>
      </p:sp>
      <p:sp>
        <p:nvSpPr>
          <p:cNvPr id="5" name="TextBox 4"/>
          <p:cNvSpPr txBox="1"/>
          <p:nvPr/>
        </p:nvSpPr>
        <p:spPr>
          <a:xfrm>
            <a:off x="1618438" y="4296349"/>
            <a:ext cx="5544361"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400">
                <a:latin typeface="Times New Roman" pitchFamily="18" charset="0"/>
                <a:cs typeface="Times New Roman" pitchFamily="18" charset="0"/>
              </a:rPr>
              <a:t>Thầy cô điền câu trả lời vào đây</a:t>
            </a:r>
          </a:p>
        </p:txBody>
      </p:sp>
      <p:pic>
        <p:nvPicPr>
          <p:cNvPr id="6" name="Picture 5">
            <a:hlinkClick r:id="rId3" action="ppaction://hlinksldjump"/>
          </p:cNvPr>
          <p:cNvPicPr>
            <a:picLocks noChangeAspect="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6935156" y="3304309"/>
            <a:ext cx="2208844" cy="3683119"/>
          </a:xfrm>
          <a:prstGeom prst="rect">
            <a:avLst/>
          </a:prstGeom>
        </p:spPr>
      </p:pic>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backgroundRemoval t="1281" b="97011" l="6374" r="96484"/>
                    </a14:imgEffect>
                  </a14:imgLayer>
                </a14:imgProps>
              </a:ext>
              <a:ext uri="{28A0092B-C50C-407E-A947-70E740481C1C}">
                <a14:useLocalDpi xmlns:a14="http://schemas.microsoft.com/office/drawing/2010/main" val="0"/>
              </a:ext>
            </a:extLst>
          </a:blip>
          <a:stretch>
            <a:fillRect/>
          </a:stretch>
        </p:blipFill>
        <p:spPr>
          <a:xfrm>
            <a:off x="838200" y="2093386"/>
            <a:ext cx="1858351" cy="2391350"/>
          </a:xfrm>
          <a:prstGeom prst="rect">
            <a:avLst/>
          </a:prstGeom>
        </p:spPr>
      </p:pic>
    </p:spTree>
    <p:extLst>
      <p:ext uri="{BB962C8B-B14F-4D97-AF65-F5344CB8AC3E}">
        <p14:creationId xmlns:p14="http://schemas.microsoft.com/office/powerpoint/2010/main" val="35357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2362200" y="1524000"/>
            <a:ext cx="5105400"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400">
                <a:solidFill>
                  <a:prstClr val="black"/>
                </a:solidFill>
                <a:latin typeface="Times New Roman" pitchFamily="18" charset="0"/>
                <a:cs typeface="Times New Roman" pitchFamily="18" charset="0"/>
              </a:rPr>
              <a:t>Thầy cô điền câu hỏi vào đây ?</a:t>
            </a:r>
          </a:p>
        </p:txBody>
      </p:sp>
      <p:sp>
        <p:nvSpPr>
          <p:cNvPr id="5" name="TextBox 4"/>
          <p:cNvSpPr txBox="1"/>
          <p:nvPr/>
        </p:nvSpPr>
        <p:spPr>
          <a:xfrm>
            <a:off x="1618438" y="4296349"/>
            <a:ext cx="5544361"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400">
                <a:solidFill>
                  <a:prstClr val="black"/>
                </a:solidFill>
                <a:latin typeface="Times New Roman" pitchFamily="18" charset="0"/>
                <a:cs typeface="Times New Roman" pitchFamily="18" charset="0"/>
              </a:rPr>
              <a:t>Thầy cô điền câu trả lời vào đây</a:t>
            </a:r>
          </a:p>
        </p:txBody>
      </p:sp>
      <p:pic>
        <p:nvPicPr>
          <p:cNvPr id="6" name="Picture 5">
            <a:hlinkClick r:id="rId3" action="ppaction://hlinksldjump"/>
          </p:cNvPr>
          <p:cNvPicPr>
            <a:picLocks noChangeAspect="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6935156" y="3304309"/>
            <a:ext cx="2208844" cy="3683119"/>
          </a:xfrm>
          <a:prstGeom prst="rect">
            <a:avLst/>
          </a:prstGeom>
        </p:spPr>
      </p:pic>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backgroundRemoval t="1281" b="97011" l="6374" r="96484"/>
                    </a14:imgEffect>
                  </a14:imgLayer>
                </a14:imgProps>
              </a:ext>
              <a:ext uri="{28A0092B-C50C-407E-A947-70E740481C1C}">
                <a14:useLocalDpi xmlns:a14="http://schemas.microsoft.com/office/drawing/2010/main" val="0"/>
              </a:ext>
            </a:extLst>
          </a:blip>
          <a:stretch>
            <a:fillRect/>
          </a:stretch>
        </p:blipFill>
        <p:spPr>
          <a:xfrm>
            <a:off x="838200" y="2093386"/>
            <a:ext cx="1858351" cy="2391350"/>
          </a:xfrm>
          <a:prstGeom prst="rect">
            <a:avLst/>
          </a:prstGeom>
        </p:spPr>
      </p:pic>
    </p:spTree>
    <p:extLst>
      <p:ext uri="{BB962C8B-B14F-4D97-AF65-F5344CB8AC3E}">
        <p14:creationId xmlns:p14="http://schemas.microsoft.com/office/powerpoint/2010/main" val="24676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2362200" y="1524000"/>
            <a:ext cx="5105400"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400">
                <a:solidFill>
                  <a:prstClr val="black"/>
                </a:solidFill>
                <a:latin typeface="Times New Roman" pitchFamily="18" charset="0"/>
                <a:cs typeface="Times New Roman" pitchFamily="18" charset="0"/>
              </a:rPr>
              <a:t>Thầy cô điền câu hỏi vào đây ?</a:t>
            </a:r>
          </a:p>
        </p:txBody>
      </p:sp>
      <p:sp>
        <p:nvSpPr>
          <p:cNvPr id="5" name="TextBox 4"/>
          <p:cNvSpPr txBox="1"/>
          <p:nvPr/>
        </p:nvSpPr>
        <p:spPr>
          <a:xfrm>
            <a:off x="1618438" y="4296349"/>
            <a:ext cx="5544361"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400">
                <a:solidFill>
                  <a:prstClr val="black"/>
                </a:solidFill>
                <a:latin typeface="Times New Roman" pitchFamily="18" charset="0"/>
                <a:cs typeface="Times New Roman" pitchFamily="18" charset="0"/>
              </a:rPr>
              <a:t>Thầy cô điền câu trả lời vào đây</a:t>
            </a:r>
          </a:p>
        </p:txBody>
      </p:sp>
      <p:pic>
        <p:nvPicPr>
          <p:cNvPr id="6" name="Picture 5">
            <a:hlinkClick r:id="rId3" action="ppaction://hlinksldjump"/>
          </p:cNvPr>
          <p:cNvPicPr>
            <a:picLocks noChangeAspect="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6935156" y="3304309"/>
            <a:ext cx="2208844" cy="3683119"/>
          </a:xfrm>
          <a:prstGeom prst="rect">
            <a:avLst/>
          </a:prstGeom>
        </p:spPr>
      </p:pic>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backgroundRemoval t="1281" b="97011" l="6374" r="96484"/>
                    </a14:imgEffect>
                  </a14:imgLayer>
                </a14:imgProps>
              </a:ext>
              <a:ext uri="{28A0092B-C50C-407E-A947-70E740481C1C}">
                <a14:useLocalDpi xmlns:a14="http://schemas.microsoft.com/office/drawing/2010/main" val="0"/>
              </a:ext>
            </a:extLst>
          </a:blip>
          <a:stretch>
            <a:fillRect/>
          </a:stretch>
        </p:blipFill>
        <p:spPr>
          <a:xfrm>
            <a:off x="838200" y="2093386"/>
            <a:ext cx="1858351" cy="2391350"/>
          </a:xfrm>
          <a:prstGeom prst="rect">
            <a:avLst/>
          </a:prstGeom>
        </p:spPr>
      </p:pic>
    </p:spTree>
    <p:extLst>
      <p:ext uri="{BB962C8B-B14F-4D97-AF65-F5344CB8AC3E}">
        <p14:creationId xmlns:p14="http://schemas.microsoft.com/office/powerpoint/2010/main" val="24676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2362200" y="1524000"/>
            <a:ext cx="5105400"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400">
                <a:solidFill>
                  <a:prstClr val="black"/>
                </a:solidFill>
                <a:latin typeface="Times New Roman" pitchFamily="18" charset="0"/>
                <a:cs typeface="Times New Roman" pitchFamily="18" charset="0"/>
              </a:rPr>
              <a:t>Thầy cô điền câu hỏi vào đây ?</a:t>
            </a:r>
          </a:p>
        </p:txBody>
      </p:sp>
      <p:sp>
        <p:nvSpPr>
          <p:cNvPr id="5" name="TextBox 4"/>
          <p:cNvSpPr txBox="1"/>
          <p:nvPr/>
        </p:nvSpPr>
        <p:spPr>
          <a:xfrm>
            <a:off x="1618438" y="4296349"/>
            <a:ext cx="5544361"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400">
                <a:solidFill>
                  <a:prstClr val="black"/>
                </a:solidFill>
                <a:latin typeface="Times New Roman" pitchFamily="18" charset="0"/>
                <a:cs typeface="Times New Roman" pitchFamily="18" charset="0"/>
              </a:rPr>
              <a:t>Thầy cô điền câu trả lời vào đây</a:t>
            </a:r>
          </a:p>
        </p:txBody>
      </p:sp>
      <p:pic>
        <p:nvPicPr>
          <p:cNvPr id="6" name="Picture 5">
            <a:hlinkClick r:id="rId3" action="ppaction://hlinksldjump"/>
          </p:cNvPr>
          <p:cNvPicPr>
            <a:picLocks noChangeAspect="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6935156" y="3304309"/>
            <a:ext cx="2208844" cy="3683119"/>
          </a:xfrm>
          <a:prstGeom prst="rect">
            <a:avLst/>
          </a:prstGeom>
        </p:spPr>
      </p:pic>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backgroundRemoval t="1281" b="97011" l="6374" r="96484"/>
                    </a14:imgEffect>
                  </a14:imgLayer>
                </a14:imgProps>
              </a:ext>
              <a:ext uri="{28A0092B-C50C-407E-A947-70E740481C1C}">
                <a14:useLocalDpi xmlns:a14="http://schemas.microsoft.com/office/drawing/2010/main" val="0"/>
              </a:ext>
            </a:extLst>
          </a:blip>
          <a:stretch>
            <a:fillRect/>
          </a:stretch>
        </p:blipFill>
        <p:spPr>
          <a:xfrm>
            <a:off x="838200" y="2093386"/>
            <a:ext cx="1858351" cy="2391350"/>
          </a:xfrm>
          <a:prstGeom prst="rect">
            <a:avLst/>
          </a:prstGeom>
        </p:spPr>
      </p:pic>
    </p:spTree>
    <p:extLst>
      <p:ext uri="{BB962C8B-B14F-4D97-AF65-F5344CB8AC3E}">
        <p14:creationId xmlns:p14="http://schemas.microsoft.com/office/powerpoint/2010/main" val="24676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2362200" y="1524000"/>
            <a:ext cx="5105400"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400">
                <a:solidFill>
                  <a:prstClr val="black"/>
                </a:solidFill>
                <a:latin typeface="Times New Roman" pitchFamily="18" charset="0"/>
                <a:cs typeface="Times New Roman" pitchFamily="18" charset="0"/>
              </a:rPr>
              <a:t>Thầy cô điền câu hỏi vào đây ?</a:t>
            </a:r>
          </a:p>
        </p:txBody>
      </p:sp>
      <p:sp>
        <p:nvSpPr>
          <p:cNvPr id="5" name="TextBox 4"/>
          <p:cNvSpPr txBox="1"/>
          <p:nvPr/>
        </p:nvSpPr>
        <p:spPr>
          <a:xfrm>
            <a:off x="1618438" y="4296349"/>
            <a:ext cx="5544361"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400">
                <a:solidFill>
                  <a:prstClr val="black"/>
                </a:solidFill>
                <a:latin typeface="Times New Roman" pitchFamily="18" charset="0"/>
                <a:cs typeface="Times New Roman" pitchFamily="18" charset="0"/>
              </a:rPr>
              <a:t>Thầy cô điền câu trả lời vào đây</a:t>
            </a:r>
          </a:p>
        </p:txBody>
      </p:sp>
      <p:pic>
        <p:nvPicPr>
          <p:cNvPr id="6" name="Picture 5">
            <a:hlinkClick r:id="rId3" action="ppaction://hlinksldjump"/>
          </p:cNvPr>
          <p:cNvPicPr>
            <a:picLocks noChangeAspect="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6935156" y="3304309"/>
            <a:ext cx="2208844" cy="3683119"/>
          </a:xfrm>
          <a:prstGeom prst="rect">
            <a:avLst/>
          </a:prstGeom>
        </p:spPr>
      </p:pic>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backgroundRemoval t="1281" b="97011" l="6374" r="96484"/>
                    </a14:imgEffect>
                  </a14:imgLayer>
                </a14:imgProps>
              </a:ext>
              <a:ext uri="{28A0092B-C50C-407E-A947-70E740481C1C}">
                <a14:useLocalDpi xmlns:a14="http://schemas.microsoft.com/office/drawing/2010/main" val="0"/>
              </a:ext>
            </a:extLst>
          </a:blip>
          <a:stretch>
            <a:fillRect/>
          </a:stretch>
        </p:blipFill>
        <p:spPr>
          <a:xfrm>
            <a:off x="838200" y="2093386"/>
            <a:ext cx="1858351" cy="2391350"/>
          </a:xfrm>
          <a:prstGeom prst="rect">
            <a:avLst/>
          </a:prstGeom>
        </p:spPr>
      </p:pic>
    </p:spTree>
    <p:extLst>
      <p:ext uri="{BB962C8B-B14F-4D97-AF65-F5344CB8AC3E}">
        <p14:creationId xmlns:p14="http://schemas.microsoft.com/office/powerpoint/2010/main" val="24676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2362200" y="1524000"/>
            <a:ext cx="5105400"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400">
                <a:solidFill>
                  <a:prstClr val="black"/>
                </a:solidFill>
                <a:latin typeface="Times New Roman" pitchFamily="18" charset="0"/>
                <a:cs typeface="Times New Roman" pitchFamily="18" charset="0"/>
              </a:rPr>
              <a:t>Thầy cô điền câu hỏi vào đây ?</a:t>
            </a:r>
          </a:p>
        </p:txBody>
      </p:sp>
      <p:sp>
        <p:nvSpPr>
          <p:cNvPr id="5" name="TextBox 4"/>
          <p:cNvSpPr txBox="1"/>
          <p:nvPr/>
        </p:nvSpPr>
        <p:spPr>
          <a:xfrm>
            <a:off x="1618438" y="4296349"/>
            <a:ext cx="5544361"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400">
                <a:solidFill>
                  <a:prstClr val="black"/>
                </a:solidFill>
                <a:latin typeface="Times New Roman" pitchFamily="18" charset="0"/>
                <a:cs typeface="Times New Roman" pitchFamily="18" charset="0"/>
              </a:rPr>
              <a:t>Thầy cô điền câu trả lời vào đây</a:t>
            </a:r>
          </a:p>
        </p:txBody>
      </p:sp>
      <p:pic>
        <p:nvPicPr>
          <p:cNvPr id="6" name="Picture 5">
            <a:hlinkClick r:id="rId3" action="ppaction://hlinksldjump"/>
          </p:cNvPr>
          <p:cNvPicPr>
            <a:picLocks noChangeAspect="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6935156" y="3304309"/>
            <a:ext cx="2208844" cy="3683119"/>
          </a:xfrm>
          <a:prstGeom prst="rect">
            <a:avLst/>
          </a:prstGeom>
        </p:spPr>
      </p:pic>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backgroundRemoval t="1281" b="97011" l="6374" r="96484"/>
                    </a14:imgEffect>
                  </a14:imgLayer>
                </a14:imgProps>
              </a:ext>
              <a:ext uri="{28A0092B-C50C-407E-A947-70E740481C1C}">
                <a14:useLocalDpi xmlns:a14="http://schemas.microsoft.com/office/drawing/2010/main" val="0"/>
              </a:ext>
            </a:extLst>
          </a:blip>
          <a:stretch>
            <a:fillRect/>
          </a:stretch>
        </p:blipFill>
        <p:spPr>
          <a:xfrm>
            <a:off x="838200" y="2093386"/>
            <a:ext cx="1858351" cy="2391350"/>
          </a:xfrm>
          <a:prstGeom prst="rect">
            <a:avLst/>
          </a:prstGeom>
        </p:spPr>
      </p:pic>
    </p:spTree>
    <p:extLst>
      <p:ext uri="{BB962C8B-B14F-4D97-AF65-F5344CB8AC3E}">
        <p14:creationId xmlns:p14="http://schemas.microsoft.com/office/powerpoint/2010/main" val="24676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2362200" y="1524000"/>
            <a:ext cx="5105400"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400">
                <a:solidFill>
                  <a:prstClr val="black"/>
                </a:solidFill>
                <a:latin typeface="Times New Roman" pitchFamily="18" charset="0"/>
                <a:cs typeface="Times New Roman" pitchFamily="18" charset="0"/>
              </a:rPr>
              <a:t>Thầy cô điền câu hỏi vào đây ?</a:t>
            </a:r>
          </a:p>
        </p:txBody>
      </p:sp>
      <p:sp>
        <p:nvSpPr>
          <p:cNvPr id="5" name="TextBox 4"/>
          <p:cNvSpPr txBox="1"/>
          <p:nvPr/>
        </p:nvSpPr>
        <p:spPr>
          <a:xfrm>
            <a:off x="1618438" y="4296349"/>
            <a:ext cx="5544361"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400">
                <a:solidFill>
                  <a:prstClr val="black"/>
                </a:solidFill>
                <a:latin typeface="Times New Roman" pitchFamily="18" charset="0"/>
                <a:cs typeface="Times New Roman" pitchFamily="18" charset="0"/>
              </a:rPr>
              <a:t>Thầy cô điền câu trả lời vào đây</a:t>
            </a:r>
          </a:p>
        </p:txBody>
      </p:sp>
      <p:pic>
        <p:nvPicPr>
          <p:cNvPr id="6" name="Picture 5">
            <a:hlinkClick r:id="rId3" action="ppaction://hlinksldjump"/>
          </p:cNvPr>
          <p:cNvPicPr>
            <a:picLocks noChangeAspect="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6935156" y="3304309"/>
            <a:ext cx="2208844" cy="3683119"/>
          </a:xfrm>
          <a:prstGeom prst="rect">
            <a:avLst/>
          </a:prstGeom>
        </p:spPr>
      </p:pic>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backgroundRemoval t="1281" b="97011" l="6374" r="96484"/>
                    </a14:imgEffect>
                  </a14:imgLayer>
                </a14:imgProps>
              </a:ext>
              <a:ext uri="{28A0092B-C50C-407E-A947-70E740481C1C}">
                <a14:useLocalDpi xmlns:a14="http://schemas.microsoft.com/office/drawing/2010/main" val="0"/>
              </a:ext>
            </a:extLst>
          </a:blip>
          <a:stretch>
            <a:fillRect/>
          </a:stretch>
        </p:blipFill>
        <p:spPr>
          <a:xfrm>
            <a:off x="838200" y="2093386"/>
            <a:ext cx="1858351" cy="2391350"/>
          </a:xfrm>
          <a:prstGeom prst="rect">
            <a:avLst/>
          </a:prstGeom>
        </p:spPr>
      </p:pic>
    </p:spTree>
    <p:extLst>
      <p:ext uri="{BB962C8B-B14F-4D97-AF65-F5344CB8AC3E}">
        <p14:creationId xmlns:p14="http://schemas.microsoft.com/office/powerpoint/2010/main" val="24676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65&quot;/&gt;&lt;/object&gt;&lt;object type=&quot;3&quot; unique_id=&quot;10004&quot;&gt;&lt;property id=&quot;20148&quot; value=&quot;5&quot;/&gt;&lt;property id=&quot;20300&quot; value=&quot;Slide 2&quot;/&gt;&lt;property id=&quot;20307&quot; value=&quot;266&quot;/&gt;&lt;/object&gt;&lt;object type=&quot;3&quot; unique_id=&quot;10005&quot;&gt;&lt;property id=&quot;20148&quot; value=&quot;5&quot;/&gt;&lt;property id=&quot;20300&quot; value=&quot;Slide 3&quot;/&gt;&lt;property id=&quot;20307&quot; value=&quot;257&quot;/&gt;&lt;/object&gt;&lt;object type=&quot;3&quot; unique_id=&quot;10006&quot;&gt;&lt;property id=&quot;20148&quot; value=&quot;5&quot;/&gt;&lt;property id=&quot;20300&quot; value=&quot;Slide 4&quot;/&gt;&lt;property id=&quot;20307&quot; value=&quot;271&quot;/&gt;&lt;/object&gt;&lt;object type=&quot;3&quot; unique_id=&quot;10007&quot;&gt;&lt;property id=&quot;20148&quot; value=&quot;5&quot;/&gt;&lt;property id=&quot;20300&quot; value=&quot;Slide 5&quot;/&gt;&lt;property id=&quot;20307&quot; value=&quot;270&quot;/&gt;&lt;/object&gt;&lt;object type=&quot;3&quot; unique_id=&quot;10008&quot;&gt;&lt;property id=&quot;20148&quot; value=&quot;5&quot;/&gt;&lt;property id=&quot;20300&quot; value=&quot;Slide 6&quot;/&gt;&lt;property id=&quot;20307&quot; value=&quot;269&quot;/&gt;&lt;/object&gt;&lt;object type=&quot;3&quot; unique_id=&quot;10009&quot;&gt;&lt;property id=&quot;20148&quot; value=&quot;5&quot;/&gt;&lt;property id=&quot;20300&quot; value=&quot;Slide 7&quot;/&gt;&lt;property id=&quot;20307&quot; value=&quot;268&quot;/&gt;&lt;/object&gt;&lt;object type=&quot;3&quot; unique_id=&quot;10010&quot;&gt;&lt;property id=&quot;20148&quot; value=&quot;5&quot;/&gt;&lt;property id=&quot;20300&quot; value=&quot;Slide 8&quot;/&gt;&lt;property id=&quot;20307&quot; value=&quot;267&quot;/&gt;&lt;/object&gt;&lt;object type=&quot;3&quot; unique_id=&quot;10011&quot;&gt;&lt;property id=&quot;20148&quot; value=&quot;5&quot;/&gt;&lt;property id=&quot;20300&quot; value=&quot;Slide 9&quot;/&gt;&lt;property id=&quot;20307&quot; value=&quot;273&quot;/&gt;&lt;/object&gt;&lt;object type=&quot;3&quot; unique_id=&quot;10012&quot;&gt;&lt;property id=&quot;20148&quot; value=&quot;5&quot;/&gt;&lt;property id=&quot;20300&quot; value=&quot;Slide 10&quot;/&gt;&lt;property id=&quot;20307&quot; value=&quot;272&quot;/&gt;&lt;/object&gt;&lt;object type=&quot;3&quot; unique_id=&quot;10049&quot;&gt;&lt;property id=&quot;20148&quot; value=&quot;5&quot;/&gt;&lt;property id=&quot;20300&quot; value=&quot;Slide 11&quot;/&gt;&lt;property id=&quot;20307&quot; value=&quot;274&quot;/&gt;&lt;/object&gt;&lt;/object&gt;&lt;object type=&quot;8&quot; unique_id=&quot;10024&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207</Words>
  <PresentationFormat>Trình chiếu Trên màn hình (4:3)</PresentationFormat>
  <Paragraphs>23</Paragraphs>
  <Slides>12</Slides>
  <Notes>1</Notes>
  <HiddenSlides>0</HiddenSlides>
  <MMClips>1</MMClips>
  <ScaleCrop>false</ScaleCrop>
  <HeadingPairs>
    <vt:vector size="6" baseType="variant">
      <vt:variant>
        <vt:lpstr>Phông được Dùng</vt:lpstr>
      </vt:variant>
      <vt:variant>
        <vt:i4>4</vt:i4>
      </vt:variant>
      <vt:variant>
        <vt:lpstr>Chủ đề</vt:lpstr>
      </vt:variant>
      <vt:variant>
        <vt:i4>9</vt:i4>
      </vt:variant>
      <vt:variant>
        <vt:lpstr>Tiêu đề Bản chiếu</vt:lpstr>
      </vt:variant>
      <vt:variant>
        <vt:i4>12</vt:i4>
      </vt:variant>
    </vt:vector>
  </HeadingPairs>
  <TitlesOfParts>
    <vt:vector size="25" baseType="lpstr">
      <vt:lpstr>Arial</vt:lpstr>
      <vt:lpstr>Calibri</vt:lpstr>
      <vt:lpstr>Calibri Light</vt:lpstr>
      <vt:lpstr>Times New Roman</vt:lpstr>
      <vt:lpstr>Office Theme</vt:lpstr>
      <vt:lpstr>1_Office Theme</vt:lpstr>
      <vt:lpstr>2_Office Theme</vt:lpstr>
      <vt:lpstr>3_Office Theme</vt:lpstr>
      <vt:lpstr>4_Office Theme</vt:lpstr>
      <vt:lpstr>5_Office Theme</vt:lpstr>
      <vt:lpstr>6_Office Theme</vt:lpstr>
      <vt:lpstr>7_Office Theme</vt:lpstr>
      <vt:lpstr>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2020-08-02T13:48:10Z</dcterms:created>
  <dcterms:modified xsi:type="dcterms:W3CDTF">2023-09-16T10:40:33Z</dcterms:modified>
</cp:coreProperties>
</file>