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jpeg" ContentType="image/jpeg"/>
  <Default Extension="JPG" ContentType="image/.jp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352" r:id="rId6"/>
    <p:sldId id="349" r:id="rId7"/>
    <p:sldId id="354" r:id="rId8"/>
    <p:sldId id="355" r:id="rId9"/>
    <p:sldId id="299" r:id="rId10"/>
    <p:sldId id="269" r:id="rId11"/>
    <p:sldId id="356" r:id="rId12"/>
    <p:sldId id="359" r:id="rId13"/>
    <p:sldId id="360" r:id="rId14"/>
    <p:sldId id="361" r:id="rId15"/>
    <p:sldId id="457" r:id="rId16"/>
    <p:sldId id="458" r:id="rId17"/>
    <p:sldId id="452" r:id="rId18"/>
    <p:sldId id="464" r:id="rId19"/>
    <p:sldId id="465" r:id="rId20"/>
    <p:sldId id="466" r:id="rId21"/>
    <p:sldId id="315" r:id="rId22"/>
  </p:sldIdLst>
  <p:sldSz cx="14630400" cy="8229600"/>
  <p:notesSz cx="6858000" cy="9144000"/>
  <p:embeddedFontLst>
    <p:embeddedFont>
      <p:font typeface="Raleway Black"/>
      <p:bold r:id="rId26"/>
    </p:embeddedFont>
    <p:embeddedFont>
      <p:font typeface="Raleway Medium"/>
      <p:regular r:id="rId27"/>
    </p:embeddedFont>
    <p:embeddedFont>
      <p:font typeface="Bad Script" panose="02000000000000000000"/>
      <p:regular r:id="rId28"/>
    </p:embeddedFont>
    <p:embeddedFont>
      <p:font typeface="Raleway"/>
      <p:regular r:id="rId29"/>
    </p:embeddedFont>
    <p:embeddedFont>
      <p:font typeface="Raleway SemiBold"/>
      <p:regular r:id="rId30"/>
    </p:embeddedFont>
    <p:embeddedFont>
      <p:font typeface="Wingdings 2" panose="05020102010507070707" pitchFamily="18" charset="2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mbria Math" panose="02040503050406030204" charset="0"/>
      <p:regular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14E"/>
    <a:srgbClr val="11184A"/>
    <a:srgbClr val="090C26"/>
    <a:srgbClr val="26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4.fntdata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:notes"/>
          <p:cNvSpPr/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afead7cb4c_2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afead7cb4c_2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afead7cb4c_2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afead7cb4c_2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4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d4a2f4a51a_0_36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d4a2f4a51a_0_3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afead7cd8e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afead7cd8e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af5f55f87b_0_1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af5f55f87b_0_1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152000" y="1228960"/>
            <a:ext cx="7603200" cy="361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736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1639680" y="5631880"/>
            <a:ext cx="6048000" cy="126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 panose="02000000000000000000"/>
              <a:buNone/>
              <a:defRPr sz="4480" b="1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2836504">
            <a:off x="13537877" y="7440864"/>
            <a:ext cx="1341786" cy="1221330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3056197" y="2603584"/>
            <a:ext cx="1086018" cy="1469782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5418923" y="5296445"/>
            <a:ext cx="1756314" cy="92472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0453282" y="194715"/>
            <a:ext cx="1272376" cy="683534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8603006" y="1084350"/>
            <a:ext cx="1332397" cy="1433158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98859" y="7144344"/>
            <a:ext cx="1541782" cy="811598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9394696" y="6780165"/>
            <a:ext cx="1549118" cy="1187083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4654773" y="6963730"/>
            <a:ext cx="1624973" cy="17478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7138646" y="256947"/>
            <a:ext cx="1250363" cy="962576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4251005" y="-346779"/>
            <a:ext cx="1329155" cy="132257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56940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7" name="Google Shape;247;p11"/>
          <p:cNvSpPr/>
          <p:nvPr/>
        </p:nvSpPr>
        <p:spPr>
          <a:xfrm>
            <a:off x="34446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8" name="Google Shape;248;p11"/>
          <p:cNvSpPr/>
          <p:nvPr/>
        </p:nvSpPr>
        <p:spPr>
          <a:xfrm>
            <a:off x="53199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9" name="Google Shape;249;p11"/>
          <p:cNvSpPr/>
          <p:nvPr/>
        </p:nvSpPr>
        <p:spPr>
          <a:xfrm>
            <a:off x="719684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0" name="Google Shape;250;p11"/>
          <p:cNvSpPr/>
          <p:nvPr/>
        </p:nvSpPr>
        <p:spPr>
          <a:xfrm>
            <a:off x="907208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1" name="Google Shape;251;p11"/>
          <p:cNvSpPr/>
          <p:nvPr/>
        </p:nvSpPr>
        <p:spPr>
          <a:xfrm>
            <a:off x="10948981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2" name="Google Shape;252;p11"/>
          <p:cNvSpPr/>
          <p:nvPr/>
        </p:nvSpPr>
        <p:spPr>
          <a:xfrm>
            <a:off x="12824229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3" name="Google Shape;253;p11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4" name="Google Shape;254;p11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5" name="Google Shape;255;p11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6" name="Google Shape;256;p11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7" name="Google Shape;257;p11"/>
          <p:cNvSpPr/>
          <p:nvPr/>
        </p:nvSpPr>
        <p:spPr>
          <a:xfrm>
            <a:off x="1273920" y="1152000"/>
            <a:ext cx="12215520" cy="458736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8" name="Google Shape;258;p11"/>
          <p:cNvSpPr txBox="1"/>
          <p:nvPr>
            <p:ph type="title" hasCustomPrompt="1"/>
          </p:nvPr>
        </p:nvSpPr>
        <p:spPr>
          <a:xfrm>
            <a:off x="2538160" y="1152000"/>
            <a:ext cx="8796480" cy="4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 panose="02000000000000000000"/>
              <a:buNone/>
              <a:defRPr sz="19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/>
          <p:nvPr>
            <p:ph type="subTitle" idx="1"/>
          </p:nvPr>
        </p:nvSpPr>
        <p:spPr>
          <a:xfrm>
            <a:off x="1275840" y="6035040"/>
            <a:ext cx="9917280" cy="97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4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260" name="Google Shape;260;p11"/>
          <p:cNvSpPr/>
          <p:nvPr/>
        </p:nvSpPr>
        <p:spPr>
          <a:xfrm>
            <a:off x="11320008" y="4155058"/>
            <a:ext cx="562779" cy="375189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1" name="Google Shape;261;p11"/>
          <p:cNvSpPr/>
          <p:nvPr/>
        </p:nvSpPr>
        <p:spPr>
          <a:xfrm>
            <a:off x="11507602" y="3433747"/>
            <a:ext cx="692685" cy="202584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2" name="Google Shape;262;p11"/>
          <p:cNvSpPr/>
          <p:nvPr/>
        </p:nvSpPr>
        <p:spPr>
          <a:xfrm>
            <a:off x="11334542" y="2453075"/>
            <a:ext cx="678150" cy="490562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3" name="Google Shape;263;p11"/>
          <p:cNvSpPr/>
          <p:nvPr/>
        </p:nvSpPr>
        <p:spPr>
          <a:xfrm>
            <a:off x="1989445" y="4061754"/>
            <a:ext cx="548698" cy="375643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4" name="Google Shape;264;p11"/>
          <p:cNvSpPr/>
          <p:nvPr/>
        </p:nvSpPr>
        <p:spPr>
          <a:xfrm>
            <a:off x="1686478" y="3311827"/>
            <a:ext cx="678605" cy="202584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5" name="Google Shape;265;p11"/>
          <p:cNvSpPr/>
          <p:nvPr/>
        </p:nvSpPr>
        <p:spPr>
          <a:xfrm>
            <a:off x="1874072" y="2345691"/>
            <a:ext cx="678605" cy="490562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subTitle" idx="1"/>
          </p:nvPr>
        </p:nvSpPr>
        <p:spPr>
          <a:xfrm>
            <a:off x="3341392" y="330464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69" name="Google Shape;269;p13"/>
          <p:cNvSpPr txBox="1"/>
          <p:nvPr>
            <p:ph type="title" hasCustomPrompt="1"/>
          </p:nvPr>
        </p:nvSpPr>
        <p:spPr>
          <a:xfrm>
            <a:off x="1374680" y="2451200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/>
          <p:nvPr>
            <p:ph type="subTitle" idx="2"/>
          </p:nvPr>
        </p:nvSpPr>
        <p:spPr>
          <a:xfrm>
            <a:off x="9372522" y="330464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71" name="Google Shape;271;p13"/>
          <p:cNvSpPr txBox="1"/>
          <p:nvPr>
            <p:ph type="title" idx="3" hasCustomPrompt="1"/>
          </p:nvPr>
        </p:nvSpPr>
        <p:spPr>
          <a:xfrm>
            <a:off x="7409800" y="2451200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/>
          <p:nvPr>
            <p:ph type="ctrTitle" idx="4"/>
          </p:nvPr>
        </p:nvSpPr>
        <p:spPr>
          <a:xfrm>
            <a:off x="3341384" y="513344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273" name="Google Shape;273;p13"/>
          <p:cNvSpPr txBox="1"/>
          <p:nvPr>
            <p:ph type="subTitle" idx="5"/>
          </p:nvPr>
        </p:nvSpPr>
        <p:spPr>
          <a:xfrm>
            <a:off x="3341390" y="598688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74" name="Google Shape;274;p13"/>
          <p:cNvSpPr txBox="1"/>
          <p:nvPr>
            <p:ph type="title" idx="6" hasCustomPrompt="1"/>
          </p:nvPr>
        </p:nvSpPr>
        <p:spPr>
          <a:xfrm>
            <a:off x="1374680" y="5133278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/>
          <p:nvPr>
            <p:ph type="ctrTitle" idx="7"/>
          </p:nvPr>
        </p:nvSpPr>
        <p:spPr>
          <a:xfrm>
            <a:off x="9372514" y="513344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type="subTitle" idx="8"/>
          </p:nvPr>
        </p:nvSpPr>
        <p:spPr>
          <a:xfrm>
            <a:off x="9372523" y="598688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77" name="Google Shape;277;p13"/>
          <p:cNvSpPr txBox="1"/>
          <p:nvPr>
            <p:ph type="title" idx="9" hasCustomPrompt="1"/>
          </p:nvPr>
        </p:nvSpPr>
        <p:spPr>
          <a:xfrm>
            <a:off x="7409800" y="5133278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/>
          <p:nvPr>
            <p:ph type="ctrTitle" idx="13"/>
          </p:nvPr>
        </p:nvSpPr>
        <p:spPr>
          <a:xfrm>
            <a:off x="3341384" y="245120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279" name="Google Shape;279;p13"/>
          <p:cNvSpPr txBox="1"/>
          <p:nvPr>
            <p:ph type="ctrTitle" idx="14"/>
          </p:nvPr>
        </p:nvSpPr>
        <p:spPr>
          <a:xfrm>
            <a:off x="9372514" y="245120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type="title" idx="15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1" name="Google Shape;281;p13"/>
          <p:cNvGrpSpPr/>
          <p:nvPr/>
        </p:nvGrpSpPr>
        <p:grpSpPr>
          <a:xfrm rot="-1706676">
            <a:off x="1183776" y="312331"/>
            <a:ext cx="1030760" cy="1101766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327635" y="1241950"/>
            <a:ext cx="1030706" cy="1025685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3396227" y="6131234"/>
            <a:ext cx="972624" cy="96786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2976720" y="7102592"/>
            <a:ext cx="897954" cy="1215314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>
            <p:ph type="title"/>
          </p:nvPr>
        </p:nvSpPr>
        <p:spPr>
          <a:xfrm>
            <a:off x="1152160" y="2758080"/>
            <a:ext cx="328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00" name="Google Shape;300;p14"/>
          <p:cNvSpPr txBox="1"/>
          <p:nvPr>
            <p:ph type="subTitle" idx="1"/>
          </p:nvPr>
        </p:nvSpPr>
        <p:spPr>
          <a:xfrm>
            <a:off x="1152160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4"/>
          <p:cNvSpPr txBox="1"/>
          <p:nvPr>
            <p:ph type="title" idx="2"/>
          </p:nvPr>
        </p:nvSpPr>
        <p:spPr>
          <a:xfrm>
            <a:off x="5674211" y="275808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02" name="Google Shape;302;p14"/>
          <p:cNvSpPr txBox="1"/>
          <p:nvPr>
            <p:ph type="subTitle" idx="3"/>
          </p:nvPr>
        </p:nvSpPr>
        <p:spPr>
          <a:xfrm>
            <a:off x="5674211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4"/>
          <p:cNvSpPr txBox="1"/>
          <p:nvPr>
            <p:ph type="title" idx="4"/>
          </p:nvPr>
        </p:nvSpPr>
        <p:spPr>
          <a:xfrm>
            <a:off x="10196522" y="275808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04" name="Google Shape;304;p14"/>
          <p:cNvSpPr txBox="1"/>
          <p:nvPr>
            <p:ph type="subTitle" idx="5"/>
          </p:nvPr>
        </p:nvSpPr>
        <p:spPr>
          <a:xfrm>
            <a:off x="10196522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4"/>
          <p:cNvSpPr txBox="1"/>
          <p:nvPr>
            <p:ph type="title" idx="6"/>
          </p:nvPr>
        </p:nvSpPr>
        <p:spPr>
          <a:xfrm>
            <a:off x="1152160" y="542784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06" name="Google Shape;306;p14"/>
          <p:cNvSpPr txBox="1"/>
          <p:nvPr>
            <p:ph type="subTitle" idx="7"/>
          </p:nvPr>
        </p:nvSpPr>
        <p:spPr>
          <a:xfrm>
            <a:off x="1152160" y="600384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4"/>
          <p:cNvSpPr txBox="1"/>
          <p:nvPr>
            <p:ph type="title" idx="8"/>
          </p:nvPr>
        </p:nvSpPr>
        <p:spPr>
          <a:xfrm>
            <a:off x="5674211" y="5428792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08" name="Google Shape;308;p14"/>
          <p:cNvSpPr txBox="1"/>
          <p:nvPr>
            <p:ph type="subTitle" idx="9"/>
          </p:nvPr>
        </p:nvSpPr>
        <p:spPr>
          <a:xfrm>
            <a:off x="5674211" y="6004792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4"/>
          <p:cNvSpPr txBox="1"/>
          <p:nvPr>
            <p:ph type="title" idx="13"/>
          </p:nvPr>
        </p:nvSpPr>
        <p:spPr>
          <a:xfrm>
            <a:off x="10196522" y="5428792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10" name="Google Shape;310;p14"/>
          <p:cNvSpPr txBox="1"/>
          <p:nvPr>
            <p:ph type="subTitle" idx="14"/>
          </p:nvPr>
        </p:nvSpPr>
        <p:spPr>
          <a:xfrm>
            <a:off x="10196522" y="6004792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4"/>
          <p:cNvSpPr txBox="1"/>
          <p:nvPr>
            <p:ph type="title" idx="15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2" name="Google Shape;312;p14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12889944" y="6971389"/>
            <a:ext cx="1630379" cy="886634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12473669" y="919901"/>
            <a:ext cx="983891" cy="1331622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841429" y="1133672"/>
            <a:ext cx="1305306" cy="1000208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dk2"/>
        </a:solidFill>
        <a:effectLst/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/>
          <p:nvPr/>
        </p:nvSpPr>
        <p:spPr>
          <a:xfrm>
            <a:off x="217040" y="-127640"/>
            <a:ext cx="14477448" cy="6727920"/>
          </a:xfrm>
          <a:custGeom>
            <a:avLst/>
            <a:gdLst/>
            <a:ahLst/>
            <a:cxnLst/>
            <a:rect l="l" t="t" r="r" b="b"/>
            <a:pathLst>
              <a:path w="354909" h="168198" extrusionOk="0">
                <a:moveTo>
                  <a:pt x="0" y="0"/>
                </a:moveTo>
                <a:cubicBezTo>
                  <a:pt x="8767" y="2504"/>
                  <a:pt x="18824" y="9216"/>
                  <a:pt x="20426" y="18192"/>
                </a:cubicBezTo>
                <a:cubicBezTo>
                  <a:pt x="23163" y="33526"/>
                  <a:pt x="12636" y="49813"/>
                  <a:pt x="16916" y="64790"/>
                </a:cubicBezTo>
                <a:cubicBezTo>
                  <a:pt x="21386" y="80430"/>
                  <a:pt x="37878" y="91623"/>
                  <a:pt x="52981" y="97664"/>
                </a:cubicBezTo>
                <a:cubicBezTo>
                  <a:pt x="71090" y="104908"/>
                  <a:pt x="92348" y="89922"/>
                  <a:pt x="111388" y="94153"/>
                </a:cubicBezTo>
                <a:cubicBezTo>
                  <a:pt x="121193" y="96332"/>
                  <a:pt x="128412" y="105156"/>
                  <a:pt x="137878" y="108515"/>
                </a:cubicBezTo>
                <a:cubicBezTo>
                  <a:pt x="154253" y="114326"/>
                  <a:pt x="173056" y="113990"/>
                  <a:pt x="187987" y="122877"/>
                </a:cubicBezTo>
                <a:cubicBezTo>
                  <a:pt x="202093" y="131273"/>
                  <a:pt x="215959" y="143350"/>
                  <a:pt x="232350" y="144261"/>
                </a:cubicBezTo>
                <a:cubicBezTo>
                  <a:pt x="252001" y="145353"/>
                  <a:pt x="271713" y="144261"/>
                  <a:pt x="291395" y="144261"/>
                </a:cubicBezTo>
                <a:cubicBezTo>
                  <a:pt x="297994" y="144261"/>
                  <a:pt x="304678" y="142508"/>
                  <a:pt x="311183" y="143623"/>
                </a:cubicBezTo>
                <a:cubicBezTo>
                  <a:pt x="327662" y="146448"/>
                  <a:pt x="343077" y="156385"/>
                  <a:pt x="354909" y="168198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42" name="Google Shape;342;p15"/>
          <p:cNvSpPr/>
          <p:nvPr/>
        </p:nvSpPr>
        <p:spPr>
          <a:xfrm>
            <a:off x="1863901" y="2270760"/>
            <a:ext cx="528144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3" name="Google Shape;343;p15"/>
          <p:cNvSpPr/>
          <p:nvPr/>
        </p:nvSpPr>
        <p:spPr>
          <a:xfrm>
            <a:off x="1863901" y="4886562"/>
            <a:ext cx="528144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4" name="Google Shape;344;p15"/>
          <p:cNvSpPr/>
          <p:nvPr/>
        </p:nvSpPr>
        <p:spPr>
          <a:xfrm>
            <a:off x="7248802" y="2270760"/>
            <a:ext cx="528816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5" name="Google Shape;345;p15"/>
          <p:cNvSpPr/>
          <p:nvPr/>
        </p:nvSpPr>
        <p:spPr>
          <a:xfrm>
            <a:off x="7248802" y="4886554"/>
            <a:ext cx="528816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chemeClr val="accent3"/>
              </a:solidFill>
            </a:endParaRPr>
          </a:p>
        </p:txBody>
      </p:sp>
      <p:sp>
        <p:nvSpPr>
          <p:cNvPr id="346" name="Google Shape;346;p15"/>
          <p:cNvSpPr txBox="1"/>
          <p:nvPr>
            <p:ph type="title"/>
          </p:nvPr>
        </p:nvSpPr>
        <p:spPr>
          <a:xfrm>
            <a:off x="2236141" y="272444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47" name="Google Shape;347;p15"/>
          <p:cNvSpPr txBox="1"/>
          <p:nvPr>
            <p:ph type="subTitle" idx="1"/>
          </p:nvPr>
        </p:nvSpPr>
        <p:spPr>
          <a:xfrm>
            <a:off x="2236141" y="3300440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8" name="Google Shape;348;p15"/>
          <p:cNvSpPr txBox="1"/>
          <p:nvPr>
            <p:ph type="title" idx="2"/>
          </p:nvPr>
        </p:nvSpPr>
        <p:spPr>
          <a:xfrm>
            <a:off x="2236141" y="5421387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49" name="Google Shape;349;p15"/>
          <p:cNvSpPr txBox="1"/>
          <p:nvPr>
            <p:ph type="subTitle" idx="3"/>
          </p:nvPr>
        </p:nvSpPr>
        <p:spPr>
          <a:xfrm>
            <a:off x="2236141" y="5997387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0" name="Google Shape;350;p15"/>
          <p:cNvSpPr txBox="1"/>
          <p:nvPr>
            <p:ph type="title" idx="4"/>
          </p:nvPr>
        </p:nvSpPr>
        <p:spPr>
          <a:xfrm>
            <a:off x="7624402" y="272444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51" name="Google Shape;351;p15"/>
          <p:cNvSpPr txBox="1"/>
          <p:nvPr>
            <p:ph type="subTitle" idx="5"/>
          </p:nvPr>
        </p:nvSpPr>
        <p:spPr>
          <a:xfrm>
            <a:off x="7624402" y="3300440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2" name="Google Shape;352;p15"/>
          <p:cNvSpPr txBox="1"/>
          <p:nvPr>
            <p:ph type="title" idx="6"/>
          </p:nvPr>
        </p:nvSpPr>
        <p:spPr>
          <a:xfrm>
            <a:off x="7624402" y="5421387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53" name="Google Shape;353;p15"/>
          <p:cNvSpPr txBox="1"/>
          <p:nvPr>
            <p:ph type="subTitle" idx="7"/>
          </p:nvPr>
        </p:nvSpPr>
        <p:spPr>
          <a:xfrm>
            <a:off x="7624402" y="5997387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4" name="Google Shape;354;p15"/>
          <p:cNvSpPr txBox="1"/>
          <p:nvPr>
            <p:ph type="title" idx="8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55" name="Google Shape;355;p15"/>
          <p:cNvGrpSpPr/>
          <p:nvPr/>
        </p:nvGrpSpPr>
        <p:grpSpPr>
          <a:xfrm flipH="1">
            <a:off x="-79792" y="6663256"/>
            <a:ext cx="1637317" cy="1750459"/>
            <a:chOff x="319900" y="315700"/>
            <a:chExt cx="342123" cy="365691"/>
          </a:xfrm>
        </p:grpSpPr>
        <p:sp>
          <p:nvSpPr>
            <p:cNvPr id="356" name="Google Shape;356;p1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1" name="Google Shape;361;p15"/>
          <p:cNvGrpSpPr/>
          <p:nvPr/>
        </p:nvGrpSpPr>
        <p:grpSpPr>
          <a:xfrm flipH="1">
            <a:off x="12962283" y="1727523"/>
            <a:ext cx="1053899" cy="1048680"/>
            <a:chOff x="4636900" y="2064950"/>
            <a:chExt cx="179650" cy="178775"/>
          </a:xfrm>
        </p:grpSpPr>
        <p:sp>
          <p:nvSpPr>
            <p:cNvPr id="362" name="Google Shape;362;p1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5" name="Google Shape;365;p15"/>
          <p:cNvGrpSpPr/>
          <p:nvPr/>
        </p:nvGrpSpPr>
        <p:grpSpPr>
          <a:xfrm rot="-1867210" flipH="1">
            <a:off x="11663384" y="417093"/>
            <a:ext cx="803779" cy="1087856"/>
            <a:chOff x="5408700" y="2855000"/>
            <a:chExt cx="121525" cy="164475"/>
          </a:xfrm>
        </p:grpSpPr>
        <p:sp>
          <p:nvSpPr>
            <p:cNvPr id="366" name="Google Shape;366;p1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8" name="Google Shape;368;p15"/>
          <p:cNvGrpSpPr/>
          <p:nvPr/>
        </p:nvGrpSpPr>
        <p:grpSpPr>
          <a:xfrm rot="-1973065">
            <a:off x="12750504" y="6866549"/>
            <a:ext cx="1630379" cy="886634"/>
            <a:chOff x="1449934" y="4565833"/>
            <a:chExt cx="320467" cy="168684"/>
          </a:xfrm>
        </p:grpSpPr>
        <p:sp>
          <p:nvSpPr>
            <p:cNvPr id="369" name="Google Shape;369;p15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811687">
            <a:off x="344413" y="4184085"/>
            <a:ext cx="1403258" cy="1075310"/>
            <a:chOff x="6467995" y="4541033"/>
            <a:chExt cx="413793" cy="317088"/>
          </a:xfrm>
        </p:grpSpPr>
        <p:sp>
          <p:nvSpPr>
            <p:cNvPr id="376" name="Google Shape;376;p1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7" name="Google Shape;377;p1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8" name="Google Shape;378;p1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9" name="Google Shape;379;p1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bg>
      <p:bgPr>
        <a:solidFill>
          <a:schemeClr val="lt2"/>
        </a:solidFill>
        <a:effectLst/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/>
          <p:nvPr>
            <p:ph type="title"/>
          </p:nvPr>
        </p:nvSpPr>
        <p:spPr>
          <a:xfrm>
            <a:off x="1138880" y="2846360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82" name="Google Shape;382;p16"/>
          <p:cNvSpPr txBox="1"/>
          <p:nvPr>
            <p:ph type="subTitle" idx="1"/>
          </p:nvPr>
        </p:nvSpPr>
        <p:spPr>
          <a:xfrm>
            <a:off x="1138880" y="3422362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3" name="Google Shape;383;p16"/>
          <p:cNvSpPr txBox="1"/>
          <p:nvPr>
            <p:ph type="title" idx="2"/>
          </p:nvPr>
        </p:nvSpPr>
        <p:spPr>
          <a:xfrm>
            <a:off x="1138880" y="5177557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84" name="Google Shape;384;p16"/>
          <p:cNvSpPr txBox="1"/>
          <p:nvPr>
            <p:ph type="subTitle" idx="3"/>
          </p:nvPr>
        </p:nvSpPr>
        <p:spPr>
          <a:xfrm>
            <a:off x="1138880" y="5753560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5" name="Google Shape;385;p16"/>
          <p:cNvSpPr txBox="1"/>
          <p:nvPr>
            <p:ph type="title" idx="4"/>
          </p:nvPr>
        </p:nvSpPr>
        <p:spPr>
          <a:xfrm>
            <a:off x="8965522" y="284636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86" name="Google Shape;386;p16"/>
          <p:cNvSpPr txBox="1"/>
          <p:nvPr>
            <p:ph type="subTitle" idx="5"/>
          </p:nvPr>
        </p:nvSpPr>
        <p:spPr>
          <a:xfrm>
            <a:off x="9227880" y="3422360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7" name="Google Shape;387;p16"/>
          <p:cNvSpPr txBox="1"/>
          <p:nvPr>
            <p:ph type="title" idx="6"/>
          </p:nvPr>
        </p:nvSpPr>
        <p:spPr>
          <a:xfrm>
            <a:off x="9227880" y="5177555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388" name="Google Shape;388;p16"/>
          <p:cNvSpPr txBox="1"/>
          <p:nvPr>
            <p:ph type="subTitle" idx="7"/>
          </p:nvPr>
        </p:nvSpPr>
        <p:spPr>
          <a:xfrm>
            <a:off x="9227880" y="5753557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9" name="Google Shape;389;p16"/>
          <p:cNvSpPr txBox="1"/>
          <p:nvPr>
            <p:ph type="title" idx="8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90" name="Google Shape;390;p16"/>
          <p:cNvGrpSpPr/>
          <p:nvPr/>
        </p:nvGrpSpPr>
        <p:grpSpPr>
          <a:xfrm flipH="1">
            <a:off x="-273272" y="7049136"/>
            <a:ext cx="1637317" cy="1750459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615403" y="1137683"/>
            <a:ext cx="1053899" cy="1048680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12889944" y="7230069"/>
            <a:ext cx="1630379" cy="886634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260493" y="424906"/>
            <a:ext cx="1403258" cy="1075310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12515200" y="1307891"/>
            <a:ext cx="897954" cy="1215314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/>
          <p:nvPr>
            <p:ph type="title"/>
          </p:nvPr>
        </p:nvSpPr>
        <p:spPr>
          <a:xfrm>
            <a:off x="1137520" y="518401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17" name="Google Shape;417;p17"/>
          <p:cNvSpPr txBox="1"/>
          <p:nvPr>
            <p:ph type="subTitle" idx="1"/>
          </p:nvPr>
        </p:nvSpPr>
        <p:spPr>
          <a:xfrm>
            <a:off x="1241920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7"/>
          <p:cNvSpPr txBox="1"/>
          <p:nvPr>
            <p:ph type="title" idx="2"/>
          </p:nvPr>
        </p:nvSpPr>
        <p:spPr>
          <a:xfrm>
            <a:off x="9783982" y="518400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19" name="Google Shape;419;p17"/>
          <p:cNvSpPr txBox="1"/>
          <p:nvPr>
            <p:ph type="subTitle" idx="3"/>
          </p:nvPr>
        </p:nvSpPr>
        <p:spPr>
          <a:xfrm>
            <a:off x="9888400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7"/>
          <p:cNvSpPr txBox="1"/>
          <p:nvPr>
            <p:ph type="title" idx="4"/>
          </p:nvPr>
        </p:nvSpPr>
        <p:spPr>
          <a:xfrm>
            <a:off x="5460253" y="5184027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21" name="Google Shape;421;p17"/>
          <p:cNvSpPr txBox="1"/>
          <p:nvPr>
            <p:ph type="subTitle" idx="5"/>
          </p:nvPr>
        </p:nvSpPr>
        <p:spPr>
          <a:xfrm>
            <a:off x="5562106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17"/>
          <p:cNvSpPr txBox="1"/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102642" y="6938744"/>
            <a:ext cx="1637317" cy="1750459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256099" y="5363136"/>
            <a:ext cx="1053899" cy="1048680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945360" y="7354430"/>
            <a:ext cx="803779" cy="1087856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4">
    <p:bg>
      <p:bgPr>
        <a:solidFill>
          <a:schemeClr val="dk2"/>
        </a:solidFill>
        <a:effectLst/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8"/>
          <p:cNvGrpSpPr/>
          <p:nvPr/>
        </p:nvGrpSpPr>
        <p:grpSpPr>
          <a:xfrm rot="10800000" flipH="1">
            <a:off x="9782958" y="863203"/>
            <a:ext cx="1637317" cy="1750459"/>
            <a:chOff x="319900" y="315700"/>
            <a:chExt cx="342123" cy="365691"/>
          </a:xfrm>
        </p:grpSpPr>
        <p:sp>
          <p:nvSpPr>
            <p:cNvPr id="438" name="Google Shape;438;p1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43" name="Google Shape;443;p18"/>
          <p:cNvGrpSpPr/>
          <p:nvPr/>
        </p:nvGrpSpPr>
        <p:grpSpPr>
          <a:xfrm rot="-8422818" flipH="1">
            <a:off x="467042" y="6466461"/>
            <a:ext cx="1053906" cy="1048691"/>
            <a:chOff x="4636900" y="2064950"/>
            <a:chExt cx="179650" cy="178775"/>
          </a:xfrm>
        </p:grpSpPr>
        <p:sp>
          <p:nvSpPr>
            <p:cNvPr id="444" name="Google Shape;444;p1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447" name="Google Shape;447;p18"/>
          <p:cNvSpPr/>
          <p:nvPr/>
        </p:nvSpPr>
        <p:spPr>
          <a:xfrm rot="-434">
            <a:off x="1144280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48" name="Google Shape;448;p18"/>
          <p:cNvSpPr/>
          <p:nvPr/>
        </p:nvSpPr>
        <p:spPr>
          <a:xfrm rot="-434">
            <a:off x="5463627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49" name="Google Shape;449;p18"/>
          <p:cNvSpPr/>
          <p:nvPr/>
        </p:nvSpPr>
        <p:spPr>
          <a:xfrm rot="-434">
            <a:off x="9782960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0" name="Google Shape;450;p18"/>
          <p:cNvSpPr/>
          <p:nvPr/>
        </p:nvSpPr>
        <p:spPr>
          <a:xfrm>
            <a:off x="1520840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1" name="Google Shape;451;p18"/>
          <p:cNvSpPr/>
          <p:nvPr/>
        </p:nvSpPr>
        <p:spPr>
          <a:xfrm>
            <a:off x="5840187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2" name="Google Shape;452;p18"/>
          <p:cNvSpPr/>
          <p:nvPr/>
        </p:nvSpPr>
        <p:spPr>
          <a:xfrm>
            <a:off x="10159533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3" name="Google Shape;453;p18"/>
          <p:cNvSpPr txBox="1"/>
          <p:nvPr>
            <p:ph type="title"/>
          </p:nvPr>
        </p:nvSpPr>
        <p:spPr>
          <a:xfrm>
            <a:off x="1188200" y="311137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54" name="Google Shape;454;p18"/>
          <p:cNvSpPr txBox="1"/>
          <p:nvPr>
            <p:ph type="subTitle" idx="1"/>
          </p:nvPr>
        </p:nvSpPr>
        <p:spPr>
          <a:xfrm>
            <a:off x="152084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18"/>
          <p:cNvSpPr txBox="1"/>
          <p:nvPr>
            <p:ph type="title" idx="2"/>
          </p:nvPr>
        </p:nvSpPr>
        <p:spPr>
          <a:xfrm>
            <a:off x="9826893" y="311136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56" name="Google Shape;456;p18"/>
          <p:cNvSpPr txBox="1"/>
          <p:nvPr>
            <p:ph type="subTitle" idx="3"/>
          </p:nvPr>
        </p:nvSpPr>
        <p:spPr>
          <a:xfrm>
            <a:off x="1015952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18"/>
          <p:cNvSpPr txBox="1"/>
          <p:nvPr>
            <p:ph type="title" idx="4"/>
          </p:nvPr>
        </p:nvSpPr>
        <p:spPr>
          <a:xfrm>
            <a:off x="5507547" y="3111387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58" name="Google Shape;458;p18"/>
          <p:cNvSpPr txBox="1"/>
          <p:nvPr>
            <p:ph type="subTitle" idx="5"/>
          </p:nvPr>
        </p:nvSpPr>
        <p:spPr>
          <a:xfrm>
            <a:off x="584020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18"/>
          <p:cNvSpPr txBox="1"/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/>
          <p:nvPr>
            <p:ph type="title"/>
          </p:nvPr>
        </p:nvSpPr>
        <p:spPr>
          <a:xfrm>
            <a:off x="1137520" y="5671690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62" name="Google Shape;462;p19"/>
          <p:cNvSpPr txBox="1"/>
          <p:nvPr>
            <p:ph type="subTitle" idx="1"/>
          </p:nvPr>
        </p:nvSpPr>
        <p:spPr>
          <a:xfrm>
            <a:off x="1241920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19"/>
          <p:cNvSpPr txBox="1"/>
          <p:nvPr>
            <p:ph type="title" idx="2"/>
          </p:nvPr>
        </p:nvSpPr>
        <p:spPr>
          <a:xfrm>
            <a:off x="9783995" y="5671680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64" name="Google Shape;464;p19"/>
          <p:cNvSpPr txBox="1"/>
          <p:nvPr>
            <p:ph type="subTitle" idx="3"/>
          </p:nvPr>
        </p:nvSpPr>
        <p:spPr>
          <a:xfrm>
            <a:off x="9888395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19"/>
          <p:cNvSpPr txBox="1"/>
          <p:nvPr>
            <p:ph type="title" idx="4"/>
          </p:nvPr>
        </p:nvSpPr>
        <p:spPr>
          <a:xfrm>
            <a:off x="5460259" y="5671702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466" name="Google Shape;466;p19"/>
          <p:cNvSpPr txBox="1"/>
          <p:nvPr>
            <p:ph type="subTitle" idx="5"/>
          </p:nvPr>
        </p:nvSpPr>
        <p:spPr>
          <a:xfrm>
            <a:off x="5564661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9"/>
          <p:cNvSpPr txBox="1"/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8" name="Google Shape;468;p19"/>
          <p:cNvSpPr txBox="1"/>
          <p:nvPr>
            <p:ph type="title" idx="7" hasCustomPrompt="1"/>
          </p:nvPr>
        </p:nvSpPr>
        <p:spPr>
          <a:xfrm>
            <a:off x="1348960" y="4124560"/>
            <a:ext cx="3290400" cy="13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9"/>
          <p:cNvSpPr txBox="1"/>
          <p:nvPr>
            <p:ph type="title" idx="8" hasCustomPrompt="1"/>
          </p:nvPr>
        </p:nvSpPr>
        <p:spPr>
          <a:xfrm>
            <a:off x="5671693" y="4124560"/>
            <a:ext cx="3290400" cy="1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19"/>
          <p:cNvSpPr txBox="1"/>
          <p:nvPr>
            <p:ph type="title" idx="9" hasCustomPrompt="1"/>
          </p:nvPr>
        </p:nvSpPr>
        <p:spPr>
          <a:xfrm>
            <a:off x="9994942" y="4124560"/>
            <a:ext cx="3291360" cy="1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12962283" y="1727523"/>
            <a:ext cx="1053899" cy="1048680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11663384" y="748493"/>
            <a:ext cx="803779" cy="1087856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109040" y="2705029"/>
            <a:ext cx="14848480" cy="68024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266512" y="277707"/>
            <a:ext cx="2001226" cy="2029400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3_3_1">
    <p:bg>
      <p:bgPr>
        <a:solidFill>
          <a:schemeClr val="dk2"/>
        </a:solidFill>
        <a:effectLst/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"/>
          <p:cNvSpPr/>
          <p:nvPr/>
        </p:nvSpPr>
        <p:spPr>
          <a:xfrm>
            <a:off x="156940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6" name="Google Shape;486;p20"/>
          <p:cNvSpPr/>
          <p:nvPr/>
        </p:nvSpPr>
        <p:spPr>
          <a:xfrm>
            <a:off x="34446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7" name="Google Shape;487;p20"/>
          <p:cNvSpPr/>
          <p:nvPr/>
        </p:nvSpPr>
        <p:spPr>
          <a:xfrm>
            <a:off x="53199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8" name="Google Shape;488;p20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9" name="Google Shape;489;p20"/>
          <p:cNvSpPr/>
          <p:nvPr/>
        </p:nvSpPr>
        <p:spPr>
          <a:xfrm>
            <a:off x="-335283" y="5061078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0" name="Google Shape;490;p20"/>
          <p:cNvSpPr/>
          <p:nvPr/>
        </p:nvSpPr>
        <p:spPr>
          <a:xfrm>
            <a:off x="-335283" y="3035496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1" name="Google Shape;491;p20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2" name="Google Shape;492;p20"/>
          <p:cNvSpPr/>
          <p:nvPr/>
        </p:nvSpPr>
        <p:spPr>
          <a:xfrm rot="-145334">
            <a:off x="6489539" y="1293762"/>
            <a:ext cx="6405563" cy="768107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3" name="Google Shape;493;p20"/>
          <p:cNvSpPr/>
          <p:nvPr/>
        </p:nvSpPr>
        <p:spPr>
          <a:xfrm rot="348634">
            <a:off x="7027339" y="951798"/>
            <a:ext cx="6405390" cy="768111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4" name="Google Shape;494;p20"/>
          <p:cNvSpPr txBox="1"/>
          <p:nvPr>
            <p:ph type="subTitle" idx="1"/>
          </p:nvPr>
        </p:nvSpPr>
        <p:spPr>
          <a:xfrm rot="348788">
            <a:off x="7450342" y="4528946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0"/>
          <p:cNvSpPr txBox="1"/>
          <p:nvPr>
            <p:ph type="subTitle" idx="2"/>
          </p:nvPr>
        </p:nvSpPr>
        <p:spPr>
          <a:xfrm rot="348788">
            <a:off x="7251579" y="6481541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20"/>
          <p:cNvSpPr txBox="1"/>
          <p:nvPr>
            <p:ph type="subTitle" idx="3"/>
          </p:nvPr>
        </p:nvSpPr>
        <p:spPr>
          <a:xfrm rot="348788">
            <a:off x="7648968" y="2577682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20"/>
          <p:cNvSpPr txBox="1"/>
          <p:nvPr>
            <p:ph type="title"/>
          </p:nvPr>
        </p:nvSpPr>
        <p:spPr>
          <a:xfrm>
            <a:off x="1152000" y="619360"/>
            <a:ext cx="5269440" cy="60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20"/>
          <p:cNvSpPr txBox="1"/>
          <p:nvPr>
            <p:ph type="title" idx="4" hasCustomPrompt="1"/>
          </p:nvPr>
        </p:nvSpPr>
        <p:spPr>
          <a:xfrm rot="348706">
            <a:off x="7546403" y="3212619"/>
            <a:ext cx="5437067" cy="12872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20"/>
          <p:cNvSpPr txBox="1"/>
          <p:nvPr>
            <p:ph type="title" idx="5" hasCustomPrompt="1"/>
          </p:nvPr>
        </p:nvSpPr>
        <p:spPr>
          <a:xfrm rot="348706">
            <a:off x="7745270" y="1261378"/>
            <a:ext cx="5437067" cy="12857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0"/>
          <p:cNvSpPr txBox="1"/>
          <p:nvPr>
            <p:ph type="title" idx="6" hasCustomPrompt="1"/>
          </p:nvPr>
        </p:nvSpPr>
        <p:spPr>
          <a:xfrm rot="348583">
            <a:off x="7347886" y="5165235"/>
            <a:ext cx="5438978" cy="12857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2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5120640" y="3161600"/>
            <a:ext cx="9100320" cy="2429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928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/>
        </p:txBody>
      </p:sp>
      <p:sp>
        <p:nvSpPr>
          <p:cNvPr id="79" name="Google Shape;79;p3"/>
          <p:cNvSpPr txBox="1"/>
          <p:nvPr>
            <p:ph type="title" idx="2" hasCustomPrompt="1"/>
          </p:nvPr>
        </p:nvSpPr>
        <p:spPr>
          <a:xfrm>
            <a:off x="5120640" y="1273920"/>
            <a:ext cx="398784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 panose="02000000000000000000"/>
              <a:buNone/>
              <a:defRPr sz="14560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/>
          <p:nvPr>
            <p:ph type="subTitle" idx="1"/>
          </p:nvPr>
        </p:nvSpPr>
        <p:spPr>
          <a:xfrm>
            <a:off x="5120640" y="5211320"/>
            <a:ext cx="5547360" cy="99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56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2">
    <p:bg>
      <p:bgPr>
        <a:solidFill>
          <a:schemeClr val="lt2"/>
        </a:solidFill>
        <a:effectLst/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1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03" name="Google Shape;503;p21"/>
          <p:cNvGrpSpPr/>
          <p:nvPr/>
        </p:nvGrpSpPr>
        <p:grpSpPr>
          <a:xfrm rot="2836504">
            <a:off x="13280557" y="6999744"/>
            <a:ext cx="1341786" cy="1221330"/>
            <a:chOff x="4779800" y="3121700"/>
            <a:chExt cx="150800" cy="137250"/>
          </a:xfrm>
        </p:grpSpPr>
        <p:sp>
          <p:nvSpPr>
            <p:cNvPr id="504" name="Google Shape;504;p21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09" name="Google Shape;509;p21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510" name="Google Shape;510;p21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15" name="Google Shape;515;p21"/>
          <p:cNvGrpSpPr/>
          <p:nvPr/>
        </p:nvGrpSpPr>
        <p:grpSpPr>
          <a:xfrm>
            <a:off x="67701" y="1693443"/>
            <a:ext cx="1053899" cy="1048680"/>
            <a:chOff x="4636900" y="2064950"/>
            <a:chExt cx="179650" cy="178775"/>
          </a:xfrm>
        </p:grpSpPr>
        <p:sp>
          <p:nvSpPr>
            <p:cNvPr id="516" name="Google Shape;516;p21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19" name="Google Shape;519;p21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520" name="Google Shape;520;p21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522" name="Google Shape;522;p21"/>
          <p:cNvSpPr txBox="1"/>
          <p:nvPr>
            <p:ph type="title" idx="2"/>
          </p:nvPr>
        </p:nvSpPr>
        <p:spPr>
          <a:xfrm>
            <a:off x="8910920" y="4897488"/>
            <a:ext cx="404736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523" name="Google Shape;523;p21"/>
          <p:cNvSpPr txBox="1"/>
          <p:nvPr>
            <p:ph type="subTitle" idx="1"/>
          </p:nvPr>
        </p:nvSpPr>
        <p:spPr>
          <a:xfrm>
            <a:off x="9024680" y="5473478"/>
            <a:ext cx="3819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21"/>
          <p:cNvSpPr txBox="1"/>
          <p:nvPr>
            <p:ph type="title" idx="3"/>
          </p:nvPr>
        </p:nvSpPr>
        <p:spPr>
          <a:xfrm>
            <a:off x="8910920" y="2354080"/>
            <a:ext cx="404736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525" name="Google Shape;525;p21"/>
          <p:cNvSpPr txBox="1"/>
          <p:nvPr>
            <p:ph type="subTitle" idx="4"/>
          </p:nvPr>
        </p:nvSpPr>
        <p:spPr>
          <a:xfrm>
            <a:off x="9024680" y="2930054"/>
            <a:ext cx="3819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_1">
    <p:bg>
      <p:bgPr>
        <a:solidFill>
          <a:schemeClr val="dk2"/>
        </a:solidFill>
        <a:effectLst/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56940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28" name="Google Shape;528;p22"/>
          <p:cNvSpPr/>
          <p:nvPr/>
        </p:nvSpPr>
        <p:spPr>
          <a:xfrm>
            <a:off x="34446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29" name="Google Shape;529;p22"/>
          <p:cNvSpPr/>
          <p:nvPr/>
        </p:nvSpPr>
        <p:spPr>
          <a:xfrm>
            <a:off x="53199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0" name="Google Shape;530;p22"/>
          <p:cNvSpPr/>
          <p:nvPr/>
        </p:nvSpPr>
        <p:spPr>
          <a:xfrm>
            <a:off x="719684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1" name="Google Shape;531;p22"/>
          <p:cNvSpPr/>
          <p:nvPr/>
        </p:nvSpPr>
        <p:spPr>
          <a:xfrm>
            <a:off x="907208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2" name="Google Shape;532;p22"/>
          <p:cNvSpPr/>
          <p:nvPr/>
        </p:nvSpPr>
        <p:spPr>
          <a:xfrm>
            <a:off x="10948981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3" name="Google Shape;533;p22"/>
          <p:cNvSpPr/>
          <p:nvPr/>
        </p:nvSpPr>
        <p:spPr>
          <a:xfrm>
            <a:off x="12824229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4" name="Google Shape;534;p22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5" name="Google Shape;535;p22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6" name="Google Shape;536;p22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7" name="Google Shape;537;p22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522058" y="-64419"/>
            <a:ext cx="13589664" cy="837837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529768" y="-87416"/>
            <a:ext cx="13574080" cy="8424232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569210" y="-87342"/>
            <a:ext cx="13501358" cy="8043114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558834" y="-109040"/>
            <a:ext cx="13519614" cy="8086894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676846" y="192896"/>
            <a:ext cx="70198" cy="737006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655957" y="169710"/>
            <a:ext cx="28643" cy="28034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669416" y="450598"/>
            <a:ext cx="149" cy="8014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647139" y="503822"/>
            <a:ext cx="41704" cy="428165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666648" y="458594"/>
            <a:ext cx="5342" cy="44226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956558" y="688098"/>
            <a:ext cx="6675658" cy="6569544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938338" y="664859"/>
            <a:ext cx="6717064" cy="6613325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7066056" y="706445"/>
            <a:ext cx="6680853" cy="6574590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7042643" y="683394"/>
            <a:ext cx="6722259" cy="6618520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972218" y="687368"/>
            <a:ext cx="6644491" cy="6237402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956514" y="664011"/>
            <a:ext cx="6683376" cy="6281182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7081723" y="705715"/>
            <a:ext cx="6649686" cy="6242595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7061034" y="684614"/>
            <a:ext cx="6688570" cy="6286822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7097245" y="812979"/>
            <a:ext cx="6475898" cy="6033338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7084333" y="790274"/>
            <a:ext cx="6501720" cy="6078750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11098611" y="541814"/>
            <a:ext cx="1242790" cy="49302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11116024" y="915381"/>
            <a:ext cx="1224685" cy="119470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11114211" y="959659"/>
            <a:ext cx="1230027" cy="161026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11115408" y="915410"/>
            <a:ext cx="1227355" cy="163549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11102934" y="1046182"/>
            <a:ext cx="1276629" cy="915990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11115686" y="1001387"/>
            <a:ext cx="1227355" cy="163549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11055485" y="502882"/>
            <a:ext cx="1328571" cy="537098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11283378" y="498048"/>
            <a:ext cx="897885" cy="90976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11074466" y="910072"/>
            <a:ext cx="1310317" cy="129859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11072806" y="954467"/>
            <a:ext cx="1312840" cy="17141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11071214" y="910222"/>
            <a:ext cx="1315512" cy="17141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11063338" y="1040899"/>
            <a:ext cx="1359590" cy="965262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11071611" y="996194"/>
            <a:ext cx="1315512" cy="17393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10972198" y="431443"/>
            <a:ext cx="1369979" cy="1461102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10961781" y="409302"/>
            <a:ext cx="1388234" cy="1504883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254514" y="778373"/>
            <a:ext cx="6346187" cy="6033931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236517" y="758451"/>
            <a:ext cx="6379875" cy="6076227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3140451" y="976800"/>
            <a:ext cx="7866" cy="281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3159754" y="932560"/>
            <a:ext cx="26120" cy="2672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3185886" y="933381"/>
            <a:ext cx="10538" cy="281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218118" y="6138205"/>
            <a:ext cx="12227699" cy="1232846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230181" y="6267349"/>
            <a:ext cx="12227699" cy="1232846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6874862" y="7434768"/>
            <a:ext cx="965262" cy="557726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6872365" y="7406541"/>
            <a:ext cx="996429" cy="613530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1" name="Google Shape;581;p22"/>
          <p:cNvSpPr txBox="1"/>
          <p:nvPr>
            <p:ph type="title"/>
          </p:nvPr>
        </p:nvSpPr>
        <p:spPr>
          <a:xfrm>
            <a:off x="2437760" y="343141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582" name="Google Shape;582;p22"/>
          <p:cNvSpPr txBox="1"/>
          <p:nvPr>
            <p:ph type="subTitle" idx="1"/>
          </p:nvPr>
        </p:nvSpPr>
        <p:spPr>
          <a:xfrm>
            <a:off x="2542160" y="40074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22"/>
          <p:cNvSpPr txBox="1"/>
          <p:nvPr>
            <p:ph type="title" idx="2"/>
          </p:nvPr>
        </p:nvSpPr>
        <p:spPr>
          <a:xfrm>
            <a:off x="8549933" y="3431406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584" name="Google Shape;584;p22"/>
          <p:cNvSpPr txBox="1"/>
          <p:nvPr>
            <p:ph type="subTitle" idx="3"/>
          </p:nvPr>
        </p:nvSpPr>
        <p:spPr>
          <a:xfrm>
            <a:off x="8651786" y="4007381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 rot="-320029">
            <a:off x="1560661" y="5195942"/>
            <a:ext cx="1279150" cy="1434834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540440" y="5171533"/>
            <a:ext cx="1344006" cy="1494494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642747" y="5498176"/>
            <a:ext cx="716230" cy="1219490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431734" y="5160779"/>
            <a:ext cx="1305123" cy="1532786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410979" y="5140493"/>
            <a:ext cx="1323378" cy="15749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dk2"/>
        </a:solidFill>
        <a:effectLst/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/>
          <p:nvPr>
            <p:ph type="title"/>
          </p:nvPr>
        </p:nvSpPr>
        <p:spPr>
          <a:xfrm>
            <a:off x="7871760" y="2502760"/>
            <a:ext cx="5617440" cy="1626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9pPr>
          </a:lstStyle>
          <a:p/>
        </p:txBody>
      </p:sp>
      <p:sp>
        <p:nvSpPr>
          <p:cNvPr id="592" name="Google Shape;592;p23"/>
          <p:cNvSpPr txBox="1"/>
          <p:nvPr>
            <p:ph type="subTitle" idx="1"/>
          </p:nvPr>
        </p:nvSpPr>
        <p:spPr>
          <a:xfrm>
            <a:off x="8521706" y="4357901"/>
            <a:ext cx="4974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23"/>
          <p:cNvSpPr/>
          <p:nvPr/>
        </p:nvSpPr>
        <p:spPr>
          <a:xfrm rot="-2469326" flipH="1">
            <a:off x="6840058" y="535611"/>
            <a:ext cx="7269570" cy="7158362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94" name="Google Shape;594;p23"/>
          <p:cNvGrpSpPr/>
          <p:nvPr/>
        </p:nvGrpSpPr>
        <p:grpSpPr>
          <a:xfrm rot="1204455" flipH="1">
            <a:off x="1122765" y="645909"/>
            <a:ext cx="1127024" cy="1121534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rot="10800000" flipH="1">
            <a:off x="925534" y="6617266"/>
            <a:ext cx="1521488" cy="1626242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10800000" flipH="1">
            <a:off x="-510509" y="5011046"/>
            <a:ext cx="1001470" cy="996650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rot="8932695" flipH="1">
            <a:off x="2211038" y="3985702"/>
            <a:ext cx="717142" cy="970598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855864" y="-841240"/>
            <a:ext cx="8727640" cy="787716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_1">
    <p:bg>
      <p:bgPr>
        <a:solidFill>
          <a:schemeClr val="dk2"/>
        </a:solidFill>
        <a:effectLst/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/>
          <p:nvPr>
            <p:ph type="title"/>
          </p:nvPr>
        </p:nvSpPr>
        <p:spPr>
          <a:xfrm>
            <a:off x="3733680" y="2258914"/>
            <a:ext cx="7163040" cy="1626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/>
        </p:txBody>
      </p:sp>
      <p:sp>
        <p:nvSpPr>
          <p:cNvPr id="614" name="Google Shape;614;p24"/>
          <p:cNvSpPr txBox="1"/>
          <p:nvPr>
            <p:ph type="subTitle" idx="1"/>
          </p:nvPr>
        </p:nvSpPr>
        <p:spPr>
          <a:xfrm>
            <a:off x="4073280" y="4441800"/>
            <a:ext cx="6483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15" name="Google Shape;615;p24"/>
          <p:cNvGrpSpPr/>
          <p:nvPr/>
        </p:nvGrpSpPr>
        <p:grpSpPr>
          <a:xfrm flipH="1">
            <a:off x="-79792" y="6663256"/>
            <a:ext cx="1637317" cy="1750459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2861603" y="1844963"/>
            <a:ext cx="1053899" cy="104868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11304189" y="795757"/>
            <a:ext cx="970618" cy="1313650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2750504" y="6866549"/>
            <a:ext cx="1630379" cy="886634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344413" y="4184085"/>
            <a:ext cx="1403258" cy="1075310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697576" y="395517"/>
            <a:ext cx="2849994" cy="2792885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3019690" y="6266778"/>
            <a:ext cx="355645" cy="407482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843805" y="6693054"/>
            <a:ext cx="616317" cy="10632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967581" y="6824373"/>
            <a:ext cx="277243" cy="413926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7108605" y="1006370"/>
            <a:ext cx="288002" cy="287539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7492864" y="1161336"/>
            <a:ext cx="158334" cy="184496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7798088" y="1133077"/>
            <a:ext cx="235342" cy="330485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7008258" y="1461923"/>
            <a:ext cx="1047768" cy="57939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7302389" y="1548946"/>
            <a:ext cx="246738" cy="266187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/>
          <p:nvPr>
            <p:ph type="title"/>
          </p:nvPr>
        </p:nvSpPr>
        <p:spPr>
          <a:xfrm>
            <a:off x="1152000" y="2237960"/>
            <a:ext cx="12192000" cy="2501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96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657" name="Google Shape;657;p25"/>
          <p:cNvSpPr txBox="1"/>
          <p:nvPr>
            <p:ph type="title" idx="2"/>
          </p:nvPr>
        </p:nvSpPr>
        <p:spPr>
          <a:xfrm>
            <a:off x="1152000" y="4343400"/>
            <a:ext cx="6374400" cy="1645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336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9pPr>
          </a:lstStyle>
          <a:p/>
        </p:txBody>
      </p:sp>
      <p:grpSp>
        <p:nvGrpSpPr>
          <p:cNvPr id="658" name="Google Shape;658;p25"/>
          <p:cNvGrpSpPr/>
          <p:nvPr/>
        </p:nvGrpSpPr>
        <p:grpSpPr>
          <a:xfrm rot="10800000">
            <a:off x="10730402" y="5030885"/>
            <a:ext cx="1652096" cy="1765906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92642" y="411962"/>
            <a:ext cx="1573274" cy="156564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2630909" y="5838686"/>
            <a:ext cx="1156986" cy="156589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dk2"/>
        </a:solidFill>
        <a:effectLst/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bg>
      <p:bgPr>
        <a:solidFill>
          <a:schemeClr val="lt2"/>
        </a:solidFill>
        <a:effectLst/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bg>
      <p:bgPr>
        <a:solidFill>
          <a:schemeClr val="dk2"/>
        </a:solidFill>
        <a:effectLst/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77" name="Google Shape;677;p28"/>
          <p:cNvGrpSpPr/>
          <p:nvPr/>
        </p:nvGrpSpPr>
        <p:grpSpPr>
          <a:xfrm>
            <a:off x="-531704" y="-158163"/>
            <a:ext cx="2849994" cy="2792885"/>
            <a:chOff x="894775" y="1489932"/>
            <a:chExt cx="1107120" cy="1084936"/>
          </a:xfrm>
        </p:grpSpPr>
        <p:sp>
          <p:nvSpPr>
            <p:cNvPr id="678" name="Google Shape;678;p2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84" name="Google Shape;684;p28"/>
          <p:cNvGrpSpPr/>
          <p:nvPr/>
        </p:nvGrpSpPr>
        <p:grpSpPr>
          <a:xfrm rot="10800000">
            <a:off x="11299202" y="5930264"/>
            <a:ext cx="1652096" cy="1765906"/>
            <a:chOff x="319900" y="315700"/>
            <a:chExt cx="342123" cy="365691"/>
          </a:xfrm>
        </p:grpSpPr>
        <p:sp>
          <p:nvSpPr>
            <p:cNvPr id="685" name="Google Shape;685;p2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90" name="Google Shape;690;p28"/>
          <p:cNvGrpSpPr/>
          <p:nvPr/>
        </p:nvGrpSpPr>
        <p:grpSpPr>
          <a:xfrm rot="8800645">
            <a:off x="1837733" y="5297723"/>
            <a:ext cx="1156973" cy="1565875"/>
            <a:chOff x="5408700" y="2855000"/>
            <a:chExt cx="121525" cy="164475"/>
          </a:xfrm>
        </p:grpSpPr>
        <p:sp>
          <p:nvSpPr>
            <p:cNvPr id="691" name="Google Shape;691;p2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93" name="Google Shape;693;p28"/>
          <p:cNvGrpSpPr/>
          <p:nvPr/>
        </p:nvGrpSpPr>
        <p:grpSpPr>
          <a:xfrm rot="538127">
            <a:off x="511328" y="6695443"/>
            <a:ext cx="1630373" cy="886645"/>
            <a:chOff x="1449934" y="4565833"/>
            <a:chExt cx="320467" cy="168684"/>
          </a:xfrm>
        </p:grpSpPr>
        <p:sp>
          <p:nvSpPr>
            <p:cNvPr id="694" name="Google Shape;694;p2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700" name="Google Shape;700;p28"/>
          <p:cNvSpPr/>
          <p:nvPr/>
        </p:nvSpPr>
        <p:spPr>
          <a:xfrm rot="1069648">
            <a:off x="13575170" y="6048658"/>
            <a:ext cx="355645" cy="407482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01" name="Google Shape;701;p28"/>
          <p:cNvSpPr/>
          <p:nvPr/>
        </p:nvSpPr>
        <p:spPr>
          <a:xfrm rot="1069648">
            <a:off x="13399285" y="6474934"/>
            <a:ext cx="616317" cy="10632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02" name="Google Shape;702;p28"/>
          <p:cNvSpPr/>
          <p:nvPr/>
        </p:nvSpPr>
        <p:spPr>
          <a:xfrm rot="1069648">
            <a:off x="13523061" y="6606253"/>
            <a:ext cx="277243" cy="413926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grpSp>
        <p:nvGrpSpPr>
          <p:cNvPr id="703" name="Google Shape;703;p28"/>
          <p:cNvGrpSpPr/>
          <p:nvPr/>
        </p:nvGrpSpPr>
        <p:grpSpPr>
          <a:xfrm flipH="1">
            <a:off x="12749923" y="1464643"/>
            <a:ext cx="1053899" cy="1048680"/>
            <a:chOff x="4636900" y="2064950"/>
            <a:chExt cx="179650" cy="178775"/>
          </a:xfrm>
        </p:grpSpPr>
        <p:sp>
          <p:nvSpPr>
            <p:cNvPr id="704" name="Google Shape;704;p2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bg>
      <p:bgPr>
        <a:solidFill>
          <a:schemeClr val="dk2"/>
        </a:solidFill>
        <a:effectLst/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09" name="Google Shape;709;p29"/>
          <p:cNvGrpSpPr/>
          <p:nvPr/>
        </p:nvGrpSpPr>
        <p:grpSpPr>
          <a:xfrm rot="10800000">
            <a:off x="12663202" y="6783704"/>
            <a:ext cx="1652096" cy="1765906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845019" y="5687680"/>
            <a:ext cx="1100605" cy="1489587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59128" y="7221283"/>
            <a:ext cx="1630373" cy="886645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13660646" y="5394402"/>
            <a:ext cx="619275" cy="1048678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12962283" y="1157742"/>
            <a:ext cx="1053899" cy="1048680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262672" y="-285824"/>
            <a:ext cx="1637317" cy="1750459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/>
          <p:nvPr/>
        </p:nvSpPr>
        <p:spPr>
          <a:xfrm rot="-157606">
            <a:off x="3908968" y="170987"/>
            <a:ext cx="7635222" cy="752951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1" name="Google Shape;741;p30"/>
          <p:cNvSpPr/>
          <p:nvPr/>
        </p:nvSpPr>
        <p:spPr>
          <a:xfrm rot="1105">
            <a:off x="11021512" y="5291086"/>
            <a:ext cx="1492800" cy="71616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2" name="Google Shape;742;p30"/>
          <p:cNvSpPr/>
          <p:nvPr/>
        </p:nvSpPr>
        <p:spPr>
          <a:xfrm>
            <a:off x="3497520" y="-155560"/>
            <a:ext cx="7635360" cy="75292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3" name="Google Shape;743;p30"/>
          <p:cNvSpPr txBox="1"/>
          <p:nvPr/>
        </p:nvSpPr>
        <p:spPr>
          <a:xfrm>
            <a:off x="4852080" y="5612560"/>
            <a:ext cx="492624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2"/>
              </a:rPr>
              <a:t>Slidesgo</a:t>
            </a: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Flaticon</a:t>
            </a: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and infographics &amp; images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4"/>
              </a:rPr>
              <a:t>Freepik</a:t>
            </a:r>
            <a:endParaRPr sz="16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44" name="Google Shape;744;p30"/>
          <p:cNvSpPr txBox="1"/>
          <p:nvPr>
            <p:ph type="subTitle" idx="1"/>
          </p:nvPr>
        </p:nvSpPr>
        <p:spPr>
          <a:xfrm>
            <a:off x="5051280" y="2357811"/>
            <a:ext cx="4527840" cy="1669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5" name="Google Shape;745;p30"/>
          <p:cNvSpPr txBox="1"/>
          <p:nvPr>
            <p:ph type="title"/>
          </p:nvPr>
        </p:nvSpPr>
        <p:spPr>
          <a:xfrm>
            <a:off x="4159680" y="1170237"/>
            <a:ext cx="6311040" cy="9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9pPr>
          </a:lstStyle>
          <a:p/>
        </p:txBody>
      </p:sp>
      <p:grpSp>
        <p:nvGrpSpPr>
          <p:cNvPr id="746" name="Google Shape;746;p30"/>
          <p:cNvGrpSpPr/>
          <p:nvPr/>
        </p:nvGrpSpPr>
        <p:grpSpPr>
          <a:xfrm rot="10800000">
            <a:off x="11987082" y="6197045"/>
            <a:ext cx="1652096" cy="1765906"/>
            <a:chOff x="319900" y="315700"/>
            <a:chExt cx="342123" cy="365691"/>
          </a:xfrm>
        </p:grpSpPr>
        <p:sp>
          <p:nvSpPr>
            <p:cNvPr id="747" name="Google Shape;747;p30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52" name="Google Shape;752;p30"/>
          <p:cNvGrpSpPr/>
          <p:nvPr/>
        </p:nvGrpSpPr>
        <p:grpSpPr>
          <a:xfrm rot="10800000">
            <a:off x="484082" y="411962"/>
            <a:ext cx="1573274" cy="1565640"/>
            <a:chOff x="4636900" y="2064950"/>
            <a:chExt cx="179650" cy="178775"/>
          </a:xfrm>
        </p:grpSpPr>
        <p:sp>
          <p:nvSpPr>
            <p:cNvPr id="753" name="Google Shape;753;p30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815775">
            <a:off x="13027989" y="4327526"/>
            <a:ext cx="1156986" cy="1565894"/>
            <a:chOff x="5408700" y="2855000"/>
            <a:chExt cx="121525" cy="164475"/>
          </a:xfrm>
        </p:grpSpPr>
        <p:sp>
          <p:nvSpPr>
            <p:cNvPr id="757" name="Google Shape;757;p30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lt2"/>
        </a:solidFill>
        <a:effectLst/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type="body" idx="1"/>
          </p:nvPr>
        </p:nvSpPr>
        <p:spPr>
          <a:xfrm>
            <a:off x="1152000" y="2010080"/>
            <a:ext cx="12326400" cy="53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rtl="0">
              <a:spcBef>
                <a:spcPts val="256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84" name="Google Shape;84;p4"/>
          <p:cNvCxnSpPr/>
          <p:nvPr/>
        </p:nvCxnSpPr>
        <p:spPr>
          <a:xfrm>
            <a:off x="1385000" y="1737360"/>
            <a:ext cx="254688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536178" y="43630"/>
            <a:ext cx="919877" cy="915397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231365" y="1057150"/>
            <a:ext cx="707565" cy="957637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13526480" y="7315792"/>
            <a:ext cx="778397" cy="832019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13967122" y="6011992"/>
            <a:ext cx="778387" cy="774597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12070533" y="7557589"/>
            <a:ext cx="598690" cy="810282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dk2"/>
        </a:solidFill>
        <a:effectLst/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56940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1" name="Google Shape;761;p31"/>
          <p:cNvSpPr/>
          <p:nvPr/>
        </p:nvSpPr>
        <p:spPr>
          <a:xfrm>
            <a:off x="34446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2" name="Google Shape;762;p31"/>
          <p:cNvSpPr/>
          <p:nvPr/>
        </p:nvSpPr>
        <p:spPr>
          <a:xfrm>
            <a:off x="53199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3" name="Google Shape;763;p31"/>
          <p:cNvSpPr/>
          <p:nvPr/>
        </p:nvSpPr>
        <p:spPr>
          <a:xfrm>
            <a:off x="719684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4" name="Google Shape;764;p31"/>
          <p:cNvSpPr/>
          <p:nvPr/>
        </p:nvSpPr>
        <p:spPr>
          <a:xfrm>
            <a:off x="907208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5" name="Google Shape;765;p31"/>
          <p:cNvSpPr/>
          <p:nvPr/>
        </p:nvSpPr>
        <p:spPr>
          <a:xfrm>
            <a:off x="10948981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6" name="Google Shape;766;p31"/>
          <p:cNvSpPr/>
          <p:nvPr/>
        </p:nvSpPr>
        <p:spPr>
          <a:xfrm>
            <a:off x="12824229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7" name="Google Shape;767;p31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8" name="Google Shape;768;p31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9" name="Google Shape;769;p31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70" name="Google Shape;770;p31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55021" y="-448110"/>
            <a:ext cx="2036752" cy="2177526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89901" y="2352976"/>
            <a:ext cx="1311014" cy="1304514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703176" y="-141139"/>
            <a:ext cx="999875" cy="1353258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11987082" y="6197045"/>
            <a:ext cx="1652096" cy="1765906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3027989" y="4327526"/>
            <a:ext cx="1156986" cy="156589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bg>
      <p:bgPr>
        <a:solidFill>
          <a:schemeClr val="dk2"/>
        </a:solidFill>
        <a:effectLst/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3093875" y="5010421"/>
            <a:ext cx="1156981" cy="1565886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2490235" y="6930382"/>
            <a:ext cx="1630376" cy="886659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lt2"/>
        </a:solidFill>
        <a:effectLst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968480" y="3523360"/>
            <a:ext cx="4815360" cy="360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107" name="Google Shape;107;p5"/>
          <p:cNvSpPr/>
          <p:nvPr/>
        </p:nvSpPr>
        <p:spPr>
          <a:xfrm>
            <a:off x="7833360" y="3523360"/>
            <a:ext cx="4815360" cy="360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108" name="Google Shape;108;p5"/>
          <p:cNvSpPr txBox="1"/>
          <p:nvPr>
            <p:ph type="title"/>
          </p:nvPr>
        </p:nvSpPr>
        <p:spPr>
          <a:xfrm>
            <a:off x="2495040" y="47635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109" name="Google Shape;109;p5"/>
          <p:cNvSpPr txBox="1"/>
          <p:nvPr>
            <p:ph type="subTitle" idx="1"/>
          </p:nvPr>
        </p:nvSpPr>
        <p:spPr>
          <a:xfrm>
            <a:off x="2495040" y="5339520"/>
            <a:ext cx="3762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type="title" idx="2"/>
          </p:nvPr>
        </p:nvSpPr>
        <p:spPr>
          <a:xfrm>
            <a:off x="8374856" y="47635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type="subTitle" idx="3"/>
          </p:nvPr>
        </p:nvSpPr>
        <p:spPr>
          <a:xfrm>
            <a:off x="8359917" y="5339520"/>
            <a:ext cx="3762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type="title" idx="4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3" name="Google Shape;113;p5"/>
          <p:cNvGrpSpPr/>
          <p:nvPr/>
        </p:nvGrpSpPr>
        <p:grpSpPr>
          <a:xfrm flipH="1">
            <a:off x="13368243" y="1191683"/>
            <a:ext cx="1053899" cy="104868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1170595" y="1857856"/>
            <a:ext cx="971112" cy="1314328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3055717" y="6987864"/>
            <a:ext cx="1341786" cy="1221330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97203" y="600885"/>
            <a:ext cx="1756314" cy="92472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11467296" y="1219125"/>
            <a:ext cx="1549118" cy="1187083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405946" y="6807142"/>
            <a:ext cx="1138808" cy="1133147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lt2"/>
        </a:solidFill>
        <a:effectLst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4" name="Google Shape;144;p6"/>
          <p:cNvGrpSpPr/>
          <p:nvPr/>
        </p:nvGrpSpPr>
        <p:grpSpPr>
          <a:xfrm rot="2836504">
            <a:off x="13280557" y="6999744"/>
            <a:ext cx="1341786" cy="1221330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67701" y="1693443"/>
            <a:ext cx="1053899" cy="1048680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1153920" y="696880"/>
            <a:ext cx="5203200" cy="60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7"/>
          <p:cNvSpPr txBox="1"/>
          <p:nvPr>
            <p:ph type="subTitle" idx="1"/>
          </p:nvPr>
        </p:nvSpPr>
        <p:spPr>
          <a:xfrm>
            <a:off x="1153920" y="2668800"/>
            <a:ext cx="6314880" cy="47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6" name="Google Shape;166;p7"/>
          <p:cNvGrpSpPr/>
          <p:nvPr/>
        </p:nvGrpSpPr>
        <p:grpSpPr>
          <a:xfrm flipH="1">
            <a:off x="13385003" y="1510483"/>
            <a:ext cx="1053899" cy="104868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10852555" y="-325320"/>
            <a:ext cx="1168549" cy="158154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1152000" y="1152000"/>
            <a:ext cx="7852800" cy="592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992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/>
        </p:txBody>
      </p:sp>
      <p:grpSp>
        <p:nvGrpSpPr>
          <p:cNvPr id="175" name="Google Shape;175;p8"/>
          <p:cNvGrpSpPr/>
          <p:nvPr/>
        </p:nvGrpSpPr>
        <p:grpSpPr>
          <a:xfrm flipH="1">
            <a:off x="11408608" y="1526216"/>
            <a:ext cx="1637317" cy="1750459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11012304" y="-9307"/>
            <a:ext cx="803779" cy="1087856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184" name="Google Shape;184;p8"/>
          <p:cNvSpPr txBox="1"/>
          <p:nvPr>
            <p:ph type="title" idx="2"/>
          </p:nvPr>
        </p:nvSpPr>
        <p:spPr>
          <a:xfrm>
            <a:off x="9715976" y="59827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/>
        </p:txBody>
      </p:sp>
      <p:grpSp>
        <p:nvGrpSpPr>
          <p:cNvPr id="185" name="Google Shape;185;p8"/>
          <p:cNvGrpSpPr/>
          <p:nvPr/>
        </p:nvGrpSpPr>
        <p:grpSpPr>
          <a:xfrm>
            <a:off x="-594344" y="-426603"/>
            <a:ext cx="2849994" cy="2792885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72549" y="5657034"/>
            <a:ext cx="2461154" cy="2495859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13264043" y="1526203"/>
            <a:ext cx="1053899" cy="1048680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6500029" y="6143467"/>
            <a:ext cx="1630365" cy="886624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7156293" y="1012405"/>
            <a:ext cx="1403258" cy="1075310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601870" y="425430"/>
            <a:ext cx="7269570" cy="7158362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/>
          <p:nvPr>
            <p:ph type="title"/>
          </p:nvPr>
        </p:nvSpPr>
        <p:spPr>
          <a:xfrm>
            <a:off x="1141160" y="2212320"/>
            <a:ext cx="5887200" cy="162624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9pPr>
          </a:lstStyle>
          <a:p/>
        </p:txBody>
      </p:sp>
      <p:sp>
        <p:nvSpPr>
          <p:cNvPr id="216" name="Google Shape;216;p9"/>
          <p:cNvSpPr txBox="1"/>
          <p:nvPr>
            <p:ph type="subTitle" idx="1"/>
          </p:nvPr>
        </p:nvSpPr>
        <p:spPr>
          <a:xfrm>
            <a:off x="1153920" y="3876480"/>
            <a:ext cx="518736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7" name="Google Shape;217;p9"/>
          <p:cNvGrpSpPr/>
          <p:nvPr/>
        </p:nvGrpSpPr>
        <p:grpSpPr>
          <a:xfrm rot="-1204443">
            <a:off x="864770" y="108933"/>
            <a:ext cx="827870" cy="884845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116248" y="867818"/>
            <a:ext cx="827814" cy="823782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2521008" y="7142904"/>
            <a:ext cx="932435" cy="996669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3763336" y="5864486"/>
            <a:ext cx="1001470" cy="996650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10777477" y="7432523"/>
            <a:ext cx="717142" cy="970598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6382520" y="-353560"/>
            <a:ext cx="8727640" cy="787716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936000"/>
            <a:ext cx="11462400" cy="42936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3" name="Google Shape;243;p10"/>
          <p:cNvSpPr txBox="1"/>
          <p:nvPr>
            <p:ph type="title"/>
          </p:nvPr>
        </p:nvSpPr>
        <p:spPr>
          <a:xfrm>
            <a:off x="1152000" y="5932800"/>
            <a:ext cx="4992000" cy="14409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244" name="Google Shape;244;p10"/>
          <p:cNvSpPr/>
          <p:nvPr/>
        </p:nvSpPr>
        <p:spPr>
          <a:xfrm>
            <a:off x="534720" y="4492800"/>
            <a:ext cx="9890880" cy="35328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52000" y="853440"/>
            <a:ext cx="12337920" cy="7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448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1152000" y="1843960"/>
            <a:ext cx="12337920" cy="5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288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lvl="1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lvl="2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lvl="3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lvl="4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lvl="5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lvl="6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lvl="7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lvl="8" indent="-508000" rtl="0">
              <a:lnSpc>
                <a:spcPct val="115000"/>
              </a:lnSpc>
              <a:spcBef>
                <a:spcPts val="256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6.xml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GIF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7"/>
          <p:cNvSpPr txBox="1"/>
          <p:nvPr>
            <p:ph type="ctrTitle"/>
          </p:nvPr>
        </p:nvSpPr>
        <p:spPr>
          <a:xfrm>
            <a:off x="336296" y="1583944"/>
            <a:ext cx="10865104" cy="3612896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  <a:sym typeface="+mn-ea"/>
              </a:rPr>
              <a:t>CHƯƠNG IV</a:t>
            </a:r>
            <a:b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-US" altLang="en-GB"/>
              <a:t>§3. HAI ĐƯỜNG THẲNG </a:t>
            </a:r>
            <a:br>
              <a:rPr lang="en-US" altLang="en-GB"/>
            </a:br>
            <a:r>
              <a:rPr lang="en-US" altLang="en-GB"/>
              <a:t>SONG SONG</a:t>
            </a:r>
            <a:r>
              <a:rPr lang="en-GB"/>
              <a:t> </a:t>
            </a:r>
            <a:br>
              <a:rPr lang="en-GB"/>
            </a:br>
            <a:endParaRPr lang="en-US" altLang="en-GB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9" name="Google Shape;829;p37"/>
          <p:cNvSpPr txBox="1"/>
          <p:nvPr>
            <p:ph type="subTitle" idx="1"/>
          </p:nvPr>
        </p:nvSpPr>
        <p:spPr>
          <a:xfrm>
            <a:off x="1639680" y="5631880"/>
            <a:ext cx="6048000" cy="126816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37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31" name="Google Shape;831;p37"/>
          <p:cNvSpPr/>
          <p:nvPr/>
        </p:nvSpPr>
        <p:spPr>
          <a:xfrm rot="10392037" flipH="1">
            <a:off x="801153" y="5060510"/>
            <a:ext cx="4304818" cy="2134592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2" name="Google Shape;832;p37"/>
          <p:cNvGrpSpPr/>
          <p:nvPr/>
        </p:nvGrpSpPr>
        <p:grpSpPr>
          <a:xfrm>
            <a:off x="6782395" y="5795157"/>
            <a:ext cx="2094733" cy="2160797"/>
            <a:chOff x="4162797" y="3393373"/>
            <a:chExt cx="1309208" cy="1350498"/>
          </a:xfrm>
        </p:grpSpPr>
        <p:sp>
          <p:nvSpPr>
            <p:cNvPr id="833" name="Google Shape;833;p37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4" name="Google Shape;834;p37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5" name="Google Shape;835;p37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6" name="Google Shape;836;p37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7" name="Google Shape;837;p37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8" name="Google Shape;838;p37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9" name="Google Shape;839;p37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0" name="Google Shape;840;p37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1" name="Google Shape;841;p37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2" name="Google Shape;842;p37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3" name="Google Shape;843;p37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4" name="Google Shape;844;p37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5" name="Google Shape;845;p37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6" name="Google Shape;846;p37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47" name="Google Shape;847;p37"/>
          <p:cNvGrpSpPr/>
          <p:nvPr/>
        </p:nvGrpSpPr>
        <p:grpSpPr>
          <a:xfrm>
            <a:off x="10785880" y="130864"/>
            <a:ext cx="3387430" cy="3340122"/>
            <a:chOff x="6588775" y="249065"/>
            <a:chExt cx="2117144" cy="2087576"/>
          </a:xfrm>
        </p:grpSpPr>
        <p:sp>
          <p:nvSpPr>
            <p:cNvPr id="848" name="Google Shape;848;p37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9" name="Google Shape;849;p37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0" name="Google Shape;850;p37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1" name="Google Shape;851;p37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2" name="Google Shape;852;p37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3" name="Google Shape;853;p37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4" name="Google Shape;854;p37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5" name="Google Shape;855;p37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6" name="Google Shape;856;p37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7" name="Google Shape;857;p37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8" name="Google Shape;858;p37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9" name="Google Shape;859;p37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0" name="Google Shape;860;p37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1" name="Google Shape;861;p37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2" name="Google Shape;862;p37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3" name="Google Shape;863;p37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4" name="Google Shape;864;p37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5" name="Google Shape;865;p37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6" name="Google Shape;866;p37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7" name="Google Shape;867;p37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8" name="Google Shape;868;p37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9" name="Google Shape;869;p37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" name="Google Shape;870;p37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" name="Google Shape;871;p37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2" name="Google Shape;872;p37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3" name="Google Shape;873;p37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4" name="Google Shape;874;p37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5" name="Google Shape;875;p37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6" name="Google Shape;876;p37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7" name="Google Shape;877;p37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8" name="Google Shape;878;p37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9" name="Google Shape;879;p37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0" name="Google Shape;880;p37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1" name="Google Shape;881;p37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2" name="Google Shape;882;p37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3" name="Google Shape;883;p37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4" name="Google Shape;884;p37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5" name="Google Shape;885;p37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6" name="Google Shape;886;p37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7" name="Google Shape;887;p37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8" name="Google Shape;888;p37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9" name="Google Shape;889;p37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0" name="Google Shape;890;p37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1" name="Google Shape;891;p37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2" name="Google Shape;892;p37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3" name="Google Shape;893;p37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4" name="Google Shape;894;p37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5" name="Google Shape;895;p37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6" name="Google Shape;896;p37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7" name="Google Shape;897;p37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8" name="Google Shape;898;p37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9" name="Google Shape;899;p37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0" name="Google Shape;900;p37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1" name="Google Shape;901;p37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2" name="Google Shape;902;p37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3" name="Google Shape;903;p37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4" name="Google Shape;904;p37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5" name="Google Shape;905;p37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6" name="Google Shape;906;p37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7" name="Google Shape;907;p37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8" name="Google Shape;908;p37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9" name="Google Shape;909;p37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0" name="Google Shape;910;p37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1" name="Google Shape;911;p37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2" name="Google Shape;912;p37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3" name="Google Shape;913;p37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4" name="Google Shape;914;p37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5" name="Google Shape;915;p37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6" name="Google Shape;916;p37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7" name="Google Shape;917;p37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8" name="Google Shape;918;p37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9" name="Google Shape;919;p37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20" name="Google Shape;920;p37"/>
          <p:cNvGrpSpPr/>
          <p:nvPr/>
        </p:nvGrpSpPr>
        <p:grpSpPr>
          <a:xfrm rot="253399">
            <a:off x="8287206" y="3429459"/>
            <a:ext cx="6375896" cy="4626029"/>
            <a:chOff x="5009338" y="1123137"/>
            <a:chExt cx="3623041" cy="2628476"/>
          </a:xfrm>
        </p:grpSpPr>
        <p:sp>
          <p:nvSpPr>
            <p:cNvPr id="921" name="Google Shape;921;p37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2" name="Google Shape;922;p37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3" name="Google Shape;923;p37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4" name="Google Shape;924;p37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5" name="Google Shape;925;p37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6" name="Google Shape;926;p37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7" name="Google Shape;927;p37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8" name="Google Shape;928;p37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9" name="Google Shape;929;p37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0" name="Google Shape;930;p37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1" name="Google Shape;931;p37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2" name="Google Shape;932;p37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3" name="Google Shape;933;p37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4" name="Google Shape;934;p37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5" name="Google Shape;935;p37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6" name="Google Shape;936;p37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7" name="Google Shape;937;p37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8" name="Google Shape;938;p37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9" name="Google Shape;939;p37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0" name="Google Shape;940;p37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1" name="Google Shape;941;p37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2" name="Google Shape;942;p37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3" name="Google Shape;943;p37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4" name="Google Shape;944;p37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5" name="Google Shape;945;p37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6" name="Google Shape;946;p37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7" name="Google Shape;947;p37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8" name="Google Shape;948;p37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9" name="Google Shape;949;p37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0" name="Google Shape;950;p37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1" name="Google Shape;951;p37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2" name="Google Shape;952;p37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3" name="Google Shape;953;p37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4" name="Google Shape;954;p37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5" name="Google Shape;955;p37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6" name="Google Shape;956;p37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7" name="Google Shape;957;p37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8" name="Google Shape;958;p37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9" name="Google Shape;959;p37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0" name="Google Shape;960;p37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1" name="Google Shape;961;p37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2" name="Google Shape;962;p37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3" name="Google Shape;963;p37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4" name="Google Shape;964;p37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5" name="Google Shape;965;p37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6" name="Google Shape;966;p37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7" name="Google Shape;967;p37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8" name="Google Shape;968;p37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9" name="Google Shape;969;p37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0" name="Google Shape;970;p37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1" name="Google Shape;971;p37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2" name="Google Shape;972;p37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3" name="Google Shape;973;p37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4" name="Google Shape;974;p37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5" name="Google Shape;975;p37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6" name="Google Shape;976;p37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7" name="Google Shape;977;p37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8" name="Google Shape;978;p37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9" name="Google Shape;979;p37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0" name="Google Shape;980;p37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1" name="Google Shape;981;p37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2" name="Google Shape;982;p37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3" name="Google Shape;983;p37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4" name="Google Shape;984;p37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5" name="Google Shape;985;p37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6" name="Google Shape;986;p37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7" name="Google Shape;987;p37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8" name="Google Shape;988;p37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9" name="Google Shape;989;p37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0" name="Google Shape;990;p37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1" name="Google Shape;991;p37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2" name="Google Shape;992;p37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3" name="Google Shape;993;p37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4" name="Google Shape;994;p37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5" name="Google Shape;995;p37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6" name="Google Shape;996;p37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7" name="Google Shape;997;p37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8" name="Google Shape;998;p37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9" name="Google Shape;999;p37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0" name="Google Shape;1000;p37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1" name="Google Shape;1001;p37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2" name="Google Shape;1002;p37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3" name="Google Shape;1003;p37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4" name="Google Shape;1004;p37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5" name="Google Shape;1005;p37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6" name="Google Shape;1006;p37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7" name="Google Shape;1007;p37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8" name="Google Shape;1008;p37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9" name="Google Shape;1009;p37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0" name="Google Shape;1010;p37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1" name="Google Shape;1011;p37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2" name="Google Shape;1012;p37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3" name="Google Shape;1013;p37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4" name="Google Shape;1014;p37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5" name="Google Shape;1015;p37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6" name="Google Shape;1016;p37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7" name="Google Shape;1017;p37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8" name="Google Shape;1018;p37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9" name="Google Shape;1019;p37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0" name="Google Shape;1020;p37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1" name="Google Shape;1021;p37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2" name="Google Shape;1022;p37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3" name="Google Shape;1023;p37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4" name="Google Shape;1024;p37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5" name="Google Shape;1025;p37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6" name="Google Shape;1026;p37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7" name="Google Shape;1027;p37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8" name="Google Shape;1028;p37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9" name="Google Shape;1029;p37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0" name="Google Shape;1030;p37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1" name="Google Shape;1031;p37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2" name="Google Shape;1032;p37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3" name="Google Shape;1033;p37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4" name="Google Shape;1034;p37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5" name="Google Shape;1035;p37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6" name="Google Shape;1036;p37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7" name="Google Shape;1037;p37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8" name="Google Shape;1038;p37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9" name="Google Shape;1039;p37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0" name="Google Shape;1040;p37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1" name="Google Shape;1041;p37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2" name="Google Shape;1042;p37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3" name="Google Shape;1043;p37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4" name="Google Shape;1044;p37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5" name="Google Shape;1045;p37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6" name="Google Shape;1046;p37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7" name="Google Shape;1047;p37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8" name="Google Shape;1048;p37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9" name="Google Shape;1049;p37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0" name="Google Shape;1050;p37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1" name="Google Shape;1051;p37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2" name="Google Shape;1052;p37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3" name="Google Shape;1053;p37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4" name="Google Shape;1054;p37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5" name="Google Shape;1055;p37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6" name="Google Shape;1056;p37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7" name="Google Shape;1057;p37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8" name="Google Shape;1058;p37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9" name="Google Shape;1059;p37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0" name="Google Shape;1060;p37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1" name="Google Shape;1061;p37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2" name="Google Shape;1062;p37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3" name="Google Shape;1063;p37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4" name="Google Shape;1064;p37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065" name="Google Shape;1065;p37"/>
          <p:cNvGrpSpPr/>
          <p:nvPr/>
        </p:nvGrpSpPr>
        <p:grpSpPr>
          <a:xfrm rot="-6220080">
            <a:off x="8831158" y="202720"/>
            <a:ext cx="2047504" cy="2203533"/>
            <a:chOff x="6193475" y="234655"/>
            <a:chExt cx="1279665" cy="1377181"/>
          </a:xfrm>
        </p:grpSpPr>
        <p:sp>
          <p:nvSpPr>
            <p:cNvPr id="1066" name="Google Shape;1066;p37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7" name="Google Shape;1067;p37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8" name="Google Shape;1068;p37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9" name="Google Shape;1069;p37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0" name="Google Shape;1070;p37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1" name="Google Shape;1071;p37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2" name="Google Shape;1072;p37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3" name="Google Shape;1073;p37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4" name="Google Shape;1074;p37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5" name="Google Shape;1075;p37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6" name="Google Shape;1076;p37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7" name="Google Shape;1077;p37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8" name="Google Shape;1078;p37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9" name="Google Shape;1079;p37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80" name="Google Shape;1080;p37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81" name="Google Shape;1081;p37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pic>
        <p:nvPicPr>
          <p:cNvPr id="6" name="Picture 2" descr="ARTEQ03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4264152"/>
            <a:ext cx="3854704" cy="3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grpSp>
        <p:nvGrpSpPr>
          <p:cNvPr id="93187" name="Group 3"/>
          <p:cNvGrpSpPr/>
          <p:nvPr/>
        </p:nvGrpSpPr>
        <p:grpSpPr bwMode="auto">
          <a:xfrm>
            <a:off x="4401821" y="3236596"/>
            <a:ext cx="5486400" cy="2373629"/>
            <a:chOff x="672" y="2372"/>
            <a:chExt cx="2160" cy="1246"/>
          </a:xfrm>
        </p:grpSpPr>
        <p:sp>
          <p:nvSpPr>
            <p:cNvPr id="93188" name="Line 4"/>
            <p:cNvSpPr>
              <a:spLocks noChangeShapeType="1"/>
            </p:cNvSpPr>
            <p:nvPr/>
          </p:nvSpPr>
          <p:spPr bwMode="auto">
            <a:xfrm>
              <a:off x="672" y="3312"/>
              <a:ext cx="21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en-US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14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672" y="331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  <a:endParaRPr lang="en-US" sz="3200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1312" y="237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  <a:endParaRPr lang="en-US" sz="3200"/>
            </a:p>
          </p:txBody>
        </p:sp>
      </p:grpSp>
      <p:grpSp>
        <p:nvGrpSpPr>
          <p:cNvPr id="93193" name="Group 9"/>
          <p:cNvGrpSpPr/>
          <p:nvPr/>
        </p:nvGrpSpPr>
        <p:grpSpPr bwMode="auto">
          <a:xfrm rot="10800000">
            <a:off x="5486400" y="2194560"/>
            <a:ext cx="2194560" cy="2834640"/>
            <a:chOff x="3216" y="432"/>
            <a:chExt cx="864" cy="1488"/>
          </a:xfrm>
        </p:grpSpPr>
        <p:grpSp>
          <p:nvGrpSpPr>
            <p:cNvPr id="93194" name="Group 10"/>
            <p:cNvGrpSpPr/>
            <p:nvPr/>
          </p:nvGrpSpPr>
          <p:grpSpPr bwMode="auto">
            <a:xfrm>
              <a:off x="3216" y="432"/>
              <a:ext cx="864" cy="1488"/>
              <a:chOff x="3360" y="336"/>
              <a:chExt cx="672" cy="1152"/>
            </a:xfrm>
          </p:grpSpPr>
          <p:sp>
            <p:nvSpPr>
              <p:cNvPr id="93195" name="Line 11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3198" name="Group 14"/>
            <p:cNvGrpSpPr/>
            <p:nvPr/>
          </p:nvGrpSpPr>
          <p:grpSpPr bwMode="auto">
            <a:xfrm>
              <a:off x="3341" y="698"/>
              <a:ext cx="669" cy="1152"/>
              <a:chOff x="3360" y="336"/>
              <a:chExt cx="672" cy="1152"/>
            </a:xfrm>
          </p:grpSpPr>
          <p:sp>
            <p:nvSpPr>
              <p:cNvPr id="93199" name="Line 15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5458462" y="3731896"/>
            <a:ext cx="998219" cy="129730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p>
            <a:endParaRPr lang="en-US"/>
          </a:p>
        </p:txBody>
      </p:sp>
      <p:grpSp>
        <p:nvGrpSpPr>
          <p:cNvPr id="93203" name="Group 19"/>
          <p:cNvGrpSpPr/>
          <p:nvPr/>
        </p:nvGrpSpPr>
        <p:grpSpPr bwMode="auto">
          <a:xfrm>
            <a:off x="5255261" y="4996815"/>
            <a:ext cx="1219200" cy="990599"/>
            <a:chOff x="2064" y="2618"/>
            <a:chExt cx="480" cy="520"/>
          </a:xfrm>
        </p:grpSpPr>
        <p:sp>
          <p:nvSpPr>
            <p:cNvPr id="93204" name="Text Box 20"/>
            <p:cNvSpPr txBox="1">
              <a:spLocks noChangeArrowheads="1"/>
            </p:cNvSpPr>
            <p:nvPr/>
          </p:nvSpPr>
          <p:spPr bwMode="auto">
            <a:xfrm>
              <a:off x="2064" y="2832"/>
              <a:ext cx="48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sz="3200"/>
                <a:t>B</a:t>
              </a:r>
              <a:endParaRPr lang="en-US" sz="3200"/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2120" y="261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/>
            </a:p>
          </p:txBody>
        </p:sp>
      </p:grpSp>
      <p:sp>
        <p:nvSpPr>
          <p:cNvPr id="93206" name="Line 22"/>
          <p:cNvSpPr>
            <a:spLocks noChangeShapeType="1"/>
          </p:cNvSpPr>
          <p:nvPr/>
        </p:nvSpPr>
        <p:spPr bwMode="auto">
          <a:xfrm flipH="1" flipV="1">
            <a:off x="3784600" y="3772535"/>
            <a:ext cx="273304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p>
            <a:endParaRPr lang="en-US"/>
          </a:p>
        </p:txBody>
      </p:sp>
      <p:grpSp>
        <p:nvGrpSpPr>
          <p:cNvPr id="97303" name="Group 23"/>
          <p:cNvGrpSpPr/>
          <p:nvPr/>
        </p:nvGrpSpPr>
        <p:grpSpPr bwMode="auto">
          <a:xfrm>
            <a:off x="4876800" y="3804921"/>
            <a:ext cx="5974080" cy="822960"/>
            <a:chOff x="1130" y="476"/>
            <a:chExt cx="3168" cy="676"/>
          </a:xfrm>
        </p:grpSpPr>
        <p:sp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1130" y="480"/>
              <a:ext cx="316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/>
            </a:p>
          </p:txBody>
        </p:sp>
        <p:grpSp>
          <p:nvGrpSpPr>
            <p:cNvPr id="97305" name="Group 25"/>
            <p:cNvGrpSpPr/>
            <p:nvPr/>
          </p:nvGrpSpPr>
          <p:grpSpPr bwMode="auto">
            <a:xfrm>
              <a:off x="1226" y="484"/>
              <a:ext cx="454" cy="240"/>
              <a:chOff x="1200" y="1488"/>
              <a:chExt cx="454" cy="240"/>
            </a:xfrm>
          </p:grpSpPr>
          <p:sp>
            <p:nvSpPr>
              <p:cNvPr id="97306" name="Line 26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07" name="Line 27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08" name="Line 28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09" name="Line 29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0" name="Line 30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1" name="Line 31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2" name="Line 32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3" name="Line 33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5" name="Line 35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7316" name="Group 36"/>
            <p:cNvGrpSpPr/>
            <p:nvPr/>
          </p:nvGrpSpPr>
          <p:grpSpPr bwMode="auto">
            <a:xfrm>
              <a:off x="1740" y="480"/>
              <a:ext cx="454" cy="240"/>
              <a:chOff x="1200" y="1488"/>
              <a:chExt cx="454" cy="240"/>
            </a:xfrm>
          </p:grpSpPr>
          <p:sp>
            <p:nvSpPr>
              <p:cNvPr id="97317" name="Line 37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8" name="Line 38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1" name="Line 41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2" name="Line 42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3" name="Line 43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4" name="Line 44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5" name="Line 45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6" name="Line 46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7327" name="Group 47"/>
            <p:cNvGrpSpPr/>
            <p:nvPr/>
          </p:nvGrpSpPr>
          <p:grpSpPr bwMode="auto">
            <a:xfrm>
              <a:off x="2758" y="480"/>
              <a:ext cx="454" cy="240"/>
              <a:chOff x="1200" y="1488"/>
              <a:chExt cx="454" cy="240"/>
            </a:xfrm>
          </p:grpSpPr>
          <p:sp>
            <p:nvSpPr>
              <p:cNvPr id="97328" name="Line 48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29" name="Line 49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0" name="Line 50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1" name="Line 51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2" name="Line 52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3" name="Line 53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5" name="Line 55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6" name="Line 56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37" name="Line 57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7338" name="Group 58"/>
            <p:cNvGrpSpPr/>
            <p:nvPr/>
          </p:nvGrpSpPr>
          <p:grpSpPr bwMode="auto">
            <a:xfrm>
              <a:off x="3257" y="476"/>
              <a:ext cx="454" cy="240"/>
              <a:chOff x="1200" y="1488"/>
              <a:chExt cx="454" cy="240"/>
            </a:xfrm>
          </p:grpSpPr>
          <p:sp>
            <p:nvSpPr>
              <p:cNvPr id="97339" name="Line 59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0" name="Line 60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1" name="Line 61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2" name="Line 62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3" name="Line 63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4" name="Line 64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5" name="Line 65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6" name="Line 66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7" name="Line 67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48" name="Line 68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7349" name="Group 69"/>
            <p:cNvGrpSpPr/>
            <p:nvPr/>
          </p:nvGrpSpPr>
          <p:grpSpPr bwMode="auto">
            <a:xfrm>
              <a:off x="2243" y="481"/>
              <a:ext cx="454" cy="240"/>
              <a:chOff x="1200" y="1488"/>
              <a:chExt cx="454" cy="240"/>
            </a:xfrm>
          </p:grpSpPr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1" name="Line 71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3" name="Line 73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4" name="Line 74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5" name="Line 75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6" name="Line 76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7" name="Line 77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8" name="Line 78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59" name="Line 79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7360" name="Group 80"/>
            <p:cNvGrpSpPr/>
            <p:nvPr/>
          </p:nvGrpSpPr>
          <p:grpSpPr bwMode="auto">
            <a:xfrm>
              <a:off x="3753" y="489"/>
              <a:ext cx="454" cy="240"/>
              <a:chOff x="1200" y="1488"/>
              <a:chExt cx="454" cy="240"/>
            </a:xfrm>
          </p:grpSpPr>
          <p:sp>
            <p:nvSpPr>
              <p:cNvPr id="97361" name="Line 81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2" name="Line 82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3" name="Line 83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4" name="Line 84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5" name="Line 85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6" name="Line 86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7" name="Line 87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8" name="Line 88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69" name="Line 89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7370" name="Line 90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97371" name="Line 91"/>
          <p:cNvSpPr>
            <a:spLocks noChangeShapeType="1"/>
          </p:cNvSpPr>
          <p:nvPr/>
        </p:nvSpPr>
        <p:spPr bwMode="auto">
          <a:xfrm>
            <a:off x="6474460" y="3772535"/>
            <a:ext cx="34137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p>
            <a:endParaRPr lang="en-US"/>
          </a:p>
        </p:txBody>
      </p:sp>
      <p:sp>
        <p:nvSpPr>
          <p:cNvPr id="97372" name="Arc 92"/>
          <p:cNvSpPr/>
          <p:nvPr/>
        </p:nvSpPr>
        <p:spPr bwMode="auto">
          <a:xfrm>
            <a:off x="5676901" y="4747260"/>
            <a:ext cx="170179" cy="51244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034"/>
              <a:gd name="T1" fmla="*/ 0 h 21600"/>
              <a:gd name="T2" fmla="*/ 19034 w 19034"/>
              <a:gd name="T3" fmla="*/ 11390 h 21600"/>
              <a:gd name="T4" fmla="*/ 0 w 190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34" h="21600" fill="none" extrusionOk="0">
                <a:moveTo>
                  <a:pt x="-1" y="0"/>
                </a:moveTo>
                <a:cubicBezTo>
                  <a:pt x="7958" y="0"/>
                  <a:pt x="15272" y="4376"/>
                  <a:pt x="19034" y="11389"/>
                </a:cubicBezTo>
              </a:path>
              <a:path w="19034" h="21600" stroke="0" extrusionOk="0">
                <a:moveTo>
                  <a:pt x="-1" y="0"/>
                </a:moveTo>
                <a:cubicBezTo>
                  <a:pt x="7958" y="0"/>
                  <a:pt x="15272" y="4376"/>
                  <a:pt x="19034" y="1138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p>
            <a:endParaRPr lang="en-US"/>
          </a:p>
        </p:txBody>
      </p:sp>
      <p:sp>
        <p:nvSpPr>
          <p:cNvPr id="97377" name="Freeform 97"/>
          <p:cNvSpPr/>
          <p:nvPr/>
        </p:nvSpPr>
        <p:spPr bwMode="auto">
          <a:xfrm>
            <a:off x="6080761" y="3726180"/>
            <a:ext cx="167640" cy="320040"/>
          </a:xfrm>
          <a:custGeom>
            <a:avLst/>
            <a:gdLst>
              <a:gd name="T0" fmla="*/ 6 w 66"/>
              <a:gd name="T1" fmla="*/ 0 h 168"/>
              <a:gd name="T2" fmla="*/ 66 w 66"/>
              <a:gd name="T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" h="168">
                <a:moveTo>
                  <a:pt x="6" y="0"/>
                </a:moveTo>
                <a:cubicBezTo>
                  <a:pt x="18" y="125"/>
                  <a:pt x="0" y="102"/>
                  <a:pt x="66" y="168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p>
            <a:endParaRPr lang="en-US"/>
          </a:p>
        </p:txBody>
      </p:sp>
      <p:sp>
        <p:nvSpPr>
          <p:cNvPr id="5" name="Title 4"/>
          <p:cNvSpPr/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53795" y="6419215"/>
            <a:ext cx="8984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  <a:sym typeface="+mn-ea"/>
              </a:rPr>
              <a:t>Cách vẽ b đi qua A và song song với a</a:t>
            </a:r>
            <a:endParaRPr lang="en-US" sz="3600" dirty="0">
              <a:solidFill>
                <a:srgbClr val="0000FF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80440" y="6546215"/>
            <a:ext cx="130568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sym typeface="+mn-ea"/>
              </a:rPr>
              <a:t>Có thể vẽ được bao nhiêu đường thẳng b đi qua A và song song với a?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6690" y="1090295"/>
            <a:ext cx="14020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Cho điểm A nằm ngoài đường thẳng a. </a:t>
            </a:r>
            <a:endParaRPr lang="en-US" sz="36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1248 L -0.08299 0.190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8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6" grpId="0" bldLvl="0" animBg="1"/>
      <p:bldP spid="97371" grpId="0" bldLvl="0" animBg="1"/>
      <p:bldP spid="97372" grpId="0" bldLvl="0" animBg="1"/>
      <p:bldP spid="97377" grpId="0" bldLvl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8535" y="1810385"/>
            <a:ext cx="12960985" cy="1940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/>
          <a:p>
            <a:pPr eaLnBrk="0" hangingPunct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* Tiên đề Euclid:</a:t>
            </a:r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b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</a:rPr>
              <a:t>Qua một điểm nằm ngoài một đường thẳng chỉ có một đường thẳng song song với đường thẳng đó.</a:t>
            </a:r>
            <a:endParaRPr lang="en-US" sz="36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</a:endParaRPr>
          </a:p>
        </p:txBody>
      </p:sp>
      <p:grpSp>
        <p:nvGrpSpPr>
          <p:cNvPr id="2082" name="Google Shape;2082;p74"/>
          <p:cNvGrpSpPr/>
          <p:nvPr/>
        </p:nvGrpSpPr>
        <p:grpSpPr>
          <a:xfrm>
            <a:off x="613410" y="3595370"/>
            <a:ext cx="2988945" cy="1974850"/>
            <a:chOff x="1008650" y="1489775"/>
            <a:chExt cx="851350" cy="449775"/>
          </a:xfrm>
        </p:grpSpPr>
        <p:sp>
          <p:nvSpPr>
            <p:cNvPr id="2083" name="Google Shape;2083;p74"/>
            <p:cNvSpPr/>
            <p:nvPr/>
          </p:nvSpPr>
          <p:spPr>
            <a:xfrm>
              <a:off x="1446550" y="1522600"/>
              <a:ext cx="406025" cy="344400"/>
            </a:xfrm>
            <a:custGeom>
              <a:avLst/>
              <a:gdLst/>
              <a:ahLst/>
              <a:cxnLst/>
              <a:rect l="l" t="t" r="r" b="b"/>
              <a:pathLst>
                <a:path w="16241" h="13776" extrusionOk="0">
                  <a:moveTo>
                    <a:pt x="15874" y="1"/>
                  </a:moveTo>
                  <a:lnTo>
                    <a:pt x="15874" y="1"/>
                  </a:lnTo>
                  <a:cubicBezTo>
                    <a:pt x="15926" y="176"/>
                    <a:pt x="15943" y="333"/>
                    <a:pt x="15943" y="490"/>
                  </a:cubicBezTo>
                  <a:cubicBezTo>
                    <a:pt x="15943" y="892"/>
                    <a:pt x="15804" y="1277"/>
                    <a:pt x="15489" y="1522"/>
                  </a:cubicBezTo>
                  <a:lnTo>
                    <a:pt x="15227" y="1731"/>
                  </a:lnTo>
                  <a:cubicBezTo>
                    <a:pt x="15227" y="1749"/>
                    <a:pt x="15227" y="1766"/>
                    <a:pt x="15209" y="1784"/>
                  </a:cubicBezTo>
                  <a:lnTo>
                    <a:pt x="13986" y="6469"/>
                  </a:lnTo>
                  <a:cubicBezTo>
                    <a:pt x="13968" y="6521"/>
                    <a:pt x="13933" y="6556"/>
                    <a:pt x="13881" y="6574"/>
                  </a:cubicBezTo>
                  <a:lnTo>
                    <a:pt x="13846" y="6574"/>
                  </a:lnTo>
                  <a:cubicBezTo>
                    <a:pt x="13811" y="6574"/>
                    <a:pt x="13758" y="6556"/>
                    <a:pt x="13741" y="6521"/>
                  </a:cubicBezTo>
                  <a:lnTo>
                    <a:pt x="9038" y="508"/>
                  </a:lnTo>
                  <a:lnTo>
                    <a:pt x="158" y="7413"/>
                  </a:lnTo>
                  <a:cubicBezTo>
                    <a:pt x="53" y="7483"/>
                    <a:pt x="0" y="7623"/>
                    <a:pt x="0" y="7745"/>
                  </a:cubicBezTo>
                  <a:cubicBezTo>
                    <a:pt x="0" y="7797"/>
                    <a:pt x="18" y="7867"/>
                    <a:pt x="35" y="7920"/>
                  </a:cubicBezTo>
                  <a:lnTo>
                    <a:pt x="175" y="8217"/>
                  </a:lnTo>
                  <a:cubicBezTo>
                    <a:pt x="1119" y="10385"/>
                    <a:pt x="2623" y="12273"/>
                    <a:pt x="4511" y="13689"/>
                  </a:cubicBezTo>
                  <a:cubicBezTo>
                    <a:pt x="4598" y="13758"/>
                    <a:pt x="4685" y="13776"/>
                    <a:pt x="4773" y="13776"/>
                  </a:cubicBezTo>
                  <a:cubicBezTo>
                    <a:pt x="4860" y="13776"/>
                    <a:pt x="4965" y="13758"/>
                    <a:pt x="5035" y="13689"/>
                  </a:cubicBezTo>
                  <a:lnTo>
                    <a:pt x="13986" y="6731"/>
                  </a:lnTo>
                  <a:lnTo>
                    <a:pt x="15436" y="2116"/>
                  </a:lnTo>
                  <a:cubicBezTo>
                    <a:pt x="15419" y="2064"/>
                    <a:pt x="15436" y="2011"/>
                    <a:pt x="15489" y="1976"/>
                  </a:cubicBezTo>
                  <a:lnTo>
                    <a:pt x="15786" y="1731"/>
                  </a:lnTo>
                  <a:cubicBezTo>
                    <a:pt x="16083" y="1504"/>
                    <a:pt x="16241" y="1172"/>
                    <a:pt x="16241" y="840"/>
                  </a:cubicBezTo>
                  <a:cubicBezTo>
                    <a:pt x="16241" y="595"/>
                    <a:pt x="16153" y="350"/>
                    <a:pt x="15996" y="141"/>
                  </a:cubicBezTo>
                  <a:cubicBezTo>
                    <a:pt x="15961" y="88"/>
                    <a:pt x="15908" y="36"/>
                    <a:pt x="15874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4" name="Google Shape;2084;p74"/>
            <p:cNvSpPr/>
            <p:nvPr/>
          </p:nvSpPr>
          <p:spPr>
            <a:xfrm>
              <a:off x="1438675" y="1509925"/>
              <a:ext cx="421325" cy="364950"/>
            </a:xfrm>
            <a:custGeom>
              <a:avLst/>
              <a:gdLst/>
              <a:ahLst/>
              <a:cxnLst/>
              <a:rect l="l" t="t" r="r" b="b"/>
              <a:pathLst>
                <a:path w="16853" h="14598" extrusionOk="0">
                  <a:moveTo>
                    <a:pt x="15944" y="1"/>
                  </a:moveTo>
                  <a:lnTo>
                    <a:pt x="15944" y="1"/>
                  </a:lnTo>
                  <a:cubicBezTo>
                    <a:pt x="16049" y="158"/>
                    <a:pt x="16136" y="333"/>
                    <a:pt x="16189" y="508"/>
                  </a:cubicBezTo>
                  <a:cubicBezTo>
                    <a:pt x="16223" y="543"/>
                    <a:pt x="16276" y="595"/>
                    <a:pt x="16311" y="648"/>
                  </a:cubicBezTo>
                  <a:cubicBezTo>
                    <a:pt x="16468" y="857"/>
                    <a:pt x="16556" y="1102"/>
                    <a:pt x="16556" y="1347"/>
                  </a:cubicBezTo>
                  <a:cubicBezTo>
                    <a:pt x="16556" y="1679"/>
                    <a:pt x="16398" y="2011"/>
                    <a:pt x="16101" y="2238"/>
                  </a:cubicBezTo>
                  <a:lnTo>
                    <a:pt x="15804" y="2483"/>
                  </a:lnTo>
                  <a:cubicBezTo>
                    <a:pt x="15751" y="2518"/>
                    <a:pt x="15734" y="2571"/>
                    <a:pt x="15751" y="2623"/>
                  </a:cubicBezTo>
                  <a:lnTo>
                    <a:pt x="14301" y="7238"/>
                  </a:lnTo>
                  <a:lnTo>
                    <a:pt x="5350" y="14196"/>
                  </a:lnTo>
                  <a:cubicBezTo>
                    <a:pt x="5280" y="14265"/>
                    <a:pt x="5175" y="14283"/>
                    <a:pt x="5088" y="14283"/>
                  </a:cubicBezTo>
                  <a:cubicBezTo>
                    <a:pt x="5000" y="14283"/>
                    <a:pt x="4913" y="14265"/>
                    <a:pt x="4826" y="14196"/>
                  </a:cubicBezTo>
                  <a:cubicBezTo>
                    <a:pt x="2938" y="12780"/>
                    <a:pt x="1434" y="10892"/>
                    <a:pt x="490" y="8724"/>
                  </a:cubicBezTo>
                  <a:lnTo>
                    <a:pt x="350" y="8427"/>
                  </a:lnTo>
                  <a:cubicBezTo>
                    <a:pt x="333" y="8374"/>
                    <a:pt x="315" y="8304"/>
                    <a:pt x="315" y="8252"/>
                  </a:cubicBezTo>
                  <a:cubicBezTo>
                    <a:pt x="315" y="8130"/>
                    <a:pt x="368" y="7990"/>
                    <a:pt x="473" y="7920"/>
                  </a:cubicBezTo>
                  <a:lnTo>
                    <a:pt x="9353" y="1015"/>
                  </a:lnTo>
                  <a:lnTo>
                    <a:pt x="9161" y="770"/>
                  </a:lnTo>
                  <a:lnTo>
                    <a:pt x="298" y="7675"/>
                  </a:lnTo>
                  <a:cubicBezTo>
                    <a:pt x="106" y="7815"/>
                    <a:pt x="1" y="8025"/>
                    <a:pt x="1" y="8252"/>
                  </a:cubicBezTo>
                  <a:cubicBezTo>
                    <a:pt x="1" y="8357"/>
                    <a:pt x="36" y="8444"/>
                    <a:pt x="71" y="8549"/>
                  </a:cubicBezTo>
                  <a:lnTo>
                    <a:pt x="193" y="8846"/>
                  </a:lnTo>
                  <a:cubicBezTo>
                    <a:pt x="1172" y="11066"/>
                    <a:pt x="2710" y="12989"/>
                    <a:pt x="4651" y="14440"/>
                  </a:cubicBezTo>
                  <a:cubicBezTo>
                    <a:pt x="4773" y="14545"/>
                    <a:pt x="4931" y="14598"/>
                    <a:pt x="5088" y="14598"/>
                  </a:cubicBezTo>
                  <a:cubicBezTo>
                    <a:pt x="5245" y="14598"/>
                    <a:pt x="5403" y="14545"/>
                    <a:pt x="5542" y="14440"/>
                  </a:cubicBezTo>
                  <a:lnTo>
                    <a:pt x="14440" y="7535"/>
                  </a:lnTo>
                  <a:cubicBezTo>
                    <a:pt x="14510" y="7518"/>
                    <a:pt x="14545" y="7483"/>
                    <a:pt x="14563" y="7430"/>
                  </a:cubicBezTo>
                  <a:lnTo>
                    <a:pt x="16066" y="2658"/>
                  </a:lnTo>
                  <a:lnTo>
                    <a:pt x="16293" y="2483"/>
                  </a:lnTo>
                  <a:cubicBezTo>
                    <a:pt x="16660" y="2203"/>
                    <a:pt x="16853" y="1766"/>
                    <a:pt x="16853" y="1347"/>
                  </a:cubicBezTo>
                  <a:cubicBezTo>
                    <a:pt x="16853" y="1032"/>
                    <a:pt x="16748" y="717"/>
                    <a:pt x="16556" y="455"/>
                  </a:cubicBezTo>
                  <a:cubicBezTo>
                    <a:pt x="16381" y="246"/>
                    <a:pt x="16171" y="88"/>
                    <a:pt x="15944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5" name="Google Shape;2085;p74"/>
            <p:cNvSpPr/>
            <p:nvPr/>
          </p:nvSpPr>
          <p:spPr>
            <a:xfrm>
              <a:off x="1443925" y="1517800"/>
              <a:ext cx="348775" cy="336375"/>
            </a:xfrm>
            <a:custGeom>
              <a:avLst/>
              <a:gdLst/>
              <a:ahLst/>
              <a:cxnLst/>
              <a:rect l="l" t="t" r="r" b="b"/>
              <a:pathLst>
                <a:path w="13951" h="13455" extrusionOk="0">
                  <a:moveTo>
                    <a:pt x="8654" y="0"/>
                  </a:moveTo>
                  <a:lnTo>
                    <a:pt x="263" y="6713"/>
                  </a:lnTo>
                  <a:cubicBezTo>
                    <a:pt x="53" y="6871"/>
                    <a:pt x="1" y="7150"/>
                    <a:pt x="123" y="7395"/>
                  </a:cubicBezTo>
                  <a:lnTo>
                    <a:pt x="263" y="7692"/>
                  </a:lnTo>
                  <a:cubicBezTo>
                    <a:pt x="1312" y="9912"/>
                    <a:pt x="2902" y="11835"/>
                    <a:pt x="4843" y="13321"/>
                  </a:cubicBezTo>
                  <a:cubicBezTo>
                    <a:pt x="4951" y="13411"/>
                    <a:pt x="5077" y="13455"/>
                    <a:pt x="5200" y="13455"/>
                  </a:cubicBezTo>
                  <a:cubicBezTo>
                    <a:pt x="5317" y="13455"/>
                    <a:pt x="5431" y="13415"/>
                    <a:pt x="5525" y="13339"/>
                  </a:cubicBezTo>
                  <a:lnTo>
                    <a:pt x="13951" y="6626"/>
                  </a:lnTo>
                  <a:lnTo>
                    <a:pt x="8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6" name="Google Shape;2086;p74"/>
            <p:cNvSpPr/>
            <p:nvPr/>
          </p:nvSpPr>
          <p:spPr>
            <a:xfrm>
              <a:off x="1441750" y="1514375"/>
              <a:ext cx="354450" cy="343450"/>
            </a:xfrm>
            <a:custGeom>
              <a:avLst/>
              <a:gdLst/>
              <a:ahLst/>
              <a:cxnLst/>
              <a:rect l="l" t="t" r="r" b="b"/>
              <a:pathLst>
                <a:path w="14178" h="13738" extrusionOk="0">
                  <a:moveTo>
                    <a:pt x="8723" y="347"/>
                  </a:moveTo>
                  <a:lnTo>
                    <a:pt x="13828" y="6745"/>
                  </a:lnTo>
                  <a:lnTo>
                    <a:pt x="5524" y="13353"/>
                  </a:lnTo>
                  <a:cubicBezTo>
                    <a:pt x="5454" y="13406"/>
                    <a:pt x="5384" y="13441"/>
                    <a:pt x="5297" y="13441"/>
                  </a:cubicBezTo>
                  <a:cubicBezTo>
                    <a:pt x="5192" y="13441"/>
                    <a:pt x="5105" y="13406"/>
                    <a:pt x="5017" y="13353"/>
                  </a:cubicBezTo>
                  <a:cubicBezTo>
                    <a:pt x="3094" y="11885"/>
                    <a:pt x="1521" y="9962"/>
                    <a:pt x="490" y="7777"/>
                  </a:cubicBezTo>
                  <a:lnTo>
                    <a:pt x="332" y="7462"/>
                  </a:lnTo>
                  <a:cubicBezTo>
                    <a:pt x="315" y="7410"/>
                    <a:pt x="297" y="7340"/>
                    <a:pt x="297" y="7270"/>
                  </a:cubicBezTo>
                  <a:cubicBezTo>
                    <a:pt x="297" y="7147"/>
                    <a:pt x="350" y="7043"/>
                    <a:pt x="437" y="6973"/>
                  </a:cubicBezTo>
                  <a:lnTo>
                    <a:pt x="8723" y="347"/>
                  </a:lnTo>
                  <a:close/>
                  <a:moveTo>
                    <a:pt x="8747" y="1"/>
                  </a:moveTo>
                  <a:cubicBezTo>
                    <a:pt x="8715" y="1"/>
                    <a:pt x="8683" y="11"/>
                    <a:pt x="8653" y="33"/>
                  </a:cubicBezTo>
                  <a:lnTo>
                    <a:pt x="245" y="6728"/>
                  </a:lnTo>
                  <a:cubicBezTo>
                    <a:pt x="88" y="6868"/>
                    <a:pt x="0" y="7060"/>
                    <a:pt x="0" y="7270"/>
                  </a:cubicBezTo>
                  <a:cubicBezTo>
                    <a:pt x="0" y="7375"/>
                    <a:pt x="18" y="7497"/>
                    <a:pt x="70" y="7602"/>
                  </a:cubicBezTo>
                  <a:lnTo>
                    <a:pt x="210" y="7899"/>
                  </a:lnTo>
                  <a:cubicBezTo>
                    <a:pt x="1276" y="10119"/>
                    <a:pt x="2867" y="12077"/>
                    <a:pt x="4842" y="13581"/>
                  </a:cubicBezTo>
                  <a:cubicBezTo>
                    <a:pt x="4982" y="13685"/>
                    <a:pt x="5140" y="13738"/>
                    <a:pt x="5297" y="13738"/>
                  </a:cubicBezTo>
                  <a:cubicBezTo>
                    <a:pt x="5437" y="13738"/>
                    <a:pt x="5594" y="13685"/>
                    <a:pt x="5717" y="13598"/>
                  </a:cubicBezTo>
                  <a:lnTo>
                    <a:pt x="14125" y="6885"/>
                  </a:lnTo>
                  <a:cubicBezTo>
                    <a:pt x="14143" y="6850"/>
                    <a:pt x="14178" y="6815"/>
                    <a:pt x="14178" y="6780"/>
                  </a:cubicBezTo>
                  <a:cubicBezTo>
                    <a:pt x="14178" y="6745"/>
                    <a:pt x="14160" y="6710"/>
                    <a:pt x="14143" y="6675"/>
                  </a:cubicBezTo>
                  <a:lnTo>
                    <a:pt x="8863" y="50"/>
                  </a:lnTo>
                  <a:cubicBezTo>
                    <a:pt x="8833" y="20"/>
                    <a:pt x="8790" y="1"/>
                    <a:pt x="8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7" name="Google Shape;2087;p74"/>
            <p:cNvSpPr/>
            <p:nvPr/>
          </p:nvSpPr>
          <p:spPr>
            <a:xfrm>
              <a:off x="1443050" y="1513000"/>
              <a:ext cx="338725" cy="323975"/>
            </a:xfrm>
            <a:custGeom>
              <a:avLst/>
              <a:gdLst/>
              <a:ahLst/>
              <a:cxnLst/>
              <a:rect l="l" t="t" r="r" b="b"/>
              <a:pathLst>
                <a:path w="13549" h="12959" extrusionOk="0">
                  <a:moveTo>
                    <a:pt x="8671" y="0"/>
                  </a:moveTo>
                  <a:lnTo>
                    <a:pt x="263" y="6713"/>
                  </a:lnTo>
                  <a:cubicBezTo>
                    <a:pt x="71" y="6870"/>
                    <a:pt x="1" y="7132"/>
                    <a:pt x="105" y="7360"/>
                  </a:cubicBezTo>
                  <a:lnTo>
                    <a:pt x="228" y="7657"/>
                  </a:lnTo>
                  <a:cubicBezTo>
                    <a:pt x="1172" y="9720"/>
                    <a:pt x="2640" y="11503"/>
                    <a:pt x="4476" y="12849"/>
                  </a:cubicBezTo>
                  <a:cubicBezTo>
                    <a:pt x="4567" y="12923"/>
                    <a:pt x="4677" y="12958"/>
                    <a:pt x="4788" y="12958"/>
                  </a:cubicBezTo>
                  <a:cubicBezTo>
                    <a:pt x="4913" y="12958"/>
                    <a:pt x="5039" y="12914"/>
                    <a:pt x="5140" y="12831"/>
                  </a:cubicBezTo>
                  <a:lnTo>
                    <a:pt x="13549" y="6136"/>
                  </a:lnTo>
                  <a:lnTo>
                    <a:pt x="86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8" name="Google Shape;2088;p74"/>
            <p:cNvSpPr/>
            <p:nvPr/>
          </p:nvSpPr>
          <p:spPr>
            <a:xfrm>
              <a:off x="1440875" y="1509575"/>
              <a:ext cx="344825" cy="331225"/>
            </a:xfrm>
            <a:custGeom>
              <a:avLst/>
              <a:gdLst/>
              <a:ahLst/>
              <a:cxnLst/>
              <a:rect l="l" t="t" r="r" b="b"/>
              <a:pathLst>
                <a:path w="13793" h="13249" extrusionOk="0">
                  <a:moveTo>
                    <a:pt x="8741" y="347"/>
                  </a:moveTo>
                  <a:lnTo>
                    <a:pt x="13443" y="6238"/>
                  </a:lnTo>
                  <a:lnTo>
                    <a:pt x="5140" y="12864"/>
                  </a:lnTo>
                  <a:cubicBezTo>
                    <a:pt x="5070" y="12916"/>
                    <a:pt x="4965" y="12951"/>
                    <a:pt x="4877" y="12951"/>
                  </a:cubicBezTo>
                  <a:cubicBezTo>
                    <a:pt x="4808" y="12951"/>
                    <a:pt x="4720" y="12916"/>
                    <a:pt x="4650" y="12864"/>
                  </a:cubicBezTo>
                  <a:cubicBezTo>
                    <a:pt x="2832" y="11535"/>
                    <a:pt x="1381" y="9769"/>
                    <a:pt x="455" y="7724"/>
                  </a:cubicBezTo>
                  <a:lnTo>
                    <a:pt x="332" y="7444"/>
                  </a:lnTo>
                  <a:cubicBezTo>
                    <a:pt x="297" y="7392"/>
                    <a:pt x="297" y="7339"/>
                    <a:pt x="297" y="7269"/>
                  </a:cubicBezTo>
                  <a:cubicBezTo>
                    <a:pt x="297" y="7165"/>
                    <a:pt x="350" y="7042"/>
                    <a:pt x="437" y="6955"/>
                  </a:cubicBezTo>
                  <a:lnTo>
                    <a:pt x="8741" y="347"/>
                  </a:lnTo>
                  <a:close/>
                  <a:moveTo>
                    <a:pt x="8755" y="1"/>
                  </a:moveTo>
                  <a:cubicBezTo>
                    <a:pt x="8724" y="1"/>
                    <a:pt x="8693" y="10"/>
                    <a:pt x="8671" y="32"/>
                  </a:cubicBezTo>
                  <a:lnTo>
                    <a:pt x="262" y="6728"/>
                  </a:lnTo>
                  <a:cubicBezTo>
                    <a:pt x="88" y="6867"/>
                    <a:pt x="0" y="7077"/>
                    <a:pt x="0" y="7269"/>
                  </a:cubicBezTo>
                  <a:cubicBezTo>
                    <a:pt x="0" y="7374"/>
                    <a:pt x="18" y="7479"/>
                    <a:pt x="53" y="7567"/>
                  </a:cubicBezTo>
                  <a:lnTo>
                    <a:pt x="192" y="7846"/>
                  </a:lnTo>
                  <a:cubicBezTo>
                    <a:pt x="1136" y="9944"/>
                    <a:pt x="2622" y="11745"/>
                    <a:pt x="4475" y="13108"/>
                  </a:cubicBezTo>
                  <a:cubicBezTo>
                    <a:pt x="4598" y="13196"/>
                    <a:pt x="4738" y="13248"/>
                    <a:pt x="4877" y="13248"/>
                  </a:cubicBezTo>
                  <a:cubicBezTo>
                    <a:pt x="5035" y="13248"/>
                    <a:pt x="5192" y="13196"/>
                    <a:pt x="5315" y="13091"/>
                  </a:cubicBezTo>
                  <a:lnTo>
                    <a:pt x="13723" y="6378"/>
                  </a:lnTo>
                  <a:cubicBezTo>
                    <a:pt x="13758" y="6360"/>
                    <a:pt x="13775" y="6326"/>
                    <a:pt x="13775" y="6273"/>
                  </a:cubicBezTo>
                  <a:cubicBezTo>
                    <a:pt x="13793" y="6238"/>
                    <a:pt x="13775" y="6203"/>
                    <a:pt x="13758" y="6168"/>
                  </a:cubicBezTo>
                  <a:lnTo>
                    <a:pt x="8863" y="50"/>
                  </a:lnTo>
                  <a:cubicBezTo>
                    <a:pt x="8843" y="19"/>
                    <a:pt x="8799" y="1"/>
                    <a:pt x="8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9" name="Google Shape;2089;p74"/>
            <p:cNvSpPr/>
            <p:nvPr/>
          </p:nvSpPr>
          <p:spPr>
            <a:xfrm>
              <a:off x="1659375" y="1505125"/>
              <a:ext cx="163925" cy="178325"/>
            </a:xfrm>
            <a:custGeom>
              <a:avLst/>
              <a:gdLst/>
              <a:ahLst/>
              <a:cxnLst/>
              <a:rect l="l" t="t" r="r" b="b"/>
              <a:pathLst>
                <a:path w="6557" h="7133" extrusionOk="0">
                  <a:moveTo>
                    <a:pt x="4721" y="0"/>
                  </a:moveTo>
                  <a:lnTo>
                    <a:pt x="1" y="315"/>
                  </a:lnTo>
                  <a:lnTo>
                    <a:pt x="5333" y="7133"/>
                  </a:lnTo>
                  <a:lnTo>
                    <a:pt x="6556" y="2448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0" name="Google Shape;2090;p74"/>
            <p:cNvSpPr/>
            <p:nvPr/>
          </p:nvSpPr>
          <p:spPr>
            <a:xfrm>
              <a:off x="1655900" y="1501200"/>
              <a:ext cx="171325" cy="185925"/>
            </a:xfrm>
            <a:custGeom>
              <a:avLst/>
              <a:gdLst/>
              <a:ahLst/>
              <a:cxnLst/>
              <a:rect l="l" t="t" r="r" b="b"/>
              <a:pathLst>
                <a:path w="6853" h="7437" extrusionOk="0">
                  <a:moveTo>
                    <a:pt x="4790" y="297"/>
                  </a:moveTo>
                  <a:lnTo>
                    <a:pt x="6538" y="2640"/>
                  </a:lnTo>
                  <a:lnTo>
                    <a:pt x="5408" y="6964"/>
                  </a:lnTo>
                  <a:lnTo>
                    <a:pt x="437" y="595"/>
                  </a:lnTo>
                  <a:lnTo>
                    <a:pt x="4790" y="297"/>
                  </a:lnTo>
                  <a:close/>
                  <a:moveTo>
                    <a:pt x="4860" y="0"/>
                  </a:moveTo>
                  <a:lnTo>
                    <a:pt x="140" y="332"/>
                  </a:lnTo>
                  <a:cubicBezTo>
                    <a:pt x="87" y="332"/>
                    <a:pt x="35" y="367"/>
                    <a:pt x="17" y="402"/>
                  </a:cubicBezTo>
                  <a:cubicBezTo>
                    <a:pt x="0" y="455"/>
                    <a:pt x="0" y="525"/>
                    <a:pt x="35" y="560"/>
                  </a:cubicBezTo>
                  <a:lnTo>
                    <a:pt x="5367" y="7377"/>
                  </a:lnTo>
                  <a:cubicBezTo>
                    <a:pt x="5393" y="7417"/>
                    <a:pt x="5429" y="7436"/>
                    <a:pt x="5468" y="7436"/>
                  </a:cubicBezTo>
                  <a:cubicBezTo>
                    <a:pt x="5480" y="7436"/>
                    <a:pt x="5494" y="7434"/>
                    <a:pt x="5507" y="7430"/>
                  </a:cubicBezTo>
                  <a:cubicBezTo>
                    <a:pt x="5559" y="7412"/>
                    <a:pt x="5594" y="7377"/>
                    <a:pt x="5612" y="7325"/>
                  </a:cubicBezTo>
                  <a:lnTo>
                    <a:pt x="6835" y="2640"/>
                  </a:lnTo>
                  <a:cubicBezTo>
                    <a:pt x="6853" y="2605"/>
                    <a:pt x="6853" y="2552"/>
                    <a:pt x="6818" y="2517"/>
                  </a:cubicBezTo>
                  <a:lnTo>
                    <a:pt x="4982" y="70"/>
                  </a:lnTo>
                  <a:cubicBezTo>
                    <a:pt x="4947" y="35"/>
                    <a:pt x="4912" y="0"/>
                    <a:pt x="4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1" name="Google Shape;2091;p74"/>
            <p:cNvSpPr/>
            <p:nvPr/>
          </p:nvSpPr>
          <p:spPr>
            <a:xfrm>
              <a:off x="1776075" y="1555825"/>
              <a:ext cx="43300" cy="120200"/>
            </a:xfrm>
            <a:custGeom>
              <a:avLst/>
              <a:gdLst/>
              <a:ahLst/>
              <a:cxnLst/>
              <a:rect l="l" t="t" r="r" b="b"/>
              <a:pathLst>
                <a:path w="1732" h="4808" extrusionOk="0">
                  <a:moveTo>
                    <a:pt x="1399" y="0"/>
                  </a:moveTo>
                  <a:lnTo>
                    <a:pt x="0" y="4021"/>
                  </a:lnTo>
                  <a:lnTo>
                    <a:pt x="612" y="4808"/>
                  </a:lnTo>
                  <a:lnTo>
                    <a:pt x="1731" y="455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2" name="Google Shape;2092;p74"/>
            <p:cNvSpPr/>
            <p:nvPr/>
          </p:nvSpPr>
          <p:spPr>
            <a:xfrm>
              <a:off x="1776500" y="1493750"/>
              <a:ext cx="68200" cy="69525"/>
            </a:xfrm>
            <a:custGeom>
              <a:avLst/>
              <a:gdLst/>
              <a:ahLst/>
              <a:cxnLst/>
              <a:rect l="l" t="t" r="r" b="b"/>
              <a:pathLst>
                <a:path w="2728" h="2781" extrusionOk="0">
                  <a:moveTo>
                    <a:pt x="1006" y="0"/>
                  </a:moveTo>
                  <a:cubicBezTo>
                    <a:pt x="760" y="0"/>
                    <a:pt x="525" y="74"/>
                    <a:pt x="333" y="228"/>
                  </a:cubicBezTo>
                  <a:lnTo>
                    <a:pt x="36" y="455"/>
                  </a:lnTo>
                  <a:cubicBezTo>
                    <a:pt x="1" y="490"/>
                    <a:pt x="1906" y="2780"/>
                    <a:pt x="1906" y="2780"/>
                  </a:cubicBezTo>
                  <a:lnTo>
                    <a:pt x="2186" y="2553"/>
                  </a:lnTo>
                  <a:cubicBezTo>
                    <a:pt x="2710" y="2134"/>
                    <a:pt x="2728" y="1260"/>
                    <a:pt x="2221" y="630"/>
                  </a:cubicBezTo>
                  <a:cubicBezTo>
                    <a:pt x="1889" y="221"/>
                    <a:pt x="1431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3" name="Google Shape;2093;p74"/>
            <p:cNvSpPr/>
            <p:nvPr/>
          </p:nvSpPr>
          <p:spPr>
            <a:xfrm>
              <a:off x="1773450" y="1489775"/>
              <a:ext cx="71700" cy="77500"/>
            </a:xfrm>
            <a:custGeom>
              <a:avLst/>
              <a:gdLst/>
              <a:ahLst/>
              <a:cxnLst/>
              <a:rect l="l" t="t" r="r" b="b"/>
              <a:pathLst>
                <a:path w="2868" h="3100" extrusionOk="0">
                  <a:moveTo>
                    <a:pt x="1119" y="317"/>
                  </a:moveTo>
                  <a:cubicBezTo>
                    <a:pt x="1504" y="317"/>
                    <a:pt x="1906" y="510"/>
                    <a:pt x="2203" y="877"/>
                  </a:cubicBezTo>
                  <a:cubicBezTo>
                    <a:pt x="2448" y="1174"/>
                    <a:pt x="2553" y="1506"/>
                    <a:pt x="2553" y="1803"/>
                  </a:cubicBezTo>
                  <a:cubicBezTo>
                    <a:pt x="2553" y="2135"/>
                    <a:pt x="2430" y="2415"/>
                    <a:pt x="2203" y="2590"/>
                  </a:cubicBezTo>
                  <a:lnTo>
                    <a:pt x="2048" y="2716"/>
                  </a:lnTo>
                  <a:lnTo>
                    <a:pt x="2048" y="2716"/>
                  </a:lnTo>
                  <a:cubicBezTo>
                    <a:pt x="1998" y="2656"/>
                    <a:pt x="1931" y="2577"/>
                    <a:pt x="1854" y="2485"/>
                  </a:cubicBezTo>
                  <a:cubicBezTo>
                    <a:pt x="1591" y="2170"/>
                    <a:pt x="1207" y="1698"/>
                    <a:pt x="875" y="1296"/>
                  </a:cubicBezTo>
                  <a:cubicBezTo>
                    <a:pt x="717" y="1086"/>
                    <a:pt x="560" y="894"/>
                    <a:pt x="455" y="772"/>
                  </a:cubicBezTo>
                  <a:cubicBezTo>
                    <a:pt x="422" y="728"/>
                    <a:pt x="396" y="683"/>
                    <a:pt x="372" y="648"/>
                  </a:cubicBezTo>
                  <a:lnTo>
                    <a:pt x="372" y="648"/>
                  </a:lnTo>
                  <a:lnTo>
                    <a:pt x="542" y="510"/>
                  </a:lnTo>
                  <a:cubicBezTo>
                    <a:pt x="717" y="387"/>
                    <a:pt x="910" y="317"/>
                    <a:pt x="1119" y="317"/>
                  </a:cubicBezTo>
                  <a:close/>
                  <a:moveTo>
                    <a:pt x="1050" y="0"/>
                  </a:moveTo>
                  <a:cubicBezTo>
                    <a:pt x="796" y="0"/>
                    <a:pt x="558" y="89"/>
                    <a:pt x="350" y="265"/>
                  </a:cubicBezTo>
                  <a:lnTo>
                    <a:pt x="70" y="492"/>
                  </a:lnTo>
                  <a:cubicBezTo>
                    <a:pt x="35" y="510"/>
                    <a:pt x="18" y="527"/>
                    <a:pt x="18" y="562"/>
                  </a:cubicBezTo>
                  <a:lnTo>
                    <a:pt x="0" y="614"/>
                  </a:lnTo>
                  <a:cubicBezTo>
                    <a:pt x="0" y="649"/>
                    <a:pt x="0" y="667"/>
                    <a:pt x="18" y="667"/>
                  </a:cubicBezTo>
                  <a:cubicBezTo>
                    <a:pt x="35" y="719"/>
                    <a:pt x="35" y="737"/>
                    <a:pt x="53" y="754"/>
                  </a:cubicBezTo>
                  <a:cubicBezTo>
                    <a:pt x="123" y="859"/>
                    <a:pt x="280" y="1052"/>
                    <a:pt x="455" y="1279"/>
                  </a:cubicBezTo>
                  <a:cubicBezTo>
                    <a:pt x="1014" y="1978"/>
                    <a:pt x="1906" y="3044"/>
                    <a:pt x="1906" y="3044"/>
                  </a:cubicBezTo>
                  <a:cubicBezTo>
                    <a:pt x="1934" y="3082"/>
                    <a:pt x="1972" y="3099"/>
                    <a:pt x="2012" y="3099"/>
                  </a:cubicBezTo>
                  <a:cubicBezTo>
                    <a:pt x="2047" y="3099"/>
                    <a:pt x="2083" y="3086"/>
                    <a:pt x="2116" y="3062"/>
                  </a:cubicBezTo>
                  <a:lnTo>
                    <a:pt x="2413" y="2835"/>
                  </a:lnTo>
                  <a:cubicBezTo>
                    <a:pt x="2728" y="2590"/>
                    <a:pt x="2867" y="2205"/>
                    <a:pt x="2867" y="1803"/>
                  </a:cubicBezTo>
                  <a:cubicBezTo>
                    <a:pt x="2867" y="1436"/>
                    <a:pt x="2728" y="1034"/>
                    <a:pt x="2465" y="684"/>
                  </a:cubicBezTo>
                  <a:cubicBezTo>
                    <a:pt x="2116" y="247"/>
                    <a:pt x="1609" y="3"/>
                    <a:pt x="1119" y="3"/>
                  </a:cubicBezTo>
                  <a:cubicBezTo>
                    <a:pt x="1096" y="1"/>
                    <a:pt x="1073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4" name="Google Shape;2094;p74"/>
            <p:cNvSpPr/>
            <p:nvPr/>
          </p:nvSpPr>
          <p:spPr>
            <a:xfrm>
              <a:off x="1813225" y="1519550"/>
              <a:ext cx="24050" cy="38050"/>
            </a:xfrm>
            <a:custGeom>
              <a:avLst/>
              <a:gdLst/>
              <a:ahLst/>
              <a:cxnLst/>
              <a:rect l="l" t="t" r="r" b="b"/>
              <a:pathLst>
                <a:path w="962" h="1522" extrusionOk="0">
                  <a:moveTo>
                    <a:pt x="822" y="0"/>
                  </a:moveTo>
                  <a:lnTo>
                    <a:pt x="0" y="962"/>
                  </a:lnTo>
                  <a:cubicBezTo>
                    <a:pt x="88" y="1084"/>
                    <a:pt x="193" y="1207"/>
                    <a:pt x="263" y="1294"/>
                  </a:cubicBezTo>
                  <a:cubicBezTo>
                    <a:pt x="332" y="1381"/>
                    <a:pt x="402" y="1469"/>
                    <a:pt x="455" y="1521"/>
                  </a:cubicBezTo>
                  <a:lnTo>
                    <a:pt x="612" y="1399"/>
                  </a:lnTo>
                  <a:cubicBezTo>
                    <a:pt x="839" y="1224"/>
                    <a:pt x="962" y="944"/>
                    <a:pt x="962" y="612"/>
                  </a:cubicBezTo>
                  <a:cubicBezTo>
                    <a:pt x="962" y="525"/>
                    <a:pt x="944" y="420"/>
                    <a:pt x="927" y="332"/>
                  </a:cubicBezTo>
                  <a:cubicBezTo>
                    <a:pt x="909" y="228"/>
                    <a:pt x="874" y="123"/>
                    <a:pt x="822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5" name="Google Shape;2095;p74"/>
            <p:cNvSpPr/>
            <p:nvPr/>
          </p:nvSpPr>
          <p:spPr>
            <a:xfrm>
              <a:off x="1813225" y="1527850"/>
              <a:ext cx="28875" cy="29750"/>
            </a:xfrm>
            <a:custGeom>
              <a:avLst/>
              <a:gdLst/>
              <a:ahLst/>
              <a:cxnLst/>
              <a:rect l="l" t="t" r="r" b="b"/>
              <a:pathLst>
                <a:path w="1155" h="1190" extrusionOk="0">
                  <a:moveTo>
                    <a:pt x="0" y="630"/>
                  </a:moveTo>
                  <a:lnTo>
                    <a:pt x="0" y="630"/>
                  </a:lnTo>
                  <a:cubicBezTo>
                    <a:pt x="88" y="752"/>
                    <a:pt x="193" y="875"/>
                    <a:pt x="263" y="962"/>
                  </a:cubicBezTo>
                  <a:cubicBezTo>
                    <a:pt x="332" y="1049"/>
                    <a:pt x="402" y="1137"/>
                    <a:pt x="455" y="1189"/>
                  </a:cubicBezTo>
                  <a:lnTo>
                    <a:pt x="0" y="630"/>
                  </a:lnTo>
                  <a:close/>
                  <a:moveTo>
                    <a:pt x="927" y="0"/>
                  </a:moveTo>
                  <a:lnTo>
                    <a:pt x="927" y="0"/>
                  </a:lnTo>
                  <a:cubicBezTo>
                    <a:pt x="944" y="88"/>
                    <a:pt x="962" y="193"/>
                    <a:pt x="962" y="280"/>
                  </a:cubicBezTo>
                  <a:cubicBezTo>
                    <a:pt x="962" y="612"/>
                    <a:pt x="839" y="892"/>
                    <a:pt x="612" y="1067"/>
                  </a:cubicBezTo>
                  <a:lnTo>
                    <a:pt x="455" y="1189"/>
                  </a:lnTo>
                  <a:cubicBezTo>
                    <a:pt x="455" y="1189"/>
                    <a:pt x="1154" y="875"/>
                    <a:pt x="927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6" name="Google Shape;2096;p74"/>
            <p:cNvSpPr/>
            <p:nvPr/>
          </p:nvSpPr>
          <p:spPr>
            <a:xfrm>
              <a:off x="1489875" y="1550850"/>
              <a:ext cx="168500" cy="133275"/>
            </a:xfrm>
            <a:custGeom>
              <a:avLst/>
              <a:gdLst/>
              <a:ahLst/>
              <a:cxnLst/>
              <a:rect l="l" t="t" r="r" b="b"/>
              <a:pathLst>
                <a:path w="6740" h="5331" extrusionOk="0">
                  <a:moveTo>
                    <a:pt x="6268" y="1"/>
                  </a:moveTo>
                  <a:cubicBezTo>
                    <a:pt x="6216" y="1"/>
                    <a:pt x="6164" y="18"/>
                    <a:pt x="6117" y="59"/>
                  </a:cubicBezTo>
                  <a:cubicBezTo>
                    <a:pt x="4246" y="1685"/>
                    <a:pt x="2043" y="2961"/>
                    <a:pt x="260" y="4675"/>
                  </a:cubicBezTo>
                  <a:cubicBezTo>
                    <a:pt x="1" y="4919"/>
                    <a:pt x="217" y="5331"/>
                    <a:pt x="506" y="5331"/>
                  </a:cubicBezTo>
                  <a:cubicBezTo>
                    <a:pt x="568" y="5331"/>
                    <a:pt x="633" y="5312"/>
                    <a:pt x="697" y="5269"/>
                  </a:cubicBezTo>
                  <a:cubicBezTo>
                    <a:pt x="2743" y="3975"/>
                    <a:pt x="4858" y="2297"/>
                    <a:pt x="6554" y="566"/>
                  </a:cubicBezTo>
                  <a:cubicBezTo>
                    <a:pt x="6740" y="366"/>
                    <a:pt x="6503" y="1"/>
                    <a:pt x="6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7" name="Google Shape;2097;p74"/>
            <p:cNvSpPr/>
            <p:nvPr/>
          </p:nvSpPr>
          <p:spPr>
            <a:xfrm>
              <a:off x="1693325" y="1518200"/>
              <a:ext cx="88025" cy="25450"/>
            </a:xfrm>
            <a:custGeom>
              <a:avLst/>
              <a:gdLst/>
              <a:ahLst/>
              <a:cxnLst/>
              <a:rect l="l" t="t" r="r" b="b"/>
              <a:pathLst>
                <a:path w="3521" h="1018" extrusionOk="0">
                  <a:moveTo>
                    <a:pt x="2780" y="1"/>
                  </a:moveTo>
                  <a:cubicBezTo>
                    <a:pt x="2025" y="1"/>
                    <a:pt x="1228" y="164"/>
                    <a:pt x="478" y="264"/>
                  </a:cubicBezTo>
                  <a:cubicBezTo>
                    <a:pt x="0" y="315"/>
                    <a:pt x="173" y="1017"/>
                    <a:pt x="588" y="1017"/>
                  </a:cubicBezTo>
                  <a:cubicBezTo>
                    <a:pt x="598" y="1017"/>
                    <a:pt x="608" y="1017"/>
                    <a:pt x="618" y="1016"/>
                  </a:cubicBezTo>
                  <a:cubicBezTo>
                    <a:pt x="1440" y="928"/>
                    <a:pt x="2314" y="928"/>
                    <a:pt x="3101" y="701"/>
                  </a:cubicBezTo>
                  <a:cubicBezTo>
                    <a:pt x="3520" y="596"/>
                    <a:pt x="3223" y="19"/>
                    <a:pt x="2891" y="2"/>
                  </a:cubicBezTo>
                  <a:cubicBezTo>
                    <a:pt x="2854" y="1"/>
                    <a:pt x="2817" y="1"/>
                    <a:pt x="2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8" name="Google Shape;2098;p74"/>
            <p:cNvSpPr/>
            <p:nvPr/>
          </p:nvSpPr>
          <p:spPr>
            <a:xfrm>
              <a:off x="1015625" y="1791375"/>
              <a:ext cx="42425" cy="114100"/>
            </a:xfrm>
            <a:custGeom>
              <a:avLst/>
              <a:gdLst/>
              <a:ahLst/>
              <a:cxnLst/>
              <a:rect l="l" t="t" r="r" b="b"/>
              <a:pathLst>
                <a:path w="1697" h="4564" extrusionOk="0">
                  <a:moveTo>
                    <a:pt x="525" y="1"/>
                  </a:moveTo>
                  <a:lnTo>
                    <a:pt x="88" y="1714"/>
                  </a:lnTo>
                  <a:cubicBezTo>
                    <a:pt x="36" y="1924"/>
                    <a:pt x="1" y="2116"/>
                    <a:pt x="1" y="2308"/>
                  </a:cubicBezTo>
                  <a:cubicBezTo>
                    <a:pt x="1" y="3340"/>
                    <a:pt x="683" y="4266"/>
                    <a:pt x="1697" y="4563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9" name="Google Shape;2099;p74"/>
            <p:cNvSpPr/>
            <p:nvPr/>
          </p:nvSpPr>
          <p:spPr>
            <a:xfrm>
              <a:off x="1032675" y="1758175"/>
              <a:ext cx="44600" cy="152550"/>
            </a:xfrm>
            <a:custGeom>
              <a:avLst/>
              <a:gdLst/>
              <a:ahLst/>
              <a:cxnLst/>
              <a:rect l="l" t="t" r="r" b="b"/>
              <a:pathLst>
                <a:path w="1784" h="6102" extrusionOk="0">
                  <a:moveTo>
                    <a:pt x="228" y="0"/>
                  </a:moveTo>
                  <a:cubicBezTo>
                    <a:pt x="175" y="105"/>
                    <a:pt x="140" y="210"/>
                    <a:pt x="106" y="332"/>
                  </a:cubicBezTo>
                  <a:lnTo>
                    <a:pt x="1" y="752"/>
                  </a:lnTo>
                  <a:lnTo>
                    <a:pt x="1329" y="5979"/>
                  </a:lnTo>
                  <a:lnTo>
                    <a:pt x="1784" y="6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0" name="Google Shape;2100;p74"/>
            <p:cNvSpPr/>
            <p:nvPr/>
          </p:nvSpPr>
          <p:spPr>
            <a:xfrm>
              <a:off x="1028750" y="1776950"/>
              <a:ext cx="37175" cy="130700"/>
            </a:xfrm>
            <a:custGeom>
              <a:avLst/>
              <a:gdLst/>
              <a:ahLst/>
              <a:cxnLst/>
              <a:rect l="l" t="t" r="r" b="b"/>
              <a:pathLst>
                <a:path w="1487" h="5228" extrusionOk="0">
                  <a:moveTo>
                    <a:pt x="158" y="1"/>
                  </a:moveTo>
                  <a:lnTo>
                    <a:pt x="0" y="578"/>
                  </a:lnTo>
                  <a:lnTo>
                    <a:pt x="1172" y="5140"/>
                  </a:lnTo>
                  <a:cubicBezTo>
                    <a:pt x="1189" y="5158"/>
                    <a:pt x="1224" y="5158"/>
                    <a:pt x="1241" y="5158"/>
                  </a:cubicBezTo>
                  <a:lnTo>
                    <a:pt x="1486" y="5228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1" name="Google Shape;2101;p74"/>
            <p:cNvSpPr/>
            <p:nvPr/>
          </p:nvSpPr>
          <p:spPr>
            <a:xfrm>
              <a:off x="1043175" y="1690425"/>
              <a:ext cx="266600" cy="242150"/>
            </a:xfrm>
            <a:custGeom>
              <a:avLst/>
              <a:gdLst/>
              <a:ahLst/>
              <a:cxnLst/>
              <a:rect l="l" t="t" r="r" b="b"/>
              <a:pathLst>
                <a:path w="10664" h="9686" extrusionOk="0">
                  <a:moveTo>
                    <a:pt x="4860" y="1"/>
                  </a:moveTo>
                  <a:cubicBezTo>
                    <a:pt x="4423" y="1"/>
                    <a:pt x="4038" y="280"/>
                    <a:pt x="3916" y="717"/>
                  </a:cubicBezTo>
                  <a:lnTo>
                    <a:pt x="3829" y="1102"/>
                  </a:lnTo>
                  <a:cubicBezTo>
                    <a:pt x="3829" y="1102"/>
                    <a:pt x="3829" y="1119"/>
                    <a:pt x="3829" y="1119"/>
                  </a:cubicBezTo>
                  <a:lnTo>
                    <a:pt x="3724" y="1521"/>
                  </a:lnTo>
                  <a:cubicBezTo>
                    <a:pt x="3706" y="1556"/>
                    <a:pt x="3689" y="1574"/>
                    <a:pt x="3654" y="1609"/>
                  </a:cubicBezTo>
                  <a:cubicBezTo>
                    <a:pt x="3636" y="1609"/>
                    <a:pt x="3601" y="1626"/>
                    <a:pt x="3584" y="1626"/>
                  </a:cubicBezTo>
                  <a:cubicBezTo>
                    <a:pt x="3566" y="1626"/>
                    <a:pt x="3549" y="1626"/>
                    <a:pt x="3549" y="1609"/>
                  </a:cubicBezTo>
                  <a:lnTo>
                    <a:pt x="2552" y="1364"/>
                  </a:lnTo>
                  <a:cubicBezTo>
                    <a:pt x="2360" y="1312"/>
                    <a:pt x="2150" y="1277"/>
                    <a:pt x="1958" y="1277"/>
                  </a:cubicBezTo>
                  <a:cubicBezTo>
                    <a:pt x="1171" y="1277"/>
                    <a:pt x="437" y="1679"/>
                    <a:pt x="0" y="2326"/>
                  </a:cubicBezTo>
                  <a:lnTo>
                    <a:pt x="1678" y="8881"/>
                  </a:lnTo>
                  <a:lnTo>
                    <a:pt x="4668" y="9668"/>
                  </a:lnTo>
                  <a:cubicBezTo>
                    <a:pt x="4720" y="9685"/>
                    <a:pt x="4773" y="9685"/>
                    <a:pt x="4825" y="9685"/>
                  </a:cubicBezTo>
                  <a:cubicBezTo>
                    <a:pt x="5122" y="9685"/>
                    <a:pt x="5384" y="9493"/>
                    <a:pt x="5472" y="9196"/>
                  </a:cubicBezTo>
                  <a:lnTo>
                    <a:pt x="6975" y="3374"/>
                  </a:lnTo>
                  <a:cubicBezTo>
                    <a:pt x="6993" y="3304"/>
                    <a:pt x="7010" y="3235"/>
                    <a:pt x="7010" y="3165"/>
                  </a:cubicBezTo>
                  <a:cubicBezTo>
                    <a:pt x="7010" y="2798"/>
                    <a:pt x="6765" y="2448"/>
                    <a:pt x="6381" y="2361"/>
                  </a:cubicBezTo>
                  <a:lnTo>
                    <a:pt x="4580" y="1889"/>
                  </a:lnTo>
                  <a:cubicBezTo>
                    <a:pt x="4545" y="1871"/>
                    <a:pt x="4510" y="1854"/>
                    <a:pt x="4493" y="1819"/>
                  </a:cubicBezTo>
                  <a:cubicBezTo>
                    <a:pt x="4475" y="1784"/>
                    <a:pt x="4458" y="1749"/>
                    <a:pt x="4475" y="1714"/>
                  </a:cubicBezTo>
                  <a:lnTo>
                    <a:pt x="4580" y="1329"/>
                  </a:lnTo>
                  <a:cubicBezTo>
                    <a:pt x="4598" y="1259"/>
                    <a:pt x="4650" y="1207"/>
                    <a:pt x="4720" y="1207"/>
                  </a:cubicBezTo>
                  <a:cubicBezTo>
                    <a:pt x="4720" y="1207"/>
                    <a:pt x="4738" y="1224"/>
                    <a:pt x="4755" y="1224"/>
                  </a:cubicBezTo>
                  <a:lnTo>
                    <a:pt x="9877" y="2553"/>
                  </a:lnTo>
                  <a:cubicBezTo>
                    <a:pt x="9930" y="2570"/>
                    <a:pt x="9982" y="2570"/>
                    <a:pt x="10034" y="2570"/>
                  </a:cubicBezTo>
                  <a:cubicBezTo>
                    <a:pt x="10314" y="2570"/>
                    <a:pt x="10559" y="2395"/>
                    <a:pt x="10646" y="2116"/>
                  </a:cubicBezTo>
                  <a:cubicBezTo>
                    <a:pt x="10646" y="2063"/>
                    <a:pt x="10664" y="2011"/>
                    <a:pt x="10664" y="1958"/>
                  </a:cubicBezTo>
                  <a:cubicBezTo>
                    <a:pt x="10664" y="1679"/>
                    <a:pt x="10471" y="1417"/>
                    <a:pt x="10192" y="1347"/>
                  </a:cubicBezTo>
                  <a:lnTo>
                    <a:pt x="5105" y="35"/>
                  </a:lnTo>
                  <a:cubicBezTo>
                    <a:pt x="5017" y="1"/>
                    <a:pt x="4947" y="1"/>
                    <a:pt x="4860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2" name="Google Shape;2102;p74"/>
            <p:cNvSpPr/>
            <p:nvPr/>
          </p:nvSpPr>
          <p:spPr>
            <a:xfrm>
              <a:off x="1038350" y="1748550"/>
              <a:ext cx="46800" cy="163925"/>
            </a:xfrm>
            <a:custGeom>
              <a:avLst/>
              <a:gdLst/>
              <a:ahLst/>
              <a:cxnLst/>
              <a:rect l="l" t="t" r="r" b="b"/>
              <a:pathLst>
                <a:path w="1872" h="6557" extrusionOk="0">
                  <a:moveTo>
                    <a:pt x="193" y="1"/>
                  </a:moveTo>
                  <a:cubicBezTo>
                    <a:pt x="123" y="123"/>
                    <a:pt x="53" y="245"/>
                    <a:pt x="1" y="385"/>
                  </a:cubicBezTo>
                  <a:lnTo>
                    <a:pt x="1557" y="6486"/>
                  </a:lnTo>
                  <a:lnTo>
                    <a:pt x="1871" y="6556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3" name="Google Shape;2103;p74"/>
            <p:cNvSpPr/>
            <p:nvPr/>
          </p:nvSpPr>
          <p:spPr>
            <a:xfrm>
              <a:off x="1008650" y="1776950"/>
              <a:ext cx="51575" cy="136375"/>
            </a:xfrm>
            <a:custGeom>
              <a:avLst/>
              <a:gdLst/>
              <a:ahLst/>
              <a:cxnLst/>
              <a:rect l="l" t="t" r="r" b="b"/>
              <a:pathLst>
                <a:path w="2063" h="5455" extrusionOk="0">
                  <a:moveTo>
                    <a:pt x="664" y="1"/>
                  </a:moveTo>
                  <a:lnTo>
                    <a:pt x="88" y="2221"/>
                  </a:lnTo>
                  <a:cubicBezTo>
                    <a:pt x="35" y="2448"/>
                    <a:pt x="0" y="2675"/>
                    <a:pt x="0" y="2885"/>
                  </a:cubicBezTo>
                  <a:cubicBezTo>
                    <a:pt x="0" y="4056"/>
                    <a:pt x="787" y="5123"/>
                    <a:pt x="1976" y="5438"/>
                  </a:cubicBezTo>
                  <a:lnTo>
                    <a:pt x="2063" y="5455"/>
                  </a:lnTo>
                  <a:lnTo>
                    <a:pt x="1976" y="5140"/>
                  </a:lnTo>
                  <a:cubicBezTo>
                    <a:pt x="962" y="4843"/>
                    <a:pt x="280" y="3917"/>
                    <a:pt x="280" y="2885"/>
                  </a:cubicBezTo>
                  <a:cubicBezTo>
                    <a:pt x="280" y="2693"/>
                    <a:pt x="315" y="2501"/>
                    <a:pt x="367" y="2291"/>
                  </a:cubicBezTo>
                  <a:lnTo>
                    <a:pt x="804" y="578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4" name="Google Shape;2104;p74"/>
            <p:cNvSpPr/>
            <p:nvPr/>
          </p:nvSpPr>
          <p:spPr>
            <a:xfrm>
              <a:off x="1029175" y="1747675"/>
              <a:ext cx="49850" cy="170900"/>
            </a:xfrm>
            <a:custGeom>
              <a:avLst/>
              <a:gdLst/>
              <a:ahLst/>
              <a:cxnLst/>
              <a:rect l="l" t="t" r="r" b="b"/>
              <a:pathLst>
                <a:path w="1994" h="6836" extrusionOk="0">
                  <a:moveTo>
                    <a:pt x="263" y="1"/>
                  </a:moveTo>
                  <a:cubicBezTo>
                    <a:pt x="141" y="175"/>
                    <a:pt x="53" y="385"/>
                    <a:pt x="1" y="595"/>
                  </a:cubicBezTo>
                  <a:lnTo>
                    <a:pt x="141" y="1172"/>
                  </a:lnTo>
                  <a:lnTo>
                    <a:pt x="246" y="752"/>
                  </a:lnTo>
                  <a:cubicBezTo>
                    <a:pt x="280" y="630"/>
                    <a:pt x="315" y="525"/>
                    <a:pt x="368" y="420"/>
                  </a:cubicBezTo>
                  <a:lnTo>
                    <a:pt x="263" y="1"/>
                  </a:lnTo>
                  <a:close/>
                  <a:moveTo>
                    <a:pt x="1469" y="6399"/>
                  </a:moveTo>
                  <a:lnTo>
                    <a:pt x="1557" y="6713"/>
                  </a:lnTo>
                  <a:lnTo>
                    <a:pt x="1994" y="6836"/>
                  </a:lnTo>
                  <a:lnTo>
                    <a:pt x="1924" y="6521"/>
                  </a:lnTo>
                  <a:lnTo>
                    <a:pt x="1469" y="639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5" name="Google Shape;2105;p74"/>
            <p:cNvSpPr/>
            <p:nvPr/>
          </p:nvSpPr>
          <p:spPr>
            <a:xfrm>
              <a:off x="1025250" y="1762525"/>
              <a:ext cx="42850" cy="153000"/>
            </a:xfrm>
            <a:custGeom>
              <a:avLst/>
              <a:gdLst/>
              <a:ahLst/>
              <a:cxnLst/>
              <a:rect l="l" t="t" r="r" b="b"/>
              <a:pathLst>
                <a:path w="1714" h="6120" extrusionOk="0">
                  <a:moveTo>
                    <a:pt x="158" y="1"/>
                  </a:moveTo>
                  <a:cubicBezTo>
                    <a:pt x="140" y="36"/>
                    <a:pt x="140" y="53"/>
                    <a:pt x="123" y="88"/>
                  </a:cubicBezTo>
                  <a:lnTo>
                    <a:pt x="0" y="578"/>
                  </a:lnTo>
                  <a:lnTo>
                    <a:pt x="140" y="1155"/>
                  </a:lnTo>
                  <a:lnTo>
                    <a:pt x="298" y="578"/>
                  </a:lnTo>
                  <a:lnTo>
                    <a:pt x="158" y="1"/>
                  </a:lnTo>
                  <a:close/>
                  <a:moveTo>
                    <a:pt x="1312" y="5717"/>
                  </a:moveTo>
                  <a:lnTo>
                    <a:pt x="1399" y="6032"/>
                  </a:lnTo>
                  <a:lnTo>
                    <a:pt x="1714" y="6119"/>
                  </a:lnTo>
                  <a:lnTo>
                    <a:pt x="1626" y="5805"/>
                  </a:lnTo>
                  <a:lnTo>
                    <a:pt x="1381" y="5735"/>
                  </a:lnTo>
                  <a:cubicBezTo>
                    <a:pt x="1364" y="5735"/>
                    <a:pt x="1329" y="5735"/>
                    <a:pt x="1312" y="5717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6" name="Google Shape;2106;p74"/>
            <p:cNvSpPr/>
            <p:nvPr/>
          </p:nvSpPr>
          <p:spPr>
            <a:xfrm>
              <a:off x="1040975" y="1683000"/>
              <a:ext cx="275800" cy="256550"/>
            </a:xfrm>
            <a:custGeom>
              <a:avLst/>
              <a:gdLst/>
              <a:ahLst/>
              <a:cxnLst/>
              <a:rect l="l" t="t" r="r" b="b"/>
              <a:pathLst>
                <a:path w="11032" h="10262" extrusionOk="0">
                  <a:moveTo>
                    <a:pt x="4948" y="0"/>
                  </a:moveTo>
                  <a:cubicBezTo>
                    <a:pt x="4389" y="0"/>
                    <a:pt x="3882" y="385"/>
                    <a:pt x="3724" y="944"/>
                  </a:cubicBezTo>
                  <a:lnTo>
                    <a:pt x="3637" y="1346"/>
                  </a:lnTo>
                  <a:cubicBezTo>
                    <a:pt x="3619" y="1364"/>
                    <a:pt x="3619" y="1364"/>
                    <a:pt x="3619" y="1381"/>
                  </a:cubicBezTo>
                  <a:lnTo>
                    <a:pt x="3567" y="1591"/>
                  </a:lnTo>
                  <a:lnTo>
                    <a:pt x="2710" y="1381"/>
                  </a:lnTo>
                  <a:cubicBezTo>
                    <a:pt x="2501" y="1311"/>
                    <a:pt x="2273" y="1294"/>
                    <a:pt x="2046" y="1294"/>
                  </a:cubicBezTo>
                  <a:cubicBezTo>
                    <a:pt x="1242" y="1294"/>
                    <a:pt x="508" y="1661"/>
                    <a:pt x="1" y="2273"/>
                  </a:cubicBezTo>
                  <a:lnTo>
                    <a:pt x="88" y="2623"/>
                  </a:lnTo>
                  <a:cubicBezTo>
                    <a:pt x="525" y="1976"/>
                    <a:pt x="1259" y="1574"/>
                    <a:pt x="2046" y="1574"/>
                  </a:cubicBezTo>
                  <a:cubicBezTo>
                    <a:pt x="2238" y="1574"/>
                    <a:pt x="2448" y="1609"/>
                    <a:pt x="2640" y="1661"/>
                  </a:cubicBezTo>
                  <a:lnTo>
                    <a:pt x="3637" y="1906"/>
                  </a:lnTo>
                  <a:cubicBezTo>
                    <a:pt x="3637" y="1923"/>
                    <a:pt x="3654" y="1923"/>
                    <a:pt x="3672" y="1923"/>
                  </a:cubicBezTo>
                  <a:cubicBezTo>
                    <a:pt x="3689" y="1923"/>
                    <a:pt x="3724" y="1906"/>
                    <a:pt x="3742" y="1906"/>
                  </a:cubicBezTo>
                  <a:cubicBezTo>
                    <a:pt x="3777" y="1871"/>
                    <a:pt x="3794" y="1853"/>
                    <a:pt x="3812" y="1818"/>
                  </a:cubicBezTo>
                  <a:lnTo>
                    <a:pt x="3917" y="1416"/>
                  </a:lnTo>
                  <a:cubicBezTo>
                    <a:pt x="3917" y="1416"/>
                    <a:pt x="3917" y="1399"/>
                    <a:pt x="3917" y="1399"/>
                  </a:cubicBezTo>
                  <a:lnTo>
                    <a:pt x="4004" y="1014"/>
                  </a:lnTo>
                  <a:cubicBezTo>
                    <a:pt x="4126" y="577"/>
                    <a:pt x="4511" y="298"/>
                    <a:pt x="4948" y="298"/>
                  </a:cubicBezTo>
                  <a:cubicBezTo>
                    <a:pt x="5035" y="298"/>
                    <a:pt x="5105" y="298"/>
                    <a:pt x="5193" y="332"/>
                  </a:cubicBezTo>
                  <a:lnTo>
                    <a:pt x="10280" y="1644"/>
                  </a:lnTo>
                  <a:cubicBezTo>
                    <a:pt x="10559" y="1714"/>
                    <a:pt x="10752" y="1976"/>
                    <a:pt x="10752" y="2255"/>
                  </a:cubicBezTo>
                  <a:cubicBezTo>
                    <a:pt x="10752" y="2308"/>
                    <a:pt x="10734" y="2360"/>
                    <a:pt x="10734" y="2413"/>
                  </a:cubicBezTo>
                  <a:cubicBezTo>
                    <a:pt x="10647" y="2692"/>
                    <a:pt x="10402" y="2867"/>
                    <a:pt x="10122" y="2867"/>
                  </a:cubicBezTo>
                  <a:cubicBezTo>
                    <a:pt x="10070" y="2867"/>
                    <a:pt x="10018" y="2867"/>
                    <a:pt x="9965" y="2850"/>
                  </a:cubicBezTo>
                  <a:lnTo>
                    <a:pt x="4843" y="1521"/>
                  </a:lnTo>
                  <a:cubicBezTo>
                    <a:pt x="4826" y="1521"/>
                    <a:pt x="4808" y="1504"/>
                    <a:pt x="4808" y="1504"/>
                  </a:cubicBezTo>
                  <a:cubicBezTo>
                    <a:pt x="4738" y="1504"/>
                    <a:pt x="4686" y="1556"/>
                    <a:pt x="4668" y="1626"/>
                  </a:cubicBezTo>
                  <a:lnTo>
                    <a:pt x="4563" y="2011"/>
                  </a:lnTo>
                  <a:cubicBezTo>
                    <a:pt x="4546" y="2046"/>
                    <a:pt x="4563" y="2081"/>
                    <a:pt x="4581" y="2116"/>
                  </a:cubicBezTo>
                  <a:cubicBezTo>
                    <a:pt x="4598" y="2151"/>
                    <a:pt x="4633" y="2168"/>
                    <a:pt x="4668" y="2186"/>
                  </a:cubicBezTo>
                  <a:lnTo>
                    <a:pt x="6469" y="2658"/>
                  </a:lnTo>
                  <a:cubicBezTo>
                    <a:pt x="6853" y="2745"/>
                    <a:pt x="7098" y="3095"/>
                    <a:pt x="7098" y="3462"/>
                  </a:cubicBezTo>
                  <a:cubicBezTo>
                    <a:pt x="7098" y="3532"/>
                    <a:pt x="7081" y="3601"/>
                    <a:pt x="7063" y="3671"/>
                  </a:cubicBezTo>
                  <a:lnTo>
                    <a:pt x="5560" y="9493"/>
                  </a:lnTo>
                  <a:cubicBezTo>
                    <a:pt x="5472" y="9790"/>
                    <a:pt x="5210" y="9982"/>
                    <a:pt x="4913" y="9982"/>
                  </a:cubicBezTo>
                  <a:cubicBezTo>
                    <a:pt x="4861" y="9982"/>
                    <a:pt x="4808" y="9982"/>
                    <a:pt x="4756" y="9965"/>
                  </a:cubicBezTo>
                  <a:lnTo>
                    <a:pt x="1766" y="9178"/>
                  </a:lnTo>
                  <a:lnTo>
                    <a:pt x="1854" y="9493"/>
                  </a:lnTo>
                  <a:lnTo>
                    <a:pt x="4686" y="10244"/>
                  </a:lnTo>
                  <a:cubicBezTo>
                    <a:pt x="4756" y="10262"/>
                    <a:pt x="4843" y="10262"/>
                    <a:pt x="4913" y="10262"/>
                  </a:cubicBezTo>
                  <a:cubicBezTo>
                    <a:pt x="5333" y="10262"/>
                    <a:pt x="5717" y="9982"/>
                    <a:pt x="5840" y="9563"/>
                  </a:cubicBezTo>
                  <a:lnTo>
                    <a:pt x="7343" y="3741"/>
                  </a:lnTo>
                  <a:cubicBezTo>
                    <a:pt x="7378" y="3654"/>
                    <a:pt x="7378" y="3549"/>
                    <a:pt x="7378" y="3462"/>
                  </a:cubicBezTo>
                  <a:cubicBezTo>
                    <a:pt x="7378" y="2955"/>
                    <a:pt x="7046" y="2500"/>
                    <a:pt x="6539" y="2378"/>
                  </a:cubicBezTo>
                  <a:lnTo>
                    <a:pt x="4878" y="1941"/>
                  </a:lnTo>
                  <a:lnTo>
                    <a:pt x="4896" y="1836"/>
                  </a:lnTo>
                  <a:lnTo>
                    <a:pt x="9895" y="3130"/>
                  </a:lnTo>
                  <a:cubicBezTo>
                    <a:pt x="9983" y="3147"/>
                    <a:pt x="10053" y="3164"/>
                    <a:pt x="10122" y="3164"/>
                  </a:cubicBezTo>
                  <a:cubicBezTo>
                    <a:pt x="10525" y="3164"/>
                    <a:pt x="10892" y="2885"/>
                    <a:pt x="10997" y="2483"/>
                  </a:cubicBezTo>
                  <a:cubicBezTo>
                    <a:pt x="11031" y="2395"/>
                    <a:pt x="11031" y="2325"/>
                    <a:pt x="11031" y="2255"/>
                  </a:cubicBezTo>
                  <a:cubicBezTo>
                    <a:pt x="11031" y="1853"/>
                    <a:pt x="10769" y="1486"/>
                    <a:pt x="10350" y="1364"/>
                  </a:cubicBezTo>
                  <a:lnTo>
                    <a:pt x="5263" y="53"/>
                  </a:lnTo>
                  <a:cubicBezTo>
                    <a:pt x="5158" y="18"/>
                    <a:pt x="5053" y="0"/>
                    <a:pt x="494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7" name="Google Shape;2107;p74"/>
            <p:cNvSpPr/>
            <p:nvPr/>
          </p:nvSpPr>
          <p:spPr>
            <a:xfrm>
              <a:off x="1035725" y="1739800"/>
              <a:ext cx="51600" cy="180525"/>
            </a:xfrm>
            <a:custGeom>
              <a:avLst/>
              <a:gdLst/>
              <a:ahLst/>
              <a:cxnLst/>
              <a:rect l="l" t="t" r="r" b="b"/>
              <a:pathLst>
                <a:path w="2064" h="7221" extrusionOk="0">
                  <a:moveTo>
                    <a:pt x="211" y="1"/>
                  </a:moveTo>
                  <a:cubicBezTo>
                    <a:pt x="141" y="88"/>
                    <a:pt x="53" y="193"/>
                    <a:pt x="1" y="316"/>
                  </a:cubicBezTo>
                  <a:lnTo>
                    <a:pt x="106" y="735"/>
                  </a:lnTo>
                  <a:cubicBezTo>
                    <a:pt x="158" y="595"/>
                    <a:pt x="228" y="473"/>
                    <a:pt x="298" y="351"/>
                  </a:cubicBezTo>
                  <a:lnTo>
                    <a:pt x="211" y="1"/>
                  </a:lnTo>
                  <a:close/>
                  <a:moveTo>
                    <a:pt x="1662" y="6836"/>
                  </a:moveTo>
                  <a:lnTo>
                    <a:pt x="1732" y="7151"/>
                  </a:lnTo>
                  <a:lnTo>
                    <a:pt x="2064" y="7221"/>
                  </a:lnTo>
                  <a:lnTo>
                    <a:pt x="1976" y="6906"/>
                  </a:lnTo>
                  <a:lnTo>
                    <a:pt x="1662" y="6836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8" name="Google Shape;2108;p74"/>
            <p:cNvSpPr/>
            <p:nvPr/>
          </p:nvSpPr>
          <p:spPr>
            <a:xfrm>
              <a:off x="1127525" y="1662675"/>
              <a:ext cx="185325" cy="78550"/>
            </a:xfrm>
            <a:custGeom>
              <a:avLst/>
              <a:gdLst/>
              <a:ahLst/>
              <a:cxnLst/>
              <a:rect l="l" t="t" r="r" b="b"/>
              <a:pathLst>
                <a:path w="7413" h="3142" extrusionOk="0">
                  <a:moveTo>
                    <a:pt x="1454" y="1"/>
                  </a:moveTo>
                  <a:cubicBezTo>
                    <a:pt x="933" y="1"/>
                    <a:pt x="433" y="412"/>
                    <a:pt x="280" y="1023"/>
                  </a:cubicBezTo>
                  <a:lnTo>
                    <a:pt x="157" y="1513"/>
                  </a:lnTo>
                  <a:lnTo>
                    <a:pt x="0" y="2124"/>
                  </a:lnTo>
                  <a:lnTo>
                    <a:pt x="1031" y="2387"/>
                  </a:lnTo>
                  <a:lnTo>
                    <a:pt x="1189" y="1775"/>
                  </a:lnTo>
                  <a:lnTo>
                    <a:pt x="6311" y="3121"/>
                  </a:lnTo>
                  <a:cubicBezTo>
                    <a:pt x="6365" y="3135"/>
                    <a:pt x="6420" y="3141"/>
                    <a:pt x="6475" y="3141"/>
                  </a:cubicBezTo>
                  <a:cubicBezTo>
                    <a:pt x="6839" y="3141"/>
                    <a:pt x="7183" y="2848"/>
                    <a:pt x="7290" y="2422"/>
                  </a:cubicBezTo>
                  <a:cubicBezTo>
                    <a:pt x="7412" y="1950"/>
                    <a:pt x="7185" y="1460"/>
                    <a:pt x="6783" y="1355"/>
                  </a:cubicBezTo>
                  <a:lnTo>
                    <a:pt x="1678" y="27"/>
                  </a:lnTo>
                  <a:cubicBezTo>
                    <a:pt x="1604" y="9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9" name="Google Shape;2109;p74"/>
            <p:cNvSpPr/>
            <p:nvPr/>
          </p:nvSpPr>
          <p:spPr>
            <a:xfrm>
              <a:off x="1123150" y="1658525"/>
              <a:ext cx="191450" cy="86550"/>
            </a:xfrm>
            <a:custGeom>
              <a:avLst/>
              <a:gdLst/>
              <a:ahLst/>
              <a:cxnLst/>
              <a:rect l="l" t="t" r="r" b="b"/>
              <a:pathLst>
                <a:path w="7658" h="3462" extrusionOk="0">
                  <a:moveTo>
                    <a:pt x="1626" y="333"/>
                  </a:moveTo>
                  <a:cubicBezTo>
                    <a:pt x="1696" y="333"/>
                    <a:pt x="1748" y="333"/>
                    <a:pt x="1818" y="350"/>
                  </a:cubicBezTo>
                  <a:lnTo>
                    <a:pt x="6905" y="1679"/>
                  </a:lnTo>
                  <a:cubicBezTo>
                    <a:pt x="7028" y="1714"/>
                    <a:pt x="7133" y="1783"/>
                    <a:pt x="7220" y="1906"/>
                  </a:cubicBezTo>
                  <a:cubicBezTo>
                    <a:pt x="7290" y="2011"/>
                    <a:pt x="7342" y="2168"/>
                    <a:pt x="7342" y="2325"/>
                  </a:cubicBezTo>
                  <a:cubicBezTo>
                    <a:pt x="7342" y="2395"/>
                    <a:pt x="7325" y="2483"/>
                    <a:pt x="7307" y="2553"/>
                  </a:cubicBezTo>
                  <a:cubicBezTo>
                    <a:pt x="7220" y="2920"/>
                    <a:pt x="6923" y="3147"/>
                    <a:pt x="6661" y="3147"/>
                  </a:cubicBezTo>
                  <a:cubicBezTo>
                    <a:pt x="6608" y="3147"/>
                    <a:pt x="6573" y="3130"/>
                    <a:pt x="6538" y="3130"/>
                  </a:cubicBezTo>
                  <a:lnTo>
                    <a:pt x="1399" y="1783"/>
                  </a:lnTo>
                  <a:cubicBezTo>
                    <a:pt x="1387" y="1781"/>
                    <a:pt x="1376" y="1780"/>
                    <a:pt x="1365" y="1780"/>
                  </a:cubicBezTo>
                  <a:cubicBezTo>
                    <a:pt x="1290" y="1780"/>
                    <a:pt x="1222" y="1830"/>
                    <a:pt x="1206" y="1906"/>
                  </a:cubicBezTo>
                  <a:lnTo>
                    <a:pt x="1084" y="2360"/>
                  </a:lnTo>
                  <a:lnTo>
                    <a:pt x="367" y="2168"/>
                  </a:lnTo>
                  <a:lnTo>
                    <a:pt x="490" y="1714"/>
                  </a:lnTo>
                  <a:lnTo>
                    <a:pt x="612" y="1242"/>
                  </a:lnTo>
                  <a:cubicBezTo>
                    <a:pt x="752" y="682"/>
                    <a:pt x="1189" y="333"/>
                    <a:pt x="1626" y="333"/>
                  </a:cubicBezTo>
                  <a:close/>
                  <a:moveTo>
                    <a:pt x="1626" y="0"/>
                  </a:moveTo>
                  <a:cubicBezTo>
                    <a:pt x="1014" y="18"/>
                    <a:pt x="472" y="490"/>
                    <a:pt x="297" y="1154"/>
                  </a:cubicBezTo>
                  <a:lnTo>
                    <a:pt x="175" y="1626"/>
                  </a:lnTo>
                  <a:lnTo>
                    <a:pt x="18" y="2238"/>
                  </a:lnTo>
                  <a:cubicBezTo>
                    <a:pt x="0" y="2325"/>
                    <a:pt x="53" y="2413"/>
                    <a:pt x="123" y="2448"/>
                  </a:cubicBezTo>
                  <a:lnTo>
                    <a:pt x="1154" y="2710"/>
                  </a:lnTo>
                  <a:cubicBezTo>
                    <a:pt x="1206" y="2710"/>
                    <a:pt x="1241" y="2710"/>
                    <a:pt x="1276" y="2693"/>
                  </a:cubicBezTo>
                  <a:cubicBezTo>
                    <a:pt x="1311" y="2675"/>
                    <a:pt x="1346" y="2640"/>
                    <a:pt x="1364" y="2588"/>
                  </a:cubicBezTo>
                  <a:lnTo>
                    <a:pt x="1469" y="2133"/>
                  </a:lnTo>
                  <a:lnTo>
                    <a:pt x="6451" y="3427"/>
                  </a:lnTo>
                  <a:cubicBezTo>
                    <a:pt x="6521" y="3444"/>
                    <a:pt x="6591" y="3462"/>
                    <a:pt x="6661" y="3462"/>
                  </a:cubicBezTo>
                  <a:cubicBezTo>
                    <a:pt x="7098" y="3462"/>
                    <a:pt x="7500" y="3112"/>
                    <a:pt x="7622" y="2640"/>
                  </a:cubicBezTo>
                  <a:cubicBezTo>
                    <a:pt x="7640" y="2535"/>
                    <a:pt x="7657" y="2430"/>
                    <a:pt x="7657" y="2325"/>
                  </a:cubicBezTo>
                  <a:cubicBezTo>
                    <a:pt x="7657" y="2098"/>
                    <a:pt x="7587" y="1888"/>
                    <a:pt x="7482" y="1731"/>
                  </a:cubicBezTo>
                  <a:cubicBezTo>
                    <a:pt x="7360" y="1556"/>
                    <a:pt x="7203" y="1416"/>
                    <a:pt x="6993" y="1364"/>
                  </a:cubicBezTo>
                  <a:lnTo>
                    <a:pt x="1906" y="35"/>
                  </a:lnTo>
                  <a:cubicBezTo>
                    <a:pt x="1801" y="18"/>
                    <a:pt x="1713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0" name="Google Shape;2110;p74"/>
            <p:cNvSpPr/>
            <p:nvPr/>
          </p:nvSpPr>
          <p:spPr>
            <a:xfrm>
              <a:off x="1010400" y="1699750"/>
              <a:ext cx="217650" cy="224825"/>
            </a:xfrm>
            <a:custGeom>
              <a:avLst/>
              <a:gdLst/>
              <a:ahLst/>
              <a:cxnLst/>
              <a:rect l="l" t="t" r="r" b="b"/>
              <a:pathLst>
                <a:path w="8706" h="8993" extrusionOk="0">
                  <a:moveTo>
                    <a:pt x="3548" y="0"/>
                  </a:moveTo>
                  <a:cubicBezTo>
                    <a:pt x="2443" y="0"/>
                    <a:pt x="1431" y="747"/>
                    <a:pt x="1136" y="1865"/>
                  </a:cubicBezTo>
                  <a:lnTo>
                    <a:pt x="350" y="4924"/>
                  </a:lnTo>
                  <a:cubicBezTo>
                    <a:pt x="0" y="6253"/>
                    <a:pt x="804" y="7616"/>
                    <a:pt x="2133" y="7966"/>
                  </a:cubicBezTo>
                  <a:lnTo>
                    <a:pt x="5996" y="8963"/>
                  </a:lnTo>
                  <a:cubicBezTo>
                    <a:pt x="6066" y="8983"/>
                    <a:pt x="6137" y="8993"/>
                    <a:pt x="6206" y="8993"/>
                  </a:cubicBezTo>
                  <a:cubicBezTo>
                    <a:pt x="6553" y="8993"/>
                    <a:pt x="6873" y="8750"/>
                    <a:pt x="6975" y="8386"/>
                  </a:cubicBezTo>
                  <a:lnTo>
                    <a:pt x="8566" y="2250"/>
                  </a:lnTo>
                  <a:cubicBezTo>
                    <a:pt x="8706" y="1725"/>
                    <a:pt x="8391" y="1183"/>
                    <a:pt x="7867" y="1044"/>
                  </a:cubicBezTo>
                  <a:lnTo>
                    <a:pt x="4178" y="82"/>
                  </a:lnTo>
                  <a:cubicBezTo>
                    <a:pt x="3968" y="27"/>
                    <a:pt x="3756" y="0"/>
                    <a:pt x="3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1" name="Google Shape;2111;p74"/>
            <p:cNvSpPr/>
            <p:nvPr/>
          </p:nvSpPr>
          <p:spPr>
            <a:xfrm>
              <a:off x="1013450" y="1696100"/>
              <a:ext cx="215925" cy="232100"/>
            </a:xfrm>
            <a:custGeom>
              <a:avLst/>
              <a:gdLst/>
              <a:ahLst/>
              <a:cxnLst/>
              <a:rect l="l" t="t" r="r" b="b"/>
              <a:pathLst>
                <a:path w="8637" h="9284" extrusionOk="0">
                  <a:moveTo>
                    <a:pt x="3427" y="298"/>
                  </a:moveTo>
                  <a:cubicBezTo>
                    <a:pt x="3637" y="298"/>
                    <a:pt x="3829" y="315"/>
                    <a:pt x="4021" y="368"/>
                  </a:cubicBezTo>
                  <a:lnTo>
                    <a:pt x="7710" y="1329"/>
                  </a:lnTo>
                  <a:cubicBezTo>
                    <a:pt x="8077" y="1434"/>
                    <a:pt x="8339" y="1766"/>
                    <a:pt x="8339" y="2134"/>
                  </a:cubicBezTo>
                  <a:cubicBezTo>
                    <a:pt x="8339" y="2203"/>
                    <a:pt x="8322" y="2273"/>
                    <a:pt x="8304" y="2361"/>
                  </a:cubicBezTo>
                  <a:lnTo>
                    <a:pt x="6713" y="8497"/>
                  </a:lnTo>
                  <a:cubicBezTo>
                    <a:pt x="6626" y="8794"/>
                    <a:pt x="6364" y="8986"/>
                    <a:pt x="6066" y="8986"/>
                  </a:cubicBezTo>
                  <a:cubicBezTo>
                    <a:pt x="6014" y="8986"/>
                    <a:pt x="5962" y="8986"/>
                    <a:pt x="5909" y="8969"/>
                  </a:cubicBezTo>
                  <a:lnTo>
                    <a:pt x="2046" y="7972"/>
                  </a:lnTo>
                  <a:cubicBezTo>
                    <a:pt x="997" y="7693"/>
                    <a:pt x="298" y="6731"/>
                    <a:pt x="298" y="5700"/>
                  </a:cubicBezTo>
                  <a:cubicBezTo>
                    <a:pt x="298" y="5507"/>
                    <a:pt x="315" y="5298"/>
                    <a:pt x="368" y="5105"/>
                  </a:cubicBezTo>
                  <a:lnTo>
                    <a:pt x="1172" y="2064"/>
                  </a:lnTo>
                  <a:cubicBezTo>
                    <a:pt x="1434" y="997"/>
                    <a:pt x="2395" y="298"/>
                    <a:pt x="3427" y="298"/>
                  </a:cubicBezTo>
                  <a:close/>
                  <a:moveTo>
                    <a:pt x="3427" y="1"/>
                  </a:moveTo>
                  <a:cubicBezTo>
                    <a:pt x="2256" y="1"/>
                    <a:pt x="1189" y="787"/>
                    <a:pt x="875" y="1976"/>
                  </a:cubicBezTo>
                  <a:lnTo>
                    <a:pt x="88" y="5035"/>
                  </a:lnTo>
                  <a:cubicBezTo>
                    <a:pt x="35" y="5245"/>
                    <a:pt x="0" y="5472"/>
                    <a:pt x="0" y="5700"/>
                  </a:cubicBezTo>
                  <a:cubicBezTo>
                    <a:pt x="0" y="6871"/>
                    <a:pt x="787" y="7937"/>
                    <a:pt x="1976" y="8252"/>
                  </a:cubicBezTo>
                  <a:lnTo>
                    <a:pt x="5839" y="9248"/>
                  </a:lnTo>
                  <a:cubicBezTo>
                    <a:pt x="5909" y="9283"/>
                    <a:pt x="5997" y="9283"/>
                    <a:pt x="6066" y="9283"/>
                  </a:cubicBezTo>
                  <a:cubicBezTo>
                    <a:pt x="6503" y="9283"/>
                    <a:pt x="6888" y="9004"/>
                    <a:pt x="6993" y="8567"/>
                  </a:cubicBezTo>
                  <a:lnTo>
                    <a:pt x="8584" y="2431"/>
                  </a:lnTo>
                  <a:cubicBezTo>
                    <a:pt x="8619" y="2326"/>
                    <a:pt x="8636" y="2238"/>
                    <a:pt x="8636" y="2134"/>
                  </a:cubicBezTo>
                  <a:cubicBezTo>
                    <a:pt x="8636" y="1644"/>
                    <a:pt x="8287" y="1172"/>
                    <a:pt x="7780" y="1050"/>
                  </a:cubicBezTo>
                  <a:lnTo>
                    <a:pt x="4109" y="88"/>
                  </a:lnTo>
                  <a:cubicBezTo>
                    <a:pt x="3881" y="36"/>
                    <a:pt x="3654" y="1"/>
                    <a:pt x="3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2" name="Google Shape;2112;p74"/>
            <p:cNvSpPr/>
            <p:nvPr/>
          </p:nvSpPr>
          <p:spPr>
            <a:xfrm>
              <a:off x="1136700" y="1662400"/>
              <a:ext cx="183575" cy="71475"/>
            </a:xfrm>
            <a:custGeom>
              <a:avLst/>
              <a:gdLst/>
              <a:ahLst/>
              <a:cxnLst/>
              <a:rect l="l" t="t" r="r" b="b"/>
              <a:pathLst>
                <a:path w="7343" h="2859" extrusionOk="0">
                  <a:moveTo>
                    <a:pt x="1303" y="0"/>
                  </a:moveTo>
                  <a:cubicBezTo>
                    <a:pt x="811" y="0"/>
                    <a:pt x="362" y="326"/>
                    <a:pt x="245" y="824"/>
                  </a:cubicBezTo>
                  <a:lnTo>
                    <a:pt x="140" y="1226"/>
                  </a:lnTo>
                  <a:lnTo>
                    <a:pt x="0" y="1751"/>
                  </a:lnTo>
                  <a:lnTo>
                    <a:pt x="1032" y="2013"/>
                  </a:lnTo>
                  <a:lnTo>
                    <a:pt x="1171" y="1506"/>
                  </a:lnTo>
                  <a:lnTo>
                    <a:pt x="6293" y="2835"/>
                  </a:lnTo>
                  <a:cubicBezTo>
                    <a:pt x="6359" y="2851"/>
                    <a:pt x="6425" y="2859"/>
                    <a:pt x="6490" y="2859"/>
                  </a:cubicBezTo>
                  <a:cubicBezTo>
                    <a:pt x="6837" y="2859"/>
                    <a:pt x="7149" y="2632"/>
                    <a:pt x="7237" y="2293"/>
                  </a:cubicBezTo>
                  <a:cubicBezTo>
                    <a:pt x="7342" y="1873"/>
                    <a:pt x="7098" y="1471"/>
                    <a:pt x="6678" y="1349"/>
                  </a:cubicBezTo>
                  <a:lnTo>
                    <a:pt x="1591" y="38"/>
                  </a:lnTo>
                  <a:cubicBezTo>
                    <a:pt x="1495" y="12"/>
                    <a:pt x="1398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3" name="Google Shape;2113;p74"/>
            <p:cNvSpPr/>
            <p:nvPr/>
          </p:nvSpPr>
          <p:spPr>
            <a:xfrm>
              <a:off x="1133200" y="1658525"/>
              <a:ext cx="188375" cy="79125"/>
            </a:xfrm>
            <a:custGeom>
              <a:avLst/>
              <a:gdLst/>
              <a:ahLst/>
              <a:cxnLst/>
              <a:rect l="l" t="t" r="r" b="b"/>
              <a:pathLst>
                <a:path w="7535" h="3165" extrusionOk="0">
                  <a:moveTo>
                    <a:pt x="1451" y="298"/>
                  </a:moveTo>
                  <a:cubicBezTo>
                    <a:pt x="1539" y="298"/>
                    <a:pt x="1626" y="315"/>
                    <a:pt x="1696" y="333"/>
                  </a:cubicBezTo>
                  <a:lnTo>
                    <a:pt x="6783" y="1644"/>
                  </a:lnTo>
                  <a:cubicBezTo>
                    <a:pt x="7063" y="1731"/>
                    <a:pt x="7255" y="1976"/>
                    <a:pt x="7255" y="2255"/>
                  </a:cubicBezTo>
                  <a:cubicBezTo>
                    <a:pt x="7255" y="2308"/>
                    <a:pt x="7238" y="2360"/>
                    <a:pt x="7238" y="2413"/>
                  </a:cubicBezTo>
                  <a:cubicBezTo>
                    <a:pt x="7168" y="2693"/>
                    <a:pt x="6905" y="2867"/>
                    <a:pt x="6626" y="2867"/>
                  </a:cubicBezTo>
                  <a:cubicBezTo>
                    <a:pt x="6573" y="2867"/>
                    <a:pt x="6521" y="2867"/>
                    <a:pt x="6468" y="2850"/>
                  </a:cubicBezTo>
                  <a:lnTo>
                    <a:pt x="1346" y="1521"/>
                  </a:lnTo>
                  <a:cubicBezTo>
                    <a:pt x="1332" y="1518"/>
                    <a:pt x="1318" y="1517"/>
                    <a:pt x="1304" y="1517"/>
                  </a:cubicBezTo>
                  <a:cubicBezTo>
                    <a:pt x="1237" y="1517"/>
                    <a:pt x="1186" y="1553"/>
                    <a:pt x="1172" y="1626"/>
                  </a:cubicBezTo>
                  <a:lnTo>
                    <a:pt x="1067" y="1993"/>
                  </a:lnTo>
                  <a:lnTo>
                    <a:pt x="315" y="1801"/>
                  </a:lnTo>
                  <a:lnTo>
                    <a:pt x="420" y="1416"/>
                  </a:lnTo>
                  <a:lnTo>
                    <a:pt x="525" y="1014"/>
                  </a:lnTo>
                  <a:cubicBezTo>
                    <a:pt x="630" y="577"/>
                    <a:pt x="1032" y="298"/>
                    <a:pt x="1451" y="298"/>
                  </a:cubicBezTo>
                  <a:close/>
                  <a:moveTo>
                    <a:pt x="1451" y="0"/>
                  </a:moveTo>
                  <a:cubicBezTo>
                    <a:pt x="892" y="0"/>
                    <a:pt x="385" y="385"/>
                    <a:pt x="245" y="944"/>
                  </a:cubicBezTo>
                  <a:lnTo>
                    <a:pt x="140" y="1346"/>
                  </a:lnTo>
                  <a:lnTo>
                    <a:pt x="140" y="1346"/>
                  </a:lnTo>
                  <a:lnTo>
                    <a:pt x="140" y="1346"/>
                  </a:lnTo>
                  <a:cubicBezTo>
                    <a:pt x="133" y="1360"/>
                    <a:pt x="129" y="1376"/>
                    <a:pt x="128" y="1393"/>
                  </a:cubicBezTo>
                  <a:lnTo>
                    <a:pt x="128" y="1393"/>
                  </a:lnTo>
                  <a:lnTo>
                    <a:pt x="0" y="1871"/>
                  </a:lnTo>
                  <a:cubicBezTo>
                    <a:pt x="0" y="1906"/>
                    <a:pt x="0" y="1941"/>
                    <a:pt x="18" y="1976"/>
                  </a:cubicBezTo>
                  <a:cubicBezTo>
                    <a:pt x="35" y="2011"/>
                    <a:pt x="70" y="2028"/>
                    <a:pt x="105" y="2046"/>
                  </a:cubicBezTo>
                  <a:lnTo>
                    <a:pt x="1137" y="2308"/>
                  </a:lnTo>
                  <a:cubicBezTo>
                    <a:pt x="1148" y="2311"/>
                    <a:pt x="1160" y="2312"/>
                    <a:pt x="1173" y="2312"/>
                  </a:cubicBezTo>
                  <a:cubicBezTo>
                    <a:pt x="1234" y="2312"/>
                    <a:pt x="1297" y="2276"/>
                    <a:pt x="1311" y="2203"/>
                  </a:cubicBezTo>
                  <a:lnTo>
                    <a:pt x="1416" y="1836"/>
                  </a:lnTo>
                  <a:lnTo>
                    <a:pt x="6398" y="3130"/>
                  </a:lnTo>
                  <a:cubicBezTo>
                    <a:pt x="6486" y="3147"/>
                    <a:pt x="6556" y="3165"/>
                    <a:pt x="6626" y="3165"/>
                  </a:cubicBezTo>
                  <a:cubicBezTo>
                    <a:pt x="7045" y="3165"/>
                    <a:pt x="7412" y="2885"/>
                    <a:pt x="7517" y="2483"/>
                  </a:cubicBezTo>
                  <a:cubicBezTo>
                    <a:pt x="7535" y="2395"/>
                    <a:pt x="7535" y="2325"/>
                    <a:pt x="7535" y="2255"/>
                  </a:cubicBezTo>
                  <a:cubicBezTo>
                    <a:pt x="7535" y="1853"/>
                    <a:pt x="7273" y="1469"/>
                    <a:pt x="6870" y="1364"/>
                  </a:cubicBezTo>
                  <a:lnTo>
                    <a:pt x="1766" y="53"/>
                  </a:lnTo>
                  <a:cubicBezTo>
                    <a:pt x="1661" y="18"/>
                    <a:pt x="1556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4" name="Google Shape;2114;p74"/>
            <p:cNvSpPr/>
            <p:nvPr/>
          </p:nvSpPr>
          <p:spPr>
            <a:xfrm>
              <a:off x="1010400" y="1694500"/>
              <a:ext cx="218975" cy="217225"/>
            </a:xfrm>
            <a:custGeom>
              <a:avLst/>
              <a:gdLst/>
              <a:ahLst/>
              <a:cxnLst/>
              <a:rect l="l" t="t" r="r" b="b"/>
              <a:pathLst>
                <a:path w="8759" h="8689" extrusionOk="0">
                  <a:moveTo>
                    <a:pt x="3461" y="0"/>
                  </a:moveTo>
                  <a:cubicBezTo>
                    <a:pt x="2356" y="0"/>
                    <a:pt x="1343" y="747"/>
                    <a:pt x="1049" y="1865"/>
                  </a:cubicBezTo>
                  <a:lnTo>
                    <a:pt x="350" y="4575"/>
                  </a:lnTo>
                  <a:cubicBezTo>
                    <a:pt x="0" y="5904"/>
                    <a:pt x="804" y="7267"/>
                    <a:pt x="2133" y="7617"/>
                  </a:cubicBezTo>
                  <a:lnTo>
                    <a:pt x="6136" y="8666"/>
                  </a:lnTo>
                  <a:cubicBezTo>
                    <a:pt x="6201" y="8681"/>
                    <a:pt x="6266" y="8689"/>
                    <a:pt x="6331" y="8689"/>
                  </a:cubicBezTo>
                  <a:cubicBezTo>
                    <a:pt x="6696" y="8689"/>
                    <a:pt x="7026" y="8446"/>
                    <a:pt x="7115" y="8089"/>
                  </a:cubicBezTo>
                  <a:lnTo>
                    <a:pt x="8618" y="2267"/>
                  </a:lnTo>
                  <a:cubicBezTo>
                    <a:pt x="8758" y="1743"/>
                    <a:pt x="8444" y="1219"/>
                    <a:pt x="7919" y="1079"/>
                  </a:cubicBezTo>
                  <a:lnTo>
                    <a:pt x="4091" y="82"/>
                  </a:lnTo>
                  <a:cubicBezTo>
                    <a:pt x="3880" y="27"/>
                    <a:pt x="3669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5" name="Google Shape;2115;p74"/>
            <p:cNvSpPr/>
            <p:nvPr/>
          </p:nvSpPr>
          <p:spPr>
            <a:xfrm>
              <a:off x="1013450" y="1690875"/>
              <a:ext cx="217225" cy="224650"/>
            </a:xfrm>
            <a:custGeom>
              <a:avLst/>
              <a:gdLst/>
              <a:ahLst/>
              <a:cxnLst/>
              <a:rect l="l" t="t" r="r" b="b"/>
              <a:pathLst>
                <a:path w="8689" h="8986" extrusionOk="0">
                  <a:moveTo>
                    <a:pt x="3339" y="280"/>
                  </a:moveTo>
                  <a:cubicBezTo>
                    <a:pt x="3549" y="280"/>
                    <a:pt x="3741" y="315"/>
                    <a:pt x="3934" y="367"/>
                  </a:cubicBezTo>
                  <a:lnTo>
                    <a:pt x="7762" y="1364"/>
                  </a:lnTo>
                  <a:cubicBezTo>
                    <a:pt x="8147" y="1451"/>
                    <a:pt x="8391" y="1801"/>
                    <a:pt x="8391" y="2168"/>
                  </a:cubicBezTo>
                  <a:cubicBezTo>
                    <a:pt x="8391" y="2238"/>
                    <a:pt x="8374" y="2308"/>
                    <a:pt x="8357" y="2377"/>
                  </a:cubicBezTo>
                  <a:lnTo>
                    <a:pt x="6853" y="8199"/>
                  </a:lnTo>
                  <a:cubicBezTo>
                    <a:pt x="6766" y="8496"/>
                    <a:pt x="6503" y="8688"/>
                    <a:pt x="6224" y="8688"/>
                  </a:cubicBezTo>
                  <a:cubicBezTo>
                    <a:pt x="6154" y="8688"/>
                    <a:pt x="6101" y="8688"/>
                    <a:pt x="6049" y="8671"/>
                  </a:cubicBezTo>
                  <a:lnTo>
                    <a:pt x="2046" y="7622"/>
                  </a:lnTo>
                  <a:cubicBezTo>
                    <a:pt x="997" y="7342"/>
                    <a:pt x="298" y="6398"/>
                    <a:pt x="298" y="5349"/>
                  </a:cubicBezTo>
                  <a:cubicBezTo>
                    <a:pt x="298" y="5157"/>
                    <a:pt x="315" y="4965"/>
                    <a:pt x="368" y="4755"/>
                  </a:cubicBezTo>
                  <a:lnTo>
                    <a:pt x="1067" y="2045"/>
                  </a:lnTo>
                  <a:cubicBezTo>
                    <a:pt x="1346" y="996"/>
                    <a:pt x="2308" y="280"/>
                    <a:pt x="3339" y="280"/>
                  </a:cubicBezTo>
                  <a:close/>
                  <a:moveTo>
                    <a:pt x="3339" y="0"/>
                  </a:moveTo>
                  <a:cubicBezTo>
                    <a:pt x="2168" y="0"/>
                    <a:pt x="1102" y="787"/>
                    <a:pt x="787" y="1975"/>
                  </a:cubicBezTo>
                  <a:lnTo>
                    <a:pt x="88" y="4685"/>
                  </a:lnTo>
                  <a:cubicBezTo>
                    <a:pt x="35" y="4912"/>
                    <a:pt x="0" y="5140"/>
                    <a:pt x="0" y="5349"/>
                  </a:cubicBezTo>
                  <a:cubicBezTo>
                    <a:pt x="0" y="6521"/>
                    <a:pt x="787" y="7604"/>
                    <a:pt x="1976" y="7902"/>
                  </a:cubicBezTo>
                  <a:lnTo>
                    <a:pt x="5979" y="8950"/>
                  </a:lnTo>
                  <a:cubicBezTo>
                    <a:pt x="6049" y="8968"/>
                    <a:pt x="6136" y="8985"/>
                    <a:pt x="6224" y="8985"/>
                  </a:cubicBezTo>
                  <a:cubicBezTo>
                    <a:pt x="6643" y="8985"/>
                    <a:pt x="7028" y="8688"/>
                    <a:pt x="7133" y="8269"/>
                  </a:cubicBezTo>
                  <a:lnTo>
                    <a:pt x="8654" y="2447"/>
                  </a:lnTo>
                  <a:cubicBezTo>
                    <a:pt x="8671" y="2360"/>
                    <a:pt x="8689" y="2255"/>
                    <a:pt x="8689" y="2168"/>
                  </a:cubicBezTo>
                  <a:cubicBezTo>
                    <a:pt x="8689" y="1661"/>
                    <a:pt x="8339" y="1206"/>
                    <a:pt x="7832" y="1084"/>
                  </a:cubicBezTo>
                  <a:lnTo>
                    <a:pt x="4021" y="87"/>
                  </a:lnTo>
                  <a:cubicBezTo>
                    <a:pt x="3794" y="17"/>
                    <a:pt x="3567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6" name="Google Shape;2116;p74"/>
            <p:cNvSpPr/>
            <p:nvPr/>
          </p:nvSpPr>
          <p:spPr>
            <a:xfrm>
              <a:off x="1060700" y="1712850"/>
              <a:ext cx="100000" cy="34225"/>
            </a:xfrm>
            <a:custGeom>
              <a:avLst/>
              <a:gdLst/>
              <a:ahLst/>
              <a:cxnLst/>
              <a:rect l="l" t="t" r="r" b="b"/>
              <a:pathLst>
                <a:path w="4000" h="1369" extrusionOk="0">
                  <a:moveTo>
                    <a:pt x="1795" y="1"/>
                  </a:moveTo>
                  <a:cubicBezTo>
                    <a:pt x="1065" y="1"/>
                    <a:pt x="384" y="217"/>
                    <a:pt x="103" y="852"/>
                  </a:cubicBezTo>
                  <a:cubicBezTo>
                    <a:pt x="1" y="1082"/>
                    <a:pt x="254" y="1368"/>
                    <a:pt x="473" y="1368"/>
                  </a:cubicBezTo>
                  <a:cubicBezTo>
                    <a:pt x="553" y="1368"/>
                    <a:pt x="629" y="1330"/>
                    <a:pt x="680" y="1236"/>
                  </a:cubicBezTo>
                  <a:cubicBezTo>
                    <a:pt x="878" y="889"/>
                    <a:pt x="1250" y="780"/>
                    <a:pt x="1677" y="780"/>
                  </a:cubicBezTo>
                  <a:cubicBezTo>
                    <a:pt x="2346" y="780"/>
                    <a:pt x="3148" y="1047"/>
                    <a:pt x="3617" y="1079"/>
                  </a:cubicBezTo>
                  <a:cubicBezTo>
                    <a:pt x="3623" y="1079"/>
                    <a:pt x="3628" y="1079"/>
                    <a:pt x="3634" y="1079"/>
                  </a:cubicBezTo>
                  <a:cubicBezTo>
                    <a:pt x="4000" y="1079"/>
                    <a:pt x="3928" y="518"/>
                    <a:pt x="3670" y="397"/>
                  </a:cubicBezTo>
                  <a:cubicBezTo>
                    <a:pt x="3190" y="187"/>
                    <a:pt x="2471" y="1"/>
                    <a:pt x="1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96460" y="4553585"/>
            <a:ext cx="5800725" cy="2466975"/>
            <a:chOff x="7396" y="7171"/>
            <a:chExt cx="9135" cy="3885"/>
          </a:xfrm>
        </p:grpSpPr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H="1" flipV="1">
              <a:off x="7396" y="8182"/>
              <a:ext cx="8301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p>
              <a:endParaRPr lang="en-US"/>
            </a:p>
          </p:txBody>
        </p:sp>
        <p:grpSp>
          <p:nvGrpSpPr>
            <p:cNvPr id="93187" name="Group 3"/>
            <p:cNvGrpSpPr/>
            <p:nvPr/>
          </p:nvGrpSpPr>
          <p:grpSpPr bwMode="auto">
            <a:xfrm>
              <a:off x="7891" y="7318"/>
              <a:ext cx="8640" cy="3738"/>
              <a:chOff x="672" y="2372"/>
              <a:chExt cx="2160" cy="1246"/>
            </a:xfrm>
          </p:grpSpPr>
          <p:sp>
            <p:nvSpPr>
              <p:cNvPr id="93188" name="Line 4"/>
              <p:cNvSpPr>
                <a:spLocks noChangeShapeType="1"/>
              </p:cNvSpPr>
              <p:nvPr/>
            </p:nvSpPr>
            <p:spPr bwMode="auto">
              <a:xfrm>
                <a:off x="672" y="331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93189" name="Oval 5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endParaRPr lang="en-US"/>
              </a:p>
            </p:txBody>
          </p:sp>
          <p:sp>
            <p:nvSpPr>
              <p:cNvPr id="93190" name="Text Box 6"/>
              <p:cNvSpPr txBox="1">
                <a:spLocks noChangeArrowheads="1"/>
              </p:cNvSpPr>
              <p:nvPr/>
            </p:nvSpPr>
            <p:spPr bwMode="auto">
              <a:xfrm>
                <a:off x="672" y="3312"/>
                <a:ext cx="384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3200"/>
                  <a:t>a</a:t>
                </a:r>
                <a:endParaRPr lang="en-US" sz="3200"/>
              </a:p>
            </p:txBody>
          </p:sp>
          <p:sp>
            <p:nvSpPr>
              <p:cNvPr id="93191" name="Text Box 7"/>
              <p:cNvSpPr txBox="1">
                <a:spLocks noChangeArrowheads="1"/>
              </p:cNvSpPr>
              <p:nvPr/>
            </p:nvSpPr>
            <p:spPr bwMode="auto">
              <a:xfrm>
                <a:off x="1312" y="2372"/>
                <a:ext cx="384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3200"/>
                  <a:t>M</a:t>
                </a:r>
                <a:endParaRPr lang="en-US" sz="3200"/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582" y="7171"/>
              <a:ext cx="1536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sz="3200"/>
                <a:t>b</a:t>
              </a:r>
              <a:endParaRPr 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cxnSp>
        <p:nvCxnSpPr>
          <p:cNvPr id="11" name="Straight Connector 10"/>
          <p:cNvCxnSpPr/>
          <p:nvPr/>
        </p:nvCxnSpPr>
        <p:spPr>
          <a:xfrm>
            <a:off x="1842770" y="2750185"/>
            <a:ext cx="4608195" cy="36734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994660" y="1738630"/>
            <a:ext cx="7345045" cy="7378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/>
          <p:nvPr>
            <p:ph type="title"/>
          </p:nvPr>
        </p:nvSpPr>
        <p:spPr>
          <a:xfrm>
            <a:off x="42670" y="10445"/>
            <a:ext cx="5203200" cy="601440"/>
          </a:xfrm>
        </p:spPr>
        <p:txBody>
          <a:bodyPr/>
          <a:p>
            <a:r>
              <a:rPr lang="en-US"/>
              <a:t>Thực hành 3</a:t>
            </a:r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546735" y="1009015"/>
            <a:ext cx="13020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</a:rPr>
              <a:t>Cho tam giác ABC</a:t>
            </a:r>
            <a:endParaRPr lang="en-US" sz="3600" b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21240000">
            <a:off x="4869815" y="2052320"/>
            <a:ext cx="4306570" cy="3028950"/>
          </a:xfrm>
          <a:prstGeom prst="triangle">
            <a:avLst>
              <a:gd name="adj" fmla="val 28573"/>
            </a:avLst>
          </a:prstGeom>
          <a:solidFill>
            <a:schemeClr val="bg1"/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678805" y="1543050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A</a:t>
            </a:r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4363085" y="5193665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B</a:t>
            </a:r>
            <a:endParaRPr lang="en-US" sz="3600"/>
          </a:p>
        </p:txBody>
      </p:sp>
      <p:sp>
        <p:nvSpPr>
          <p:cNvPr id="7" name="Text Box 6"/>
          <p:cNvSpPr txBox="1"/>
          <p:nvPr/>
        </p:nvSpPr>
        <p:spPr>
          <a:xfrm>
            <a:off x="9619615" y="4548505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C</a:t>
            </a:r>
            <a:endParaRPr lang="en-US" sz="3600"/>
          </a:p>
        </p:txBody>
      </p:sp>
      <p:sp>
        <p:nvSpPr>
          <p:cNvPr id="8" name="Text Box 7"/>
          <p:cNvSpPr txBox="1"/>
          <p:nvPr/>
        </p:nvSpPr>
        <p:spPr>
          <a:xfrm>
            <a:off x="4218305" y="1009015"/>
            <a:ext cx="94107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</a:rPr>
              <a:t>, hãy nêu cách vẽ và vẽ: </a:t>
            </a:r>
            <a:endParaRPr lang="en-US" sz="3600" b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6840" y="6346825"/>
            <a:ext cx="13449935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- Đường thẳng a đi qua đỉnh A và song song với BC </a:t>
            </a:r>
            <a:endParaRPr lang="en-US" sz="36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- Đường thẳng b đi qua B và song song với AC </a:t>
            </a:r>
            <a:endParaRPr lang="en-US" sz="36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Có thể vẽ được bao nhiêu đường thẳng a, bao nhiêu đường thẳng b?</a:t>
            </a:r>
            <a:endParaRPr lang="en-US" sz="36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907905" y="161671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chemeClr val="accent2"/>
                </a:solidFill>
              </a:rPr>
              <a:t>a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787525" y="2750185"/>
            <a:ext cx="408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chemeClr val="accent3"/>
                </a:solidFill>
              </a:rPr>
              <a:t>b</a:t>
            </a:r>
            <a:endParaRPr lang="en-US" sz="32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100" grpId="0"/>
      <p:bldP spid="5" grpId="0"/>
      <p:bldP spid="6" grpId="0"/>
      <p:bldP spid="7" grpId="0"/>
      <p:bldP spid="10" grpId="0"/>
      <p:bldP spid="12" grpId="0"/>
      <p:bldP spid="9" grpId="0" bldLvl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s 8"/>
          <p:cNvSpPr/>
          <p:nvPr/>
        </p:nvSpPr>
        <p:spPr>
          <a:xfrm>
            <a:off x="459105" y="1127125"/>
            <a:ext cx="13712190" cy="66433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sz="3200">
              <a:sym typeface="+mn-ea"/>
            </a:endParaRPr>
          </a:p>
        </p:txBody>
      </p:sp>
      <p:sp>
        <p:nvSpPr>
          <p:cNvPr id="4" name="Title 3"/>
          <p:cNvSpPr/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của hai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r="93524" b="74781"/>
          <a:stretch>
            <a:fillRect/>
          </a:stretch>
        </p:blipFill>
        <p:spPr>
          <a:xfrm>
            <a:off x="71755" y="946150"/>
            <a:ext cx="908050" cy="1080135"/>
          </a:xfrm>
          <a:prstGeom prst="round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98220" y="1127125"/>
            <a:ext cx="1233995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/>
              <a:t>Em hãy:</a:t>
            </a:r>
            <a:endParaRPr lang="en-US" sz="3200"/>
          </a:p>
          <a:p>
            <a:r>
              <a:rPr lang="en-US" sz="3200">
                <a:latin typeface="Cambria Math" panose="02040503050406030204" charset="0"/>
                <a:cs typeface="Cambria Math" panose="02040503050406030204" charset="0"/>
              </a:rPr>
              <a:t>⎯ </a:t>
            </a:r>
            <a:r>
              <a:rPr lang="en-US" sz="3200"/>
              <a:t>Vẽ hai đường thẳng a và b song song với nhau.</a:t>
            </a:r>
            <a:endParaRPr lang="en-US" sz="3200"/>
          </a:p>
          <a:p>
            <a:r>
              <a:rPr lang="en-US" sz="3200">
                <a:latin typeface="Cambria Math" panose="02040503050406030204" charset="0"/>
                <a:cs typeface="Cambria Math" panose="02040503050406030204" charset="0"/>
                <a:sym typeface="+mn-ea"/>
              </a:rPr>
              <a:t>⎯</a:t>
            </a:r>
            <a:r>
              <a:rPr lang="en-US" sz="3200">
                <a:sym typeface="+mn-ea"/>
              </a:rPr>
              <a:t> </a:t>
            </a:r>
            <a:r>
              <a:rPr lang="en-US" sz="3200"/>
              <a:t>Vẽ đường thẳng c cắt các đường thẳng a và b lần lượt tại A và B.</a:t>
            </a:r>
            <a:endParaRPr lang="en-US" sz="3200"/>
          </a:p>
          <a:p>
            <a:r>
              <a:rPr lang="en-US" sz="3200"/>
              <a:t>a) Chọn và đo một cặp góc so le trong, so sánh cặp góc này.</a:t>
            </a:r>
            <a:endParaRPr lang="en-US" sz="3200"/>
          </a:p>
          <a:p>
            <a:r>
              <a:rPr lang="en-US" sz="3200">
                <a:sym typeface="+mn-ea"/>
              </a:rPr>
              <a:t>b) Chọn và đo một cặp góc đồng vị, so sánh cặp góc này.</a:t>
            </a:r>
            <a:endParaRPr lang="en-US" sz="3200"/>
          </a:p>
          <a:p>
            <a:endParaRPr lang="en-US" sz="3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61540" y="4518025"/>
            <a:ext cx="636460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4570" y="6130925"/>
            <a:ext cx="636460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891145" y="3872865"/>
            <a:ext cx="436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3600">
                <a:sym typeface="+mn-ea"/>
              </a:rPr>
              <a:t>a</a:t>
            </a:r>
            <a:endParaRPr lang="en-US" sz="3600"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023360" y="6562725"/>
            <a:ext cx="41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3600">
                <a:sym typeface="+mn-ea"/>
              </a:rPr>
              <a:t>c</a:t>
            </a:r>
            <a:endParaRPr lang="en-US" sz="3600"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106410" y="5482590"/>
            <a:ext cx="419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>
                <a:sym typeface="+mn-ea"/>
              </a:rPr>
              <a:t>b</a:t>
            </a:r>
            <a:endParaRPr lang="en-US" sz="3600">
              <a:sym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03040" y="3610610"/>
            <a:ext cx="1934845" cy="33121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370830" y="4474845"/>
            <a:ext cx="84455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34840" y="6092825"/>
            <a:ext cx="84455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4625340" y="3872865"/>
            <a:ext cx="48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3600">
                <a:sym typeface="+mn-ea"/>
              </a:rPr>
              <a:t>A</a:t>
            </a:r>
            <a:endParaRPr lang="en-US" sz="3600"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3787140" y="5410835"/>
            <a:ext cx="48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3600">
                <a:sym typeface="+mn-ea"/>
              </a:rPr>
              <a:t>B</a:t>
            </a:r>
            <a:endParaRPr lang="en-US" sz="3600">
              <a:sym typeface="+mn-ea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5541010" y="397065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1</a:t>
            </a:r>
            <a:endParaRPr lang="en-US" sz="3200">
              <a:sym typeface="+mn-ea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017770" y="393446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2</a:t>
            </a:r>
            <a:endParaRPr lang="en-US" sz="3200">
              <a:sym typeface="+mn-ea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4819015" y="447865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3</a:t>
            </a:r>
            <a:endParaRPr lang="en-US" sz="3200">
              <a:sym typeface="+mn-ea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5299075" y="447484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4</a:t>
            </a:r>
            <a:endParaRPr lang="en-US" sz="3200"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4623435" y="555180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1</a:t>
            </a:r>
            <a:endParaRPr lang="en-US" sz="3200">
              <a:sym typeface="+mn-ea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4100195" y="551561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2</a:t>
            </a:r>
            <a:endParaRPr lang="en-US" sz="3200">
              <a:sym typeface="+mn-ea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3901440" y="605980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3</a:t>
            </a:r>
            <a:endParaRPr lang="en-US" sz="3200">
              <a:sym typeface="+mn-ea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4381500" y="605599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200">
                <a:sym typeface="+mn-ea"/>
              </a:rPr>
              <a:t>4</a:t>
            </a:r>
            <a:endParaRPr lang="en-US" sz="3200">
              <a:sym typeface="+mn-ea"/>
            </a:endParaRPr>
          </a:p>
        </p:txBody>
      </p:sp>
      <p:pic>
        <p:nvPicPr>
          <p:cNvPr id="30" name="Picture 2" descr="E:\hinh-ho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" y="6718300"/>
            <a:ext cx="1905635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rotra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9">
                  <a:alpha val="100000"/>
                </a:srgbClr>
              </a:clrFrom>
              <a:clrTo>
                <a:srgbClr val="EFEF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5425" y="4385945"/>
            <a:ext cx="4919980" cy="2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8"/>
          <p:cNvSpPr txBox="1"/>
          <p:nvPr/>
        </p:nvSpPr>
        <p:spPr>
          <a:xfrm>
            <a:off x="9116695" y="3794760"/>
            <a:ext cx="4983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b="1">
                <a:sym typeface="+mn-ea"/>
              </a:rPr>
              <a:t>a) Cặp góc so le trong</a:t>
            </a:r>
            <a:endParaRPr lang="en-US" sz="3600" b="1">
              <a:sym typeface="+mn-ea"/>
            </a:endParaRPr>
          </a:p>
        </p:txBody>
      </p:sp>
      <p:graphicFrame>
        <p:nvGraphicFramePr>
          <p:cNvPr id="37" name="Object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668828" y="4402455"/>
          <a:ext cx="298958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850900" imgH="266700" progId="Equation.DSMT4">
                  <p:embed/>
                </p:oleObj>
              </mc:Choice>
              <mc:Fallback>
                <p:oleObj name="" r:id="rId4" imgW="850900" imgH="266700" progId="Equation.DSMT4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8828" y="4402455"/>
                        <a:ext cx="2989580" cy="9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8" descr="Protra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F9">
                  <a:alpha val="100000"/>
                </a:srgbClr>
              </a:clrFrom>
              <a:clrTo>
                <a:srgbClr val="EFEF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60000">
            <a:off x="9100185" y="3309620"/>
            <a:ext cx="4869180" cy="2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Block Arc 37"/>
          <p:cNvSpPr/>
          <p:nvPr/>
        </p:nvSpPr>
        <p:spPr>
          <a:xfrm rot="3240000">
            <a:off x="4637405" y="5566410"/>
            <a:ext cx="696595" cy="63119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3240000">
            <a:off x="5551170" y="3988435"/>
            <a:ext cx="659765" cy="603885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4100000">
            <a:off x="4535805" y="4450715"/>
            <a:ext cx="696595" cy="63119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0" name="Object 3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45638" y="6142355"/>
          <a:ext cx="294513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838200" imgH="266700" progId="Equation.DSMT4">
                  <p:embed/>
                </p:oleObj>
              </mc:Choice>
              <mc:Fallback>
                <p:oleObj name="" r:id="rId6" imgW="838200" imgH="266700" progId="Equation.DSMT4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45638" y="6142355"/>
                        <a:ext cx="2945130" cy="9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0"/>
          <p:cNvSpPr txBox="1"/>
          <p:nvPr/>
        </p:nvSpPr>
        <p:spPr>
          <a:xfrm>
            <a:off x="8971280" y="5534660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b="1">
                <a:sym typeface="+mn-ea"/>
              </a:rPr>
              <a:t>b) Cặp góc đồng vị</a:t>
            </a:r>
            <a:endParaRPr 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5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49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1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35 -0.0962191 " pathEditMode="relative" ptsTypes="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35 -0.0962191 " pathEditMode="relative" ptsTypes="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49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8316 -0.288735 " pathEditMode="relative" ptsTypes="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350"/>
                            </p:stCondLst>
                            <p:childTnLst>
                              <p:par>
                                <p:cTn id="2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8" grpId="0" bldLvl="0" animBg="1"/>
      <p:bldP spid="35" grpId="0" bldLvl="0" animBg="1"/>
      <p:bldP spid="36" grpId="0" bldLvl="0" animBg="1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/>
          <p:nvPr>
            <p:ph type="subTitle" idx="1"/>
          </p:nvPr>
        </p:nvSpPr>
        <p:spPr>
          <a:xfrm>
            <a:off x="402590" y="1267460"/>
            <a:ext cx="12816205" cy="263271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chất:</a:t>
            </a:r>
            <a:endParaRPr lang="en-US" sz="3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/>
              <a:t>Nếu một đường thẳng cắt hai đường thẳng song song thì:</a:t>
            </a:r>
            <a:endParaRPr lang="en-US" sz="3600" b="1"/>
          </a:p>
          <a:p>
            <a:r>
              <a:rPr lang="en-US" sz="3600" b="1"/>
              <a:t>a) Hai góc so le trong bằng nhau;</a:t>
            </a:r>
            <a:endParaRPr lang="en-US" sz="3600" b="1"/>
          </a:p>
          <a:p>
            <a:r>
              <a:rPr lang="en-US" sz="3600" b="1"/>
              <a:t>b) Hai góc đồng vị bằng nhau.</a:t>
            </a:r>
            <a:endParaRPr lang="en-US" sz="3600" b="1"/>
          </a:p>
        </p:txBody>
      </p:sp>
      <p:sp>
        <p:nvSpPr>
          <p:cNvPr id="4" name="Title 3"/>
          <p:cNvSpPr/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của hai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5"/>
          <p:cNvPicPr>
            <a:picLocks noChangeAspect="1"/>
          </p:cNvPicPr>
          <p:nvPr/>
        </p:nvPicPr>
        <p:blipFill>
          <a:blip r:embed="rId1"/>
          <a:srcRect t="8429" r="7234"/>
          <a:stretch>
            <a:fillRect/>
          </a:stretch>
        </p:blipFill>
        <p:spPr>
          <a:xfrm>
            <a:off x="6882765" y="3754755"/>
            <a:ext cx="5358130" cy="36347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12" name="Google Shape;2412;p96"/>
          <p:cNvGrpSpPr/>
          <p:nvPr/>
        </p:nvGrpSpPr>
        <p:grpSpPr>
          <a:xfrm rot="-2127592">
            <a:off x="-322625" y="5727631"/>
            <a:ext cx="3429368" cy="1541862"/>
            <a:chOff x="2324963" y="4313798"/>
            <a:chExt cx="1414757" cy="636058"/>
          </a:xfrm>
        </p:grpSpPr>
        <p:sp>
          <p:nvSpPr>
            <p:cNvPr id="2413" name="Google Shape;2413;p96"/>
            <p:cNvSpPr/>
            <p:nvPr/>
          </p:nvSpPr>
          <p:spPr>
            <a:xfrm>
              <a:off x="2357878" y="4328361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4" name="Google Shape;2414;p96"/>
            <p:cNvSpPr/>
            <p:nvPr/>
          </p:nvSpPr>
          <p:spPr>
            <a:xfrm>
              <a:off x="2420525" y="4313798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5" name="Google Shape;2415;p96"/>
            <p:cNvSpPr/>
            <p:nvPr/>
          </p:nvSpPr>
          <p:spPr>
            <a:xfrm>
              <a:off x="2400195" y="4320248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6" name="Google Shape;2416;p96"/>
            <p:cNvSpPr/>
            <p:nvPr/>
          </p:nvSpPr>
          <p:spPr>
            <a:xfrm>
              <a:off x="2324963" y="4335356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7" name="Google Shape;2417;p96"/>
            <p:cNvSpPr/>
            <p:nvPr/>
          </p:nvSpPr>
          <p:spPr>
            <a:xfrm>
              <a:off x="3105027" y="4491937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8" name="Google Shape;2418;p96"/>
            <p:cNvSpPr/>
            <p:nvPr/>
          </p:nvSpPr>
          <p:spPr>
            <a:xfrm>
              <a:off x="2687305" y="4314792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9" name="Google Shape;2419;p96"/>
          <p:cNvGrpSpPr/>
          <p:nvPr/>
        </p:nvGrpSpPr>
        <p:grpSpPr>
          <a:xfrm>
            <a:off x="12683455" y="5787120"/>
            <a:ext cx="1673830" cy="2380810"/>
            <a:chOff x="818475" y="2946550"/>
            <a:chExt cx="408650" cy="581275"/>
          </a:xfrm>
        </p:grpSpPr>
        <p:sp>
          <p:nvSpPr>
            <p:cNvPr id="2420" name="Google Shape;2420;p96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1" name="Google Shape;2421;p96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2" name="Google Shape;2422;p96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3" name="Google Shape;2423;p96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4" name="Google Shape;2424;p96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5" name="Google Shape;2425;p96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6" name="Google Shape;2426;p96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7" name="Google Shape;2427;p96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8" name="Google Shape;2428;p96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9" name="Google Shape;2429;p96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0" name="Google Shape;2430;p96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1" name="Google Shape;2431;p96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2" name="Google Shape;2432;p96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3" name="Google Shape;2433;p96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4" name="Google Shape;2434;p96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5" name="Google Shape;2435;p96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6" name="Google Shape;2436;p96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7" name="Google Shape;2437;p96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8" name="Google Shape;2438;p96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9" name="Google Shape;2439;p96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0" name="Google Shape;2440;p96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1" name="Google Shape;2441;p96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2" name="Google Shape;2442;p96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3" name="Google Shape;2443;p96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4" name="Google Shape;2444;p96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5" name="Google Shape;2445;p96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6" name="Google Shape;2446;p96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7" name="Google Shape;2447;p96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8" name="Google Shape;2448;p96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9" name="Google Shape;2449;p96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0" name="Google Shape;2450;p96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1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-100840" y="-61310"/>
            <a:ext cx="5203200" cy="601440"/>
          </a:xfrm>
        </p:spPr>
        <p:txBody>
          <a:bodyPr/>
          <a:p>
            <a:r>
              <a:rPr lang="en-US"/>
              <a:t>Củng cố</a:t>
            </a:r>
            <a:endParaRPr lang="en-US"/>
          </a:p>
        </p:txBody>
      </p:sp>
      <p:sp>
        <p:nvSpPr>
          <p:cNvPr id="3" name="Subtitle 2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" y="1090295"/>
            <a:ext cx="13490575" cy="346964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p>
            <a:pPr algn="l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1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: </a:t>
            </a:r>
            <a:r>
              <a:rPr lang="en-US" sz="5400">
                <a:latin typeface="Georgia" panose="02040502050405020303" pitchFamily="18" charset="0"/>
              </a:rPr>
              <a:t>Điền vào chỗ trống: “Nếu đường thẳng c cắt hai đường thẳng a,  b và trong các góc tạo thành có một cặp góc  đồng vị ………… thì a và b song song với nhau.”</a:t>
            </a:r>
            <a:endParaRPr lang="en-US" sz="5400">
              <a:latin typeface="Georgia" panose="02040502050405020303" pitchFamily="18" charset="0"/>
            </a:endParaRPr>
          </a:p>
        </p:txBody>
      </p:sp>
      <p:sp>
        <p:nvSpPr>
          <p:cNvPr id="22" name="A"/>
          <p:cNvSpPr/>
          <p:nvPr/>
        </p:nvSpPr>
        <p:spPr>
          <a:xfrm>
            <a:off x="762000" y="4814570"/>
            <a:ext cx="5889484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 err="1">
                <a:solidFill>
                  <a:schemeClr val="tx1"/>
                </a:solidFill>
              </a:rPr>
              <a:t>A. Bằng nhau</a:t>
            </a:r>
            <a:endParaRPr lang="en-US" sz="3200" dirty="0" err="1">
              <a:solidFill>
                <a:schemeClr val="tx1"/>
              </a:solidFill>
            </a:endParaRPr>
          </a:p>
        </p:txBody>
      </p:sp>
      <p:sp>
        <p:nvSpPr>
          <p:cNvPr id="23" name="B"/>
          <p:cNvSpPr/>
          <p:nvPr/>
        </p:nvSpPr>
        <p:spPr>
          <a:xfrm>
            <a:off x="762000" y="6719570"/>
            <a:ext cx="5889484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 err="1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Phụ nhau</a:t>
            </a:r>
            <a:endParaRPr lang="en-US" sz="3200" dirty="0"/>
          </a:p>
        </p:txBody>
      </p:sp>
      <p:sp>
        <p:nvSpPr>
          <p:cNvPr id="25" name="C"/>
          <p:cNvSpPr/>
          <p:nvPr/>
        </p:nvSpPr>
        <p:spPr>
          <a:xfrm flipH="1">
            <a:off x="8686797" y="4814570"/>
            <a:ext cx="5486399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 err="1">
                <a:solidFill>
                  <a:schemeClr val="tx1"/>
                </a:solidFill>
              </a:rPr>
              <a:t>B.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Bù nhau</a:t>
            </a:r>
            <a:endParaRPr lang="en-US" sz="3200" dirty="0"/>
          </a:p>
        </p:txBody>
      </p:sp>
      <p:sp>
        <p:nvSpPr>
          <p:cNvPr id="26" name="D"/>
          <p:cNvSpPr/>
          <p:nvPr/>
        </p:nvSpPr>
        <p:spPr>
          <a:xfrm flipH="1">
            <a:off x="8694871" y="6719570"/>
            <a:ext cx="5514066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 err="1">
                <a:solidFill>
                  <a:schemeClr val="tx1"/>
                </a:solidFill>
              </a:rPr>
              <a:t>D.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 Kề nhau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99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99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399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399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22" grpId="0" bldLvl="0" animBg="1"/>
      <p:bldP spid="22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  <a:endParaRPr lang="en-US"/>
          </a:p>
        </p:txBody>
      </p:sp>
      <p:sp>
        <p:nvSpPr>
          <p:cNvPr id="5" name="Rectangle 3"/>
          <p:cNvSpPr/>
          <p:nvPr/>
        </p:nvSpPr>
        <p:spPr>
          <a:xfrm>
            <a:off x="474345" y="946150"/>
            <a:ext cx="8823960" cy="1807845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p>
            <a:pPr algn="l"/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2: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5400">
                <a:latin typeface="Georgia" panose="02040502050405020303" pitchFamily="18" charset="0"/>
              </a:rPr>
              <a:t>Cho hình vẽ:</a:t>
            </a:r>
            <a:endParaRPr lang="en-US" sz="5400">
              <a:latin typeface="Georgia" panose="02040502050405020303" pitchFamily="18" charset="0"/>
            </a:endParaRPr>
          </a:p>
          <a:p>
            <a:pPr algn="l"/>
            <a:r>
              <a:rPr lang="en-US" sz="5400">
                <a:latin typeface="Georgia" panose="02040502050405020303" pitchFamily="18" charset="0"/>
              </a:rPr>
              <a:t>Tính số đo góc C ở hình vẽ?</a:t>
            </a:r>
            <a:endParaRPr lang="en-US" sz="5400">
              <a:latin typeface="Georgia" panose="02040502050405020303" pitchFamily="18" charset="0"/>
            </a:endParaRPr>
          </a:p>
        </p:txBody>
      </p:sp>
      <p:sp>
        <p:nvSpPr>
          <p:cNvPr id="8" name="A"/>
          <p:cNvSpPr/>
          <p:nvPr/>
        </p:nvSpPr>
        <p:spPr>
          <a:xfrm>
            <a:off x="801370" y="6202680"/>
            <a:ext cx="3211195" cy="13398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60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  <a:endParaRPr lang="en-US" sz="4000" dirty="0" err="1">
              <a:solidFill>
                <a:schemeClr val="tx1"/>
              </a:solidFill>
              <a:latin typeface="Georgia" panose="02040502050405020303" pitchFamily="18" charset="0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9" name="B"/>
          <p:cNvSpPr/>
          <p:nvPr/>
        </p:nvSpPr>
        <p:spPr>
          <a:xfrm>
            <a:off x="801370" y="3859530"/>
            <a:ext cx="3211195" cy="15144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 dirty="0"/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A. 120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lang="en-US" sz="4000" dirty="0" err="1">
                <a:latin typeface="Georgia" panose="02040502050405020303" pitchFamily="18" charset="0"/>
              </a:rPr>
              <a:t>N</a:t>
            </a:r>
            <a:endParaRPr lang="en-US" sz="4000" dirty="0" err="1">
              <a:latin typeface="Georgia" panose="02040502050405020303" pitchFamily="18" charset="0"/>
            </a:endParaRPr>
          </a:p>
        </p:txBody>
      </p:sp>
      <p:sp>
        <p:nvSpPr>
          <p:cNvPr id="10" name="C"/>
          <p:cNvSpPr/>
          <p:nvPr/>
        </p:nvSpPr>
        <p:spPr>
          <a:xfrm flipH="1">
            <a:off x="5309235" y="3859530"/>
            <a:ext cx="3020060" cy="149987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B. 9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  <a:endParaRPr lang="en-US" sz="4000" dirty="0" err="1">
              <a:solidFill>
                <a:schemeClr val="tx1"/>
              </a:solidFill>
              <a:latin typeface="Georgia" panose="02040502050405020303" pitchFamily="18" charset="0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11" name="D"/>
          <p:cNvSpPr/>
          <p:nvPr/>
        </p:nvSpPr>
        <p:spPr>
          <a:xfrm flipH="1">
            <a:off x="5309235" y="6202680"/>
            <a:ext cx="3020060" cy="13398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45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  <a:endParaRPr lang="en-US" sz="4000" dirty="0" err="1">
              <a:solidFill>
                <a:schemeClr val="tx1"/>
              </a:solidFill>
              <a:latin typeface="Georgia" panose="02040502050405020303" pitchFamily="18" charset="0"/>
              <a:ea typeface="Arial" panose="020B0604020202020204"/>
              <a:cs typeface="Arial" panose="020B0604020202020204"/>
              <a:sym typeface="+mn-e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98610" y="432435"/>
            <a:ext cx="5165090" cy="4772660"/>
            <a:chOff x="14808" y="356"/>
            <a:chExt cx="5896" cy="5102"/>
          </a:xfrm>
        </p:grpSpPr>
        <p:sp>
          <p:nvSpPr>
            <p:cNvPr id="13" name="Rounded Rectangle 12"/>
            <p:cNvSpPr/>
            <p:nvPr/>
          </p:nvSpPr>
          <p:spPr>
            <a:xfrm>
              <a:off x="14808" y="356"/>
              <a:ext cx="5897" cy="510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073742865" name="Picture 10737428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922" y="520"/>
              <a:ext cx="5651" cy="47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628650"/>
            <a:ext cx="13030200" cy="2207895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p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sym typeface="+mn-ea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sym typeface="+mn-ea"/>
              </a:rPr>
              <a:t> 3:</a:t>
            </a:r>
            <a:r>
              <a:rPr lang="en-US" sz="4000" dirty="0">
                <a:latin typeface="Georgia" panose="02040502050405020303" pitchFamily="18" charset="0"/>
              </a:rPr>
              <a:t> Cho đường thẳng c cắt hai đường thẳng a và b và trong các góc tạo thành có một cặp góc so le trong bằng nhau thì …….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5" name="C"/>
          <p:cNvSpPr/>
          <p:nvPr/>
        </p:nvSpPr>
        <p:spPr>
          <a:xfrm>
            <a:off x="1576543" y="3581400"/>
            <a:ext cx="499062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A. a cắt b</a:t>
            </a:r>
            <a:endParaRPr lang="vi-VN" sz="3200" dirty="0"/>
          </a:p>
        </p:txBody>
      </p:sp>
      <p:sp>
        <p:nvSpPr>
          <p:cNvPr id="6" name="A"/>
          <p:cNvSpPr/>
          <p:nvPr/>
        </p:nvSpPr>
        <p:spPr>
          <a:xfrm flipH="1">
            <a:off x="8108315" y="3581400"/>
            <a:ext cx="474616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B. a // b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B"/>
          <p:cNvSpPr/>
          <p:nvPr/>
        </p:nvSpPr>
        <p:spPr>
          <a:xfrm>
            <a:off x="1576542" y="5486400"/>
            <a:ext cx="4990627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C. a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charset="0"/>
                <a:cs typeface="Cambria Math" panose="02040503050406030204" charset="0"/>
              </a:rPr>
              <a:t>⏊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</a:t>
            </a:r>
            <a:endParaRPr lang="vi-VN" sz="3200" dirty="0"/>
          </a:p>
        </p:txBody>
      </p:sp>
      <p:sp>
        <p:nvSpPr>
          <p:cNvPr id="8" name="D"/>
          <p:cNvSpPr/>
          <p:nvPr/>
        </p:nvSpPr>
        <p:spPr>
          <a:xfrm flipH="1">
            <a:off x="8108313" y="5486400"/>
            <a:ext cx="4776019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D. a trùng với b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pSp>
        <p:nvGrpSpPr>
          <p:cNvPr id="847" name="Google Shape;847;p37"/>
          <p:cNvGrpSpPr/>
          <p:nvPr/>
        </p:nvGrpSpPr>
        <p:grpSpPr>
          <a:xfrm>
            <a:off x="11327535" y="5349294"/>
            <a:ext cx="3387430" cy="3340122"/>
            <a:chOff x="6588775" y="249065"/>
            <a:chExt cx="2117144" cy="2087576"/>
          </a:xfrm>
        </p:grpSpPr>
        <p:sp>
          <p:nvSpPr>
            <p:cNvPr id="848" name="Google Shape;848;p37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9" name="Google Shape;849;p37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0" name="Google Shape;850;p37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1" name="Google Shape;851;p37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2" name="Google Shape;852;p37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3" name="Google Shape;853;p37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4" name="Google Shape;854;p37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5" name="Google Shape;855;p37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6" name="Google Shape;856;p37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7" name="Google Shape;857;p37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8" name="Google Shape;858;p37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9" name="Google Shape;859;p37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0" name="Google Shape;860;p37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1" name="Google Shape;861;p37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2" name="Google Shape;862;p37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3" name="Google Shape;863;p37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4" name="Google Shape;864;p37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5" name="Google Shape;865;p37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6" name="Google Shape;866;p37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7" name="Google Shape;867;p37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8" name="Google Shape;868;p37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9" name="Google Shape;869;p37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" name="Google Shape;870;p37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" name="Google Shape;871;p37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2" name="Google Shape;872;p37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3" name="Google Shape;873;p37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4" name="Google Shape;874;p37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5" name="Google Shape;875;p37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6" name="Google Shape;876;p37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7" name="Google Shape;877;p37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8" name="Google Shape;878;p37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9" name="Google Shape;879;p37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0" name="Google Shape;880;p37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1" name="Google Shape;881;p37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2" name="Google Shape;882;p37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3" name="Google Shape;883;p37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4" name="Google Shape;884;p37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5" name="Google Shape;885;p37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6" name="Google Shape;886;p37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7" name="Google Shape;887;p37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8" name="Google Shape;888;p37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9" name="Google Shape;889;p37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0" name="Google Shape;890;p37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1" name="Google Shape;891;p37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2" name="Google Shape;892;p37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3" name="Google Shape;893;p37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4" name="Google Shape;894;p37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5" name="Google Shape;895;p37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6" name="Google Shape;896;p37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7" name="Google Shape;897;p37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8" name="Google Shape;898;p37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9" name="Google Shape;899;p37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0" name="Google Shape;900;p37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1" name="Google Shape;901;p37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2" name="Google Shape;902;p37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3" name="Google Shape;903;p37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4" name="Google Shape;904;p37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5" name="Google Shape;905;p37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6" name="Google Shape;906;p37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7" name="Google Shape;907;p37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8" name="Google Shape;908;p37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9" name="Google Shape;909;p37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0" name="Google Shape;910;p37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1" name="Google Shape;911;p37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2" name="Google Shape;912;p37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3" name="Google Shape;913;p37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4" name="Google Shape;914;p37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5" name="Google Shape;915;p37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6" name="Google Shape;916;p37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7" name="Google Shape;917;p37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8" name="Google Shape;918;p37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9" name="Google Shape;919;p37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  <a:endParaRPr lang="en-US"/>
          </a:p>
        </p:txBody>
      </p:sp>
      <p:sp>
        <p:nvSpPr>
          <p:cNvPr id="2" name="A"/>
          <p:cNvSpPr/>
          <p:nvPr/>
        </p:nvSpPr>
        <p:spPr>
          <a:xfrm flipH="1">
            <a:off x="7171055" y="6202680"/>
            <a:ext cx="4626610" cy="13620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D. x = 37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; y = 53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B"/>
          <p:cNvSpPr/>
          <p:nvPr/>
        </p:nvSpPr>
        <p:spPr>
          <a:xfrm>
            <a:off x="474345" y="6202680"/>
            <a:ext cx="4620895" cy="13620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C. x = 63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; y = 53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"/>
          <p:cNvSpPr/>
          <p:nvPr/>
        </p:nvSpPr>
        <p:spPr>
          <a:xfrm>
            <a:off x="481330" y="4538980"/>
            <a:ext cx="4620895" cy="141097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A. x = 37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; y = 90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D"/>
          <p:cNvSpPr/>
          <p:nvPr/>
        </p:nvSpPr>
        <p:spPr>
          <a:xfrm flipH="1">
            <a:off x="7231380" y="4538980"/>
            <a:ext cx="4626610" cy="146304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B. x = 63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; y = 90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474345" y="946150"/>
            <a:ext cx="13659485" cy="263906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p>
            <a:pPr algn="l"/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4: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5400">
                <a:latin typeface="Georgia" panose="02040502050405020303" pitchFamily="18" charset="0"/>
              </a:rPr>
              <a:t>Cho hình vẽ bên:</a:t>
            </a:r>
            <a:endParaRPr lang="en-US" sz="5400">
              <a:latin typeface="Georgia" panose="02040502050405020303" pitchFamily="18" charset="0"/>
            </a:endParaRPr>
          </a:p>
          <a:p>
            <a:pPr algn="l"/>
            <a:r>
              <a:rPr lang="en-US" sz="5400">
                <a:latin typeface="Georgia" panose="02040502050405020303" pitchFamily="18" charset="0"/>
              </a:rPr>
              <a:t> DE // BC. </a:t>
            </a:r>
            <a:endParaRPr lang="en-US" sz="5400">
              <a:latin typeface="Georgia" panose="02040502050405020303" pitchFamily="18" charset="0"/>
            </a:endParaRPr>
          </a:p>
          <a:p>
            <a:pPr algn="l"/>
            <a:r>
              <a:rPr lang="en-US" sz="5400">
                <a:latin typeface="Georgia" panose="02040502050405020303" pitchFamily="18" charset="0"/>
              </a:rPr>
              <a:t>Số đo x, y trên hình là:</a:t>
            </a:r>
            <a:endParaRPr lang="en-US" sz="5400">
              <a:latin typeface="Georgia" panose="02040502050405020303" pitchFamily="18" charset="0"/>
            </a:endParaRPr>
          </a:p>
        </p:txBody>
      </p:sp>
      <p:graphicFrame>
        <p:nvGraphicFramePr>
          <p:cNvPr id="3" name="Object -2147482468"/>
          <p:cNvGraphicFramePr>
            <a:graphicFrameLocks noChangeAspect="1"/>
          </p:cNvGraphicFramePr>
          <p:nvPr/>
        </p:nvGraphicFramePr>
        <p:xfrm>
          <a:off x="3858895" y="1738630"/>
          <a:ext cx="572389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422400" imgH="254000" progId="Equation.DSMT4">
                  <p:embed/>
                </p:oleObj>
              </mc:Choice>
              <mc:Fallback>
                <p:oleObj name="" r:id="rId1" imgW="1422400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8895" y="1738630"/>
                        <a:ext cx="5723890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2867" name="Picture 10737428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35" y="441960"/>
            <a:ext cx="6149975" cy="3626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49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374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49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49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49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96"/>
          <p:cNvSpPr txBox="1"/>
          <p:nvPr>
            <p:ph type="title"/>
          </p:nvPr>
        </p:nvSpPr>
        <p:spPr>
          <a:xfrm>
            <a:off x="4159680" y="1170237"/>
            <a:ext cx="6311040" cy="94560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 lang="en-GB"/>
          </a:p>
        </p:txBody>
      </p:sp>
      <p:sp>
        <p:nvSpPr>
          <p:cNvPr id="2403" name="Google Shape;2403;p96"/>
          <p:cNvSpPr txBox="1"/>
          <p:nvPr>
            <p:ph type="subTitle" idx="1"/>
          </p:nvPr>
        </p:nvSpPr>
        <p:spPr>
          <a:xfrm>
            <a:off x="5051280" y="2314631"/>
            <a:ext cx="4527840" cy="166992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4" name="Google Shape;2404;p96"/>
          <p:cNvSpPr txBox="1"/>
          <p:nvPr/>
        </p:nvSpPr>
        <p:spPr>
          <a:xfrm>
            <a:off x="3624960" y="6772160"/>
            <a:ext cx="738048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1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05" name="Google Shape;2405;p96"/>
          <p:cNvGrpSpPr/>
          <p:nvPr/>
        </p:nvGrpSpPr>
        <p:grpSpPr>
          <a:xfrm>
            <a:off x="668707" y="6130475"/>
            <a:ext cx="1770565" cy="1669910"/>
            <a:chOff x="713221" y="3759631"/>
            <a:chExt cx="900116" cy="848946"/>
          </a:xfrm>
        </p:grpSpPr>
        <p:sp>
          <p:nvSpPr>
            <p:cNvPr id="2406" name="Google Shape;2406;p96"/>
            <p:cNvSpPr/>
            <p:nvPr/>
          </p:nvSpPr>
          <p:spPr>
            <a:xfrm rot="2829198">
              <a:off x="869084" y="4057356"/>
              <a:ext cx="654856" cy="242932"/>
            </a:xfrm>
            <a:custGeom>
              <a:avLst/>
              <a:gdLst/>
              <a:ahLst/>
              <a:cxnLst/>
              <a:rect l="l" t="t" r="r" b="b"/>
              <a:pathLst>
                <a:path w="18147" h="6732" extrusionOk="0">
                  <a:moveTo>
                    <a:pt x="333" y="1"/>
                  </a:moveTo>
                  <a:lnTo>
                    <a:pt x="1" y="5944"/>
                  </a:lnTo>
                  <a:cubicBezTo>
                    <a:pt x="2745" y="6102"/>
                    <a:pt x="5910" y="6224"/>
                    <a:pt x="8951" y="6347"/>
                  </a:cubicBezTo>
                  <a:cubicBezTo>
                    <a:pt x="11993" y="6469"/>
                    <a:pt x="15122" y="6591"/>
                    <a:pt x="17814" y="6731"/>
                  </a:cubicBezTo>
                  <a:lnTo>
                    <a:pt x="18146" y="787"/>
                  </a:lnTo>
                  <a:cubicBezTo>
                    <a:pt x="15419" y="630"/>
                    <a:pt x="12255" y="508"/>
                    <a:pt x="9196" y="385"/>
                  </a:cubicBezTo>
                  <a:cubicBezTo>
                    <a:pt x="6154" y="281"/>
                    <a:pt x="3025" y="14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07" name="Google Shape;2407;p96"/>
            <p:cNvSpPr/>
            <p:nvPr/>
          </p:nvSpPr>
          <p:spPr>
            <a:xfrm rot="2829198">
              <a:off x="1290075" y="3813761"/>
              <a:ext cx="266244" cy="271729"/>
            </a:xfrm>
            <a:custGeom>
              <a:avLst/>
              <a:gdLst/>
              <a:ahLst/>
              <a:cxnLst/>
              <a:rect l="l" t="t" r="r" b="b"/>
              <a:pathLst>
                <a:path w="7378" h="7530" extrusionOk="0">
                  <a:moveTo>
                    <a:pt x="3662" y="0"/>
                  </a:moveTo>
                  <a:cubicBezTo>
                    <a:pt x="1955" y="0"/>
                    <a:pt x="378" y="1473"/>
                    <a:pt x="193" y="3171"/>
                  </a:cubicBezTo>
                  <a:cubicBezTo>
                    <a:pt x="0" y="4955"/>
                    <a:pt x="1224" y="6755"/>
                    <a:pt x="2920" y="7314"/>
                  </a:cubicBezTo>
                  <a:cubicBezTo>
                    <a:pt x="3361" y="7457"/>
                    <a:pt x="3800" y="7530"/>
                    <a:pt x="4219" y="7530"/>
                  </a:cubicBezTo>
                  <a:cubicBezTo>
                    <a:pt x="4978" y="7530"/>
                    <a:pt x="5671" y="7292"/>
                    <a:pt x="6189" y="6808"/>
                  </a:cubicBezTo>
                  <a:cubicBezTo>
                    <a:pt x="7011" y="6056"/>
                    <a:pt x="7378" y="4902"/>
                    <a:pt x="7325" y="3783"/>
                  </a:cubicBezTo>
                  <a:cubicBezTo>
                    <a:pt x="7220" y="1930"/>
                    <a:pt x="5734" y="130"/>
                    <a:pt x="3864" y="7"/>
                  </a:cubicBezTo>
                  <a:cubicBezTo>
                    <a:pt x="3796" y="3"/>
                    <a:pt x="3729" y="0"/>
                    <a:pt x="366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08" name="Google Shape;2408;p96"/>
            <p:cNvSpPr/>
            <p:nvPr/>
          </p:nvSpPr>
          <p:spPr>
            <a:xfrm rot="2829198">
              <a:off x="770178" y="4256507"/>
              <a:ext cx="302185" cy="287246"/>
            </a:xfrm>
            <a:custGeom>
              <a:avLst/>
              <a:gdLst/>
              <a:ahLst/>
              <a:cxnLst/>
              <a:rect l="l" t="t" r="r" b="b"/>
              <a:pathLst>
                <a:path w="8374" h="7960" extrusionOk="0">
                  <a:moveTo>
                    <a:pt x="4190" y="0"/>
                  </a:moveTo>
                  <a:cubicBezTo>
                    <a:pt x="2232" y="0"/>
                    <a:pt x="523" y="1469"/>
                    <a:pt x="280" y="3491"/>
                  </a:cubicBezTo>
                  <a:cubicBezTo>
                    <a:pt x="0" y="5676"/>
                    <a:pt x="1539" y="7651"/>
                    <a:pt x="3706" y="7931"/>
                  </a:cubicBezTo>
                  <a:cubicBezTo>
                    <a:pt x="3865" y="7950"/>
                    <a:pt x="4023" y="7960"/>
                    <a:pt x="4180" y="7960"/>
                  </a:cubicBezTo>
                  <a:cubicBezTo>
                    <a:pt x="6139" y="7960"/>
                    <a:pt x="7853" y="6476"/>
                    <a:pt x="8112" y="4452"/>
                  </a:cubicBezTo>
                  <a:cubicBezTo>
                    <a:pt x="8374" y="2285"/>
                    <a:pt x="6836" y="292"/>
                    <a:pt x="4668" y="30"/>
                  </a:cubicBezTo>
                  <a:cubicBezTo>
                    <a:pt x="4507" y="10"/>
                    <a:pt x="4348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09" name="Google Shape;2409;p96"/>
          <p:cNvGrpSpPr/>
          <p:nvPr/>
        </p:nvGrpSpPr>
        <p:grpSpPr>
          <a:xfrm>
            <a:off x="11380384" y="863192"/>
            <a:ext cx="2724245" cy="2371710"/>
            <a:chOff x="7112740" y="539495"/>
            <a:chExt cx="1702653" cy="1482319"/>
          </a:xfrm>
        </p:grpSpPr>
        <p:sp>
          <p:nvSpPr>
            <p:cNvPr id="2410" name="Google Shape;2410;p96"/>
            <p:cNvSpPr/>
            <p:nvPr/>
          </p:nvSpPr>
          <p:spPr>
            <a:xfrm rot="-824666">
              <a:off x="7230378" y="697103"/>
              <a:ext cx="1467377" cy="1167103"/>
            </a:xfrm>
            <a:custGeom>
              <a:avLst/>
              <a:gdLst/>
              <a:ahLst/>
              <a:cxnLst/>
              <a:rect l="l" t="t" r="r" b="b"/>
              <a:pathLst>
                <a:path w="40663" h="32342" extrusionOk="0">
                  <a:moveTo>
                    <a:pt x="40453" y="1"/>
                  </a:moveTo>
                  <a:lnTo>
                    <a:pt x="17308" y="805"/>
                  </a:lnTo>
                  <a:lnTo>
                    <a:pt x="16801" y="3025"/>
                  </a:lnTo>
                  <a:cubicBezTo>
                    <a:pt x="15472" y="8689"/>
                    <a:pt x="14073" y="14178"/>
                    <a:pt x="12675" y="19545"/>
                  </a:cubicBezTo>
                  <a:lnTo>
                    <a:pt x="4616" y="9755"/>
                  </a:lnTo>
                  <a:lnTo>
                    <a:pt x="1" y="13531"/>
                  </a:lnTo>
                  <a:lnTo>
                    <a:pt x="15472" y="32341"/>
                  </a:lnTo>
                  <a:lnTo>
                    <a:pt x="16958" y="26695"/>
                  </a:lnTo>
                  <a:cubicBezTo>
                    <a:pt x="18654" y="20227"/>
                    <a:pt x="20419" y="13531"/>
                    <a:pt x="22062" y="6609"/>
                  </a:cubicBezTo>
                  <a:lnTo>
                    <a:pt x="40663" y="5945"/>
                  </a:lnTo>
                  <a:lnTo>
                    <a:pt x="4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1" name="Google Shape;2411;p96"/>
            <p:cNvSpPr/>
            <p:nvPr/>
          </p:nvSpPr>
          <p:spPr>
            <a:xfrm rot="-824666">
              <a:off x="7310780" y="849120"/>
              <a:ext cx="1279367" cy="810173"/>
            </a:xfrm>
            <a:custGeom>
              <a:avLst/>
              <a:gdLst/>
              <a:ahLst/>
              <a:cxnLst/>
              <a:rect l="l" t="t" r="r" b="b"/>
              <a:pathLst>
                <a:path w="35453" h="22451" extrusionOk="0">
                  <a:moveTo>
                    <a:pt x="35138" y="0"/>
                  </a:moveTo>
                  <a:cubicBezTo>
                    <a:pt x="35050" y="17"/>
                    <a:pt x="34998" y="70"/>
                    <a:pt x="34998" y="157"/>
                  </a:cubicBezTo>
                  <a:cubicBezTo>
                    <a:pt x="34998" y="245"/>
                    <a:pt x="35068" y="297"/>
                    <a:pt x="35138" y="297"/>
                  </a:cubicBezTo>
                  <a:lnTo>
                    <a:pt x="35313" y="297"/>
                  </a:lnTo>
                  <a:cubicBezTo>
                    <a:pt x="35400" y="297"/>
                    <a:pt x="35453" y="227"/>
                    <a:pt x="35453" y="140"/>
                  </a:cubicBezTo>
                  <a:cubicBezTo>
                    <a:pt x="35453" y="70"/>
                    <a:pt x="35383" y="0"/>
                    <a:pt x="35313" y="0"/>
                  </a:cubicBezTo>
                  <a:close/>
                  <a:moveTo>
                    <a:pt x="33652" y="35"/>
                  </a:moveTo>
                  <a:cubicBezTo>
                    <a:pt x="33145" y="52"/>
                    <a:pt x="32656" y="70"/>
                    <a:pt x="32149" y="70"/>
                  </a:cubicBezTo>
                  <a:cubicBezTo>
                    <a:pt x="32079" y="70"/>
                    <a:pt x="32009" y="140"/>
                    <a:pt x="32009" y="227"/>
                  </a:cubicBezTo>
                  <a:cubicBezTo>
                    <a:pt x="32009" y="297"/>
                    <a:pt x="32079" y="367"/>
                    <a:pt x="32166" y="367"/>
                  </a:cubicBezTo>
                  <a:cubicBezTo>
                    <a:pt x="32656" y="350"/>
                    <a:pt x="33163" y="350"/>
                    <a:pt x="33652" y="332"/>
                  </a:cubicBezTo>
                  <a:cubicBezTo>
                    <a:pt x="33739" y="332"/>
                    <a:pt x="33792" y="262"/>
                    <a:pt x="33792" y="175"/>
                  </a:cubicBezTo>
                  <a:cubicBezTo>
                    <a:pt x="33792" y="105"/>
                    <a:pt x="33722" y="35"/>
                    <a:pt x="33652" y="35"/>
                  </a:cubicBezTo>
                  <a:close/>
                  <a:moveTo>
                    <a:pt x="30663" y="105"/>
                  </a:moveTo>
                  <a:cubicBezTo>
                    <a:pt x="30173" y="122"/>
                    <a:pt x="29666" y="122"/>
                    <a:pt x="29177" y="140"/>
                  </a:cubicBezTo>
                  <a:cubicBezTo>
                    <a:pt x="29089" y="140"/>
                    <a:pt x="29037" y="210"/>
                    <a:pt x="29037" y="280"/>
                  </a:cubicBezTo>
                  <a:cubicBezTo>
                    <a:pt x="29037" y="367"/>
                    <a:pt x="29107" y="437"/>
                    <a:pt x="29177" y="437"/>
                  </a:cubicBezTo>
                  <a:cubicBezTo>
                    <a:pt x="29684" y="420"/>
                    <a:pt x="30173" y="402"/>
                    <a:pt x="30680" y="402"/>
                  </a:cubicBezTo>
                  <a:cubicBezTo>
                    <a:pt x="30750" y="402"/>
                    <a:pt x="30820" y="332"/>
                    <a:pt x="30820" y="245"/>
                  </a:cubicBezTo>
                  <a:cubicBezTo>
                    <a:pt x="30820" y="175"/>
                    <a:pt x="30750" y="105"/>
                    <a:pt x="30663" y="105"/>
                  </a:cubicBezTo>
                  <a:close/>
                  <a:moveTo>
                    <a:pt x="27691" y="175"/>
                  </a:moveTo>
                  <a:cubicBezTo>
                    <a:pt x="27201" y="175"/>
                    <a:pt x="26694" y="192"/>
                    <a:pt x="26205" y="210"/>
                  </a:cubicBezTo>
                  <a:cubicBezTo>
                    <a:pt x="26118" y="210"/>
                    <a:pt x="26065" y="280"/>
                    <a:pt x="26065" y="350"/>
                  </a:cubicBezTo>
                  <a:cubicBezTo>
                    <a:pt x="26065" y="437"/>
                    <a:pt x="26135" y="489"/>
                    <a:pt x="26205" y="489"/>
                  </a:cubicBezTo>
                  <a:cubicBezTo>
                    <a:pt x="26712" y="489"/>
                    <a:pt x="27201" y="472"/>
                    <a:pt x="27691" y="472"/>
                  </a:cubicBezTo>
                  <a:cubicBezTo>
                    <a:pt x="27778" y="455"/>
                    <a:pt x="27848" y="402"/>
                    <a:pt x="27831" y="315"/>
                  </a:cubicBezTo>
                  <a:cubicBezTo>
                    <a:pt x="27831" y="227"/>
                    <a:pt x="27778" y="175"/>
                    <a:pt x="27691" y="175"/>
                  </a:cubicBezTo>
                  <a:close/>
                  <a:moveTo>
                    <a:pt x="24719" y="245"/>
                  </a:moveTo>
                  <a:cubicBezTo>
                    <a:pt x="24212" y="245"/>
                    <a:pt x="23723" y="262"/>
                    <a:pt x="23216" y="280"/>
                  </a:cubicBezTo>
                  <a:cubicBezTo>
                    <a:pt x="23146" y="280"/>
                    <a:pt x="23076" y="332"/>
                    <a:pt x="23076" y="420"/>
                  </a:cubicBezTo>
                  <a:cubicBezTo>
                    <a:pt x="23076" y="507"/>
                    <a:pt x="23146" y="559"/>
                    <a:pt x="23233" y="559"/>
                  </a:cubicBezTo>
                  <a:cubicBezTo>
                    <a:pt x="23723" y="559"/>
                    <a:pt x="24230" y="542"/>
                    <a:pt x="24719" y="524"/>
                  </a:cubicBezTo>
                  <a:cubicBezTo>
                    <a:pt x="24806" y="524"/>
                    <a:pt x="24859" y="455"/>
                    <a:pt x="24859" y="385"/>
                  </a:cubicBezTo>
                  <a:cubicBezTo>
                    <a:pt x="24859" y="297"/>
                    <a:pt x="24789" y="245"/>
                    <a:pt x="24719" y="245"/>
                  </a:cubicBezTo>
                  <a:close/>
                  <a:moveTo>
                    <a:pt x="21730" y="297"/>
                  </a:moveTo>
                  <a:cubicBezTo>
                    <a:pt x="21240" y="315"/>
                    <a:pt x="20733" y="332"/>
                    <a:pt x="20244" y="332"/>
                  </a:cubicBezTo>
                  <a:cubicBezTo>
                    <a:pt x="20156" y="332"/>
                    <a:pt x="20104" y="402"/>
                    <a:pt x="20104" y="489"/>
                  </a:cubicBezTo>
                  <a:cubicBezTo>
                    <a:pt x="20104" y="559"/>
                    <a:pt x="20174" y="629"/>
                    <a:pt x="20244" y="629"/>
                  </a:cubicBezTo>
                  <a:cubicBezTo>
                    <a:pt x="20751" y="612"/>
                    <a:pt x="21240" y="612"/>
                    <a:pt x="21747" y="594"/>
                  </a:cubicBezTo>
                  <a:cubicBezTo>
                    <a:pt x="21817" y="594"/>
                    <a:pt x="21887" y="524"/>
                    <a:pt x="21887" y="455"/>
                  </a:cubicBezTo>
                  <a:cubicBezTo>
                    <a:pt x="21887" y="367"/>
                    <a:pt x="21817" y="297"/>
                    <a:pt x="21730" y="297"/>
                  </a:cubicBezTo>
                  <a:close/>
                  <a:moveTo>
                    <a:pt x="18758" y="367"/>
                  </a:moveTo>
                  <a:cubicBezTo>
                    <a:pt x="18636" y="367"/>
                    <a:pt x="18513" y="367"/>
                    <a:pt x="18391" y="385"/>
                  </a:cubicBezTo>
                  <a:cubicBezTo>
                    <a:pt x="18321" y="385"/>
                    <a:pt x="18268" y="420"/>
                    <a:pt x="18251" y="472"/>
                  </a:cubicBezTo>
                  <a:cubicBezTo>
                    <a:pt x="18129" y="839"/>
                    <a:pt x="18024" y="1189"/>
                    <a:pt x="17919" y="1538"/>
                  </a:cubicBezTo>
                  <a:cubicBezTo>
                    <a:pt x="17884" y="1626"/>
                    <a:pt x="17936" y="1713"/>
                    <a:pt x="18006" y="1731"/>
                  </a:cubicBezTo>
                  <a:cubicBezTo>
                    <a:pt x="18021" y="1734"/>
                    <a:pt x="18035" y="1735"/>
                    <a:pt x="18048" y="1735"/>
                  </a:cubicBezTo>
                  <a:cubicBezTo>
                    <a:pt x="18116" y="1735"/>
                    <a:pt x="18169" y="1699"/>
                    <a:pt x="18198" y="1626"/>
                  </a:cubicBezTo>
                  <a:cubicBezTo>
                    <a:pt x="18293" y="1310"/>
                    <a:pt x="18388" y="993"/>
                    <a:pt x="18496" y="664"/>
                  </a:cubicBezTo>
                  <a:lnTo>
                    <a:pt x="18758" y="664"/>
                  </a:lnTo>
                  <a:cubicBezTo>
                    <a:pt x="18845" y="664"/>
                    <a:pt x="18915" y="594"/>
                    <a:pt x="18898" y="507"/>
                  </a:cubicBezTo>
                  <a:cubicBezTo>
                    <a:pt x="18898" y="437"/>
                    <a:pt x="18845" y="367"/>
                    <a:pt x="18758" y="367"/>
                  </a:cubicBezTo>
                  <a:close/>
                  <a:moveTo>
                    <a:pt x="17620" y="2863"/>
                  </a:moveTo>
                  <a:cubicBezTo>
                    <a:pt x="17559" y="2863"/>
                    <a:pt x="17493" y="2899"/>
                    <a:pt x="17464" y="2972"/>
                  </a:cubicBezTo>
                  <a:cubicBezTo>
                    <a:pt x="17324" y="3444"/>
                    <a:pt x="17185" y="3916"/>
                    <a:pt x="17027" y="4388"/>
                  </a:cubicBezTo>
                  <a:cubicBezTo>
                    <a:pt x="17010" y="4458"/>
                    <a:pt x="17045" y="4545"/>
                    <a:pt x="17115" y="4580"/>
                  </a:cubicBezTo>
                  <a:cubicBezTo>
                    <a:pt x="17126" y="4582"/>
                    <a:pt x="17138" y="4583"/>
                    <a:pt x="17149" y="4583"/>
                  </a:cubicBezTo>
                  <a:cubicBezTo>
                    <a:pt x="17224" y="4583"/>
                    <a:pt x="17292" y="4536"/>
                    <a:pt x="17307" y="4475"/>
                  </a:cubicBezTo>
                  <a:cubicBezTo>
                    <a:pt x="17447" y="4003"/>
                    <a:pt x="17604" y="3531"/>
                    <a:pt x="17744" y="3059"/>
                  </a:cubicBezTo>
                  <a:cubicBezTo>
                    <a:pt x="17779" y="2972"/>
                    <a:pt x="17726" y="2902"/>
                    <a:pt x="17657" y="2867"/>
                  </a:cubicBezTo>
                  <a:cubicBezTo>
                    <a:pt x="17645" y="2864"/>
                    <a:pt x="17633" y="2863"/>
                    <a:pt x="17620" y="2863"/>
                  </a:cubicBezTo>
                  <a:close/>
                  <a:moveTo>
                    <a:pt x="16717" y="5705"/>
                  </a:moveTo>
                  <a:cubicBezTo>
                    <a:pt x="16659" y="5705"/>
                    <a:pt x="16600" y="5749"/>
                    <a:pt x="16573" y="5804"/>
                  </a:cubicBezTo>
                  <a:cubicBezTo>
                    <a:pt x="16433" y="6276"/>
                    <a:pt x="16276" y="6748"/>
                    <a:pt x="16136" y="7237"/>
                  </a:cubicBezTo>
                  <a:cubicBezTo>
                    <a:pt x="16101" y="7307"/>
                    <a:pt x="16153" y="7395"/>
                    <a:pt x="16223" y="7412"/>
                  </a:cubicBezTo>
                  <a:cubicBezTo>
                    <a:pt x="16238" y="7415"/>
                    <a:pt x="16253" y="7417"/>
                    <a:pt x="16266" y="7417"/>
                  </a:cubicBezTo>
                  <a:cubicBezTo>
                    <a:pt x="16333" y="7417"/>
                    <a:pt x="16386" y="7383"/>
                    <a:pt x="16415" y="7325"/>
                  </a:cubicBezTo>
                  <a:cubicBezTo>
                    <a:pt x="16555" y="6835"/>
                    <a:pt x="16713" y="6363"/>
                    <a:pt x="16852" y="5891"/>
                  </a:cubicBezTo>
                  <a:cubicBezTo>
                    <a:pt x="16887" y="5821"/>
                    <a:pt x="16835" y="5734"/>
                    <a:pt x="16765" y="5716"/>
                  </a:cubicBezTo>
                  <a:cubicBezTo>
                    <a:pt x="16750" y="5709"/>
                    <a:pt x="16734" y="5705"/>
                    <a:pt x="16717" y="5705"/>
                  </a:cubicBezTo>
                  <a:close/>
                  <a:moveTo>
                    <a:pt x="15831" y="8544"/>
                  </a:moveTo>
                  <a:cubicBezTo>
                    <a:pt x="15764" y="8544"/>
                    <a:pt x="15710" y="8580"/>
                    <a:pt x="15681" y="8653"/>
                  </a:cubicBezTo>
                  <a:cubicBezTo>
                    <a:pt x="15541" y="9125"/>
                    <a:pt x="15384" y="9597"/>
                    <a:pt x="15227" y="10069"/>
                  </a:cubicBezTo>
                  <a:cubicBezTo>
                    <a:pt x="15209" y="10139"/>
                    <a:pt x="15244" y="10227"/>
                    <a:pt x="15332" y="10244"/>
                  </a:cubicBezTo>
                  <a:cubicBezTo>
                    <a:pt x="15347" y="10252"/>
                    <a:pt x="15363" y="10255"/>
                    <a:pt x="15379" y="10255"/>
                  </a:cubicBezTo>
                  <a:cubicBezTo>
                    <a:pt x="15436" y="10255"/>
                    <a:pt x="15493" y="10211"/>
                    <a:pt x="15506" y="10157"/>
                  </a:cubicBezTo>
                  <a:cubicBezTo>
                    <a:pt x="15664" y="9685"/>
                    <a:pt x="15804" y="9213"/>
                    <a:pt x="15961" y="8741"/>
                  </a:cubicBezTo>
                  <a:cubicBezTo>
                    <a:pt x="15978" y="8653"/>
                    <a:pt x="15943" y="8583"/>
                    <a:pt x="15873" y="8548"/>
                  </a:cubicBezTo>
                  <a:cubicBezTo>
                    <a:pt x="15859" y="8545"/>
                    <a:pt x="15845" y="8544"/>
                    <a:pt x="15831" y="8544"/>
                  </a:cubicBezTo>
                  <a:close/>
                  <a:moveTo>
                    <a:pt x="166" y="10030"/>
                  </a:moveTo>
                  <a:cubicBezTo>
                    <a:pt x="132" y="10030"/>
                    <a:pt x="97" y="10043"/>
                    <a:pt x="70" y="10069"/>
                  </a:cubicBezTo>
                  <a:cubicBezTo>
                    <a:pt x="0" y="10122"/>
                    <a:pt x="0" y="10209"/>
                    <a:pt x="53" y="10279"/>
                  </a:cubicBezTo>
                  <a:cubicBezTo>
                    <a:pt x="402" y="10646"/>
                    <a:pt x="735" y="10996"/>
                    <a:pt x="1067" y="11363"/>
                  </a:cubicBezTo>
                  <a:cubicBezTo>
                    <a:pt x="1095" y="11391"/>
                    <a:pt x="1138" y="11409"/>
                    <a:pt x="1180" y="11409"/>
                  </a:cubicBezTo>
                  <a:cubicBezTo>
                    <a:pt x="1216" y="11409"/>
                    <a:pt x="1252" y="11395"/>
                    <a:pt x="1277" y="11363"/>
                  </a:cubicBezTo>
                  <a:cubicBezTo>
                    <a:pt x="1329" y="11310"/>
                    <a:pt x="1346" y="11223"/>
                    <a:pt x="1277" y="11171"/>
                  </a:cubicBezTo>
                  <a:cubicBezTo>
                    <a:pt x="944" y="10803"/>
                    <a:pt x="612" y="10436"/>
                    <a:pt x="263" y="10069"/>
                  </a:cubicBezTo>
                  <a:cubicBezTo>
                    <a:pt x="236" y="10043"/>
                    <a:pt x="201" y="10030"/>
                    <a:pt x="166" y="10030"/>
                  </a:cubicBezTo>
                  <a:close/>
                  <a:moveTo>
                    <a:pt x="14917" y="11387"/>
                  </a:moveTo>
                  <a:cubicBezTo>
                    <a:pt x="14860" y="11387"/>
                    <a:pt x="14803" y="11431"/>
                    <a:pt x="14790" y="11485"/>
                  </a:cubicBezTo>
                  <a:cubicBezTo>
                    <a:pt x="14632" y="11957"/>
                    <a:pt x="14475" y="12429"/>
                    <a:pt x="14335" y="12901"/>
                  </a:cubicBezTo>
                  <a:cubicBezTo>
                    <a:pt x="14300" y="12989"/>
                    <a:pt x="14353" y="13059"/>
                    <a:pt x="14423" y="13093"/>
                  </a:cubicBezTo>
                  <a:cubicBezTo>
                    <a:pt x="14434" y="13096"/>
                    <a:pt x="14446" y="13098"/>
                    <a:pt x="14459" y="13098"/>
                  </a:cubicBezTo>
                  <a:cubicBezTo>
                    <a:pt x="14520" y="13098"/>
                    <a:pt x="14586" y="13061"/>
                    <a:pt x="14615" y="12989"/>
                  </a:cubicBezTo>
                  <a:cubicBezTo>
                    <a:pt x="14755" y="12517"/>
                    <a:pt x="14912" y="12045"/>
                    <a:pt x="15052" y="11573"/>
                  </a:cubicBezTo>
                  <a:cubicBezTo>
                    <a:pt x="15087" y="11503"/>
                    <a:pt x="15034" y="11415"/>
                    <a:pt x="14964" y="11398"/>
                  </a:cubicBezTo>
                  <a:cubicBezTo>
                    <a:pt x="14949" y="11390"/>
                    <a:pt x="14933" y="11387"/>
                    <a:pt x="14917" y="11387"/>
                  </a:cubicBezTo>
                  <a:close/>
                  <a:moveTo>
                    <a:pt x="2194" y="12215"/>
                  </a:moveTo>
                  <a:cubicBezTo>
                    <a:pt x="2159" y="12215"/>
                    <a:pt x="2124" y="12228"/>
                    <a:pt x="2098" y="12254"/>
                  </a:cubicBezTo>
                  <a:cubicBezTo>
                    <a:pt x="2028" y="12307"/>
                    <a:pt x="2028" y="12394"/>
                    <a:pt x="2081" y="12447"/>
                  </a:cubicBezTo>
                  <a:cubicBezTo>
                    <a:pt x="2430" y="12814"/>
                    <a:pt x="2762" y="13181"/>
                    <a:pt x="3095" y="13548"/>
                  </a:cubicBezTo>
                  <a:cubicBezTo>
                    <a:pt x="3121" y="13574"/>
                    <a:pt x="3160" y="13587"/>
                    <a:pt x="3199" y="13587"/>
                  </a:cubicBezTo>
                  <a:cubicBezTo>
                    <a:pt x="3239" y="13587"/>
                    <a:pt x="3278" y="13574"/>
                    <a:pt x="3304" y="13548"/>
                  </a:cubicBezTo>
                  <a:cubicBezTo>
                    <a:pt x="3357" y="13496"/>
                    <a:pt x="3374" y="13408"/>
                    <a:pt x="3304" y="13356"/>
                  </a:cubicBezTo>
                  <a:cubicBezTo>
                    <a:pt x="2972" y="12989"/>
                    <a:pt x="2640" y="12621"/>
                    <a:pt x="2290" y="12254"/>
                  </a:cubicBezTo>
                  <a:cubicBezTo>
                    <a:pt x="2264" y="12228"/>
                    <a:pt x="2229" y="12215"/>
                    <a:pt x="2194" y="12215"/>
                  </a:cubicBezTo>
                  <a:close/>
                  <a:moveTo>
                    <a:pt x="4212" y="14393"/>
                  </a:moveTo>
                  <a:cubicBezTo>
                    <a:pt x="4177" y="14393"/>
                    <a:pt x="4141" y="14407"/>
                    <a:pt x="4109" y="14440"/>
                  </a:cubicBezTo>
                  <a:cubicBezTo>
                    <a:pt x="4056" y="14492"/>
                    <a:pt x="4056" y="14579"/>
                    <a:pt x="4109" y="14632"/>
                  </a:cubicBezTo>
                  <a:cubicBezTo>
                    <a:pt x="4441" y="14999"/>
                    <a:pt x="4773" y="15366"/>
                    <a:pt x="5122" y="15733"/>
                  </a:cubicBezTo>
                  <a:cubicBezTo>
                    <a:pt x="5153" y="15764"/>
                    <a:pt x="5195" y="15782"/>
                    <a:pt x="5236" y="15782"/>
                  </a:cubicBezTo>
                  <a:cubicBezTo>
                    <a:pt x="5265" y="15782"/>
                    <a:pt x="5293" y="15773"/>
                    <a:pt x="5315" y="15751"/>
                  </a:cubicBezTo>
                  <a:cubicBezTo>
                    <a:pt x="5385" y="15681"/>
                    <a:pt x="5385" y="15593"/>
                    <a:pt x="5332" y="15541"/>
                  </a:cubicBezTo>
                  <a:cubicBezTo>
                    <a:pt x="5000" y="15174"/>
                    <a:pt x="4668" y="14807"/>
                    <a:pt x="4318" y="14440"/>
                  </a:cubicBezTo>
                  <a:cubicBezTo>
                    <a:pt x="4290" y="14411"/>
                    <a:pt x="4252" y="14393"/>
                    <a:pt x="4212" y="14393"/>
                  </a:cubicBezTo>
                  <a:close/>
                  <a:moveTo>
                    <a:pt x="14018" y="14225"/>
                  </a:moveTo>
                  <a:cubicBezTo>
                    <a:pt x="13958" y="14225"/>
                    <a:pt x="13895" y="14259"/>
                    <a:pt x="13881" y="14317"/>
                  </a:cubicBezTo>
                  <a:cubicBezTo>
                    <a:pt x="13723" y="14789"/>
                    <a:pt x="13566" y="15279"/>
                    <a:pt x="13426" y="15751"/>
                  </a:cubicBezTo>
                  <a:cubicBezTo>
                    <a:pt x="13391" y="15821"/>
                    <a:pt x="13444" y="15908"/>
                    <a:pt x="13513" y="15925"/>
                  </a:cubicBezTo>
                  <a:cubicBezTo>
                    <a:pt x="13525" y="15928"/>
                    <a:pt x="13538" y="15930"/>
                    <a:pt x="13551" y="15930"/>
                  </a:cubicBezTo>
                  <a:cubicBezTo>
                    <a:pt x="13612" y="15930"/>
                    <a:pt x="13677" y="15896"/>
                    <a:pt x="13706" y="15838"/>
                  </a:cubicBezTo>
                  <a:cubicBezTo>
                    <a:pt x="13846" y="15366"/>
                    <a:pt x="14003" y="14894"/>
                    <a:pt x="14160" y="14422"/>
                  </a:cubicBezTo>
                  <a:cubicBezTo>
                    <a:pt x="14178" y="14335"/>
                    <a:pt x="14143" y="14247"/>
                    <a:pt x="14055" y="14230"/>
                  </a:cubicBezTo>
                  <a:cubicBezTo>
                    <a:pt x="14043" y="14227"/>
                    <a:pt x="14031" y="14225"/>
                    <a:pt x="14018" y="14225"/>
                  </a:cubicBezTo>
                  <a:close/>
                  <a:moveTo>
                    <a:pt x="6225" y="16587"/>
                  </a:moveTo>
                  <a:cubicBezTo>
                    <a:pt x="6193" y="16587"/>
                    <a:pt x="6161" y="16600"/>
                    <a:pt x="6136" y="16625"/>
                  </a:cubicBezTo>
                  <a:cubicBezTo>
                    <a:pt x="6066" y="16677"/>
                    <a:pt x="6066" y="16782"/>
                    <a:pt x="6119" y="16834"/>
                  </a:cubicBezTo>
                  <a:cubicBezTo>
                    <a:pt x="6451" y="17202"/>
                    <a:pt x="6783" y="17569"/>
                    <a:pt x="7115" y="17936"/>
                  </a:cubicBezTo>
                  <a:cubicBezTo>
                    <a:pt x="7146" y="17966"/>
                    <a:pt x="7194" y="17985"/>
                    <a:pt x="7239" y="17985"/>
                  </a:cubicBezTo>
                  <a:cubicBezTo>
                    <a:pt x="7272" y="17985"/>
                    <a:pt x="7303" y="17975"/>
                    <a:pt x="7325" y="17953"/>
                  </a:cubicBezTo>
                  <a:cubicBezTo>
                    <a:pt x="7378" y="17901"/>
                    <a:pt x="7395" y="17796"/>
                    <a:pt x="7343" y="17744"/>
                  </a:cubicBezTo>
                  <a:cubicBezTo>
                    <a:pt x="7010" y="17376"/>
                    <a:pt x="6678" y="17009"/>
                    <a:pt x="6329" y="16642"/>
                  </a:cubicBezTo>
                  <a:cubicBezTo>
                    <a:pt x="6301" y="16605"/>
                    <a:pt x="6262" y="16587"/>
                    <a:pt x="6225" y="16587"/>
                  </a:cubicBezTo>
                  <a:close/>
                  <a:moveTo>
                    <a:pt x="13110" y="17057"/>
                  </a:moveTo>
                  <a:cubicBezTo>
                    <a:pt x="13049" y="17057"/>
                    <a:pt x="12986" y="17094"/>
                    <a:pt x="12972" y="17167"/>
                  </a:cubicBezTo>
                  <a:cubicBezTo>
                    <a:pt x="12814" y="17639"/>
                    <a:pt x="12657" y="18111"/>
                    <a:pt x="12517" y="18583"/>
                  </a:cubicBezTo>
                  <a:cubicBezTo>
                    <a:pt x="12482" y="18653"/>
                    <a:pt x="12535" y="18740"/>
                    <a:pt x="12604" y="18757"/>
                  </a:cubicBezTo>
                  <a:cubicBezTo>
                    <a:pt x="12620" y="18765"/>
                    <a:pt x="12636" y="18769"/>
                    <a:pt x="12652" y="18769"/>
                  </a:cubicBezTo>
                  <a:cubicBezTo>
                    <a:pt x="12710" y="18769"/>
                    <a:pt x="12769" y="18725"/>
                    <a:pt x="12797" y="18670"/>
                  </a:cubicBezTo>
                  <a:cubicBezTo>
                    <a:pt x="12937" y="18198"/>
                    <a:pt x="13094" y="17726"/>
                    <a:pt x="13251" y="17254"/>
                  </a:cubicBezTo>
                  <a:cubicBezTo>
                    <a:pt x="13269" y="17167"/>
                    <a:pt x="13234" y="17097"/>
                    <a:pt x="13146" y="17062"/>
                  </a:cubicBezTo>
                  <a:cubicBezTo>
                    <a:pt x="13135" y="17059"/>
                    <a:pt x="13123" y="17057"/>
                    <a:pt x="13110" y="17057"/>
                  </a:cubicBezTo>
                  <a:close/>
                  <a:moveTo>
                    <a:pt x="8234" y="18805"/>
                  </a:moveTo>
                  <a:cubicBezTo>
                    <a:pt x="8195" y="18805"/>
                    <a:pt x="8155" y="18819"/>
                    <a:pt x="8129" y="18845"/>
                  </a:cubicBezTo>
                  <a:cubicBezTo>
                    <a:pt x="8059" y="18897"/>
                    <a:pt x="8059" y="18985"/>
                    <a:pt x="8112" y="19037"/>
                  </a:cubicBezTo>
                  <a:cubicBezTo>
                    <a:pt x="8444" y="19422"/>
                    <a:pt x="8776" y="19789"/>
                    <a:pt x="9108" y="20156"/>
                  </a:cubicBezTo>
                  <a:cubicBezTo>
                    <a:pt x="9136" y="20193"/>
                    <a:pt x="9174" y="20211"/>
                    <a:pt x="9212" y="20211"/>
                  </a:cubicBezTo>
                  <a:cubicBezTo>
                    <a:pt x="9244" y="20211"/>
                    <a:pt x="9276" y="20198"/>
                    <a:pt x="9300" y="20173"/>
                  </a:cubicBezTo>
                  <a:cubicBezTo>
                    <a:pt x="9370" y="20121"/>
                    <a:pt x="9370" y="20034"/>
                    <a:pt x="9318" y="19964"/>
                  </a:cubicBezTo>
                  <a:cubicBezTo>
                    <a:pt x="8986" y="19597"/>
                    <a:pt x="8654" y="19229"/>
                    <a:pt x="8339" y="18845"/>
                  </a:cubicBezTo>
                  <a:cubicBezTo>
                    <a:pt x="8313" y="18819"/>
                    <a:pt x="8273" y="18805"/>
                    <a:pt x="8234" y="18805"/>
                  </a:cubicBezTo>
                  <a:close/>
                  <a:moveTo>
                    <a:pt x="12190" y="19900"/>
                  </a:moveTo>
                  <a:cubicBezTo>
                    <a:pt x="12132" y="19900"/>
                    <a:pt x="12076" y="19944"/>
                    <a:pt x="12063" y="19999"/>
                  </a:cubicBezTo>
                  <a:cubicBezTo>
                    <a:pt x="11905" y="20471"/>
                    <a:pt x="11748" y="20943"/>
                    <a:pt x="11608" y="21415"/>
                  </a:cubicBezTo>
                  <a:cubicBezTo>
                    <a:pt x="11573" y="21485"/>
                    <a:pt x="11626" y="21572"/>
                    <a:pt x="11695" y="21607"/>
                  </a:cubicBezTo>
                  <a:cubicBezTo>
                    <a:pt x="11707" y="21610"/>
                    <a:pt x="11719" y="21611"/>
                    <a:pt x="11731" y="21611"/>
                  </a:cubicBezTo>
                  <a:cubicBezTo>
                    <a:pt x="11793" y="21611"/>
                    <a:pt x="11856" y="21575"/>
                    <a:pt x="11870" y="21502"/>
                  </a:cubicBezTo>
                  <a:cubicBezTo>
                    <a:pt x="12028" y="21030"/>
                    <a:pt x="12185" y="20558"/>
                    <a:pt x="12342" y="20086"/>
                  </a:cubicBezTo>
                  <a:cubicBezTo>
                    <a:pt x="12360" y="20016"/>
                    <a:pt x="12307" y="19929"/>
                    <a:pt x="12237" y="19911"/>
                  </a:cubicBezTo>
                  <a:cubicBezTo>
                    <a:pt x="12222" y="19904"/>
                    <a:pt x="12206" y="19900"/>
                    <a:pt x="12190" y="19900"/>
                  </a:cubicBezTo>
                  <a:close/>
                  <a:moveTo>
                    <a:pt x="10184" y="21033"/>
                  </a:moveTo>
                  <a:cubicBezTo>
                    <a:pt x="10155" y="21033"/>
                    <a:pt x="10127" y="21043"/>
                    <a:pt x="10105" y="21065"/>
                  </a:cubicBezTo>
                  <a:cubicBezTo>
                    <a:pt x="10035" y="21117"/>
                    <a:pt x="10035" y="21222"/>
                    <a:pt x="10087" y="21275"/>
                  </a:cubicBezTo>
                  <a:cubicBezTo>
                    <a:pt x="10402" y="21659"/>
                    <a:pt x="10734" y="22026"/>
                    <a:pt x="11066" y="22411"/>
                  </a:cubicBezTo>
                  <a:cubicBezTo>
                    <a:pt x="11092" y="22437"/>
                    <a:pt x="11127" y="22450"/>
                    <a:pt x="11162" y="22450"/>
                  </a:cubicBezTo>
                  <a:cubicBezTo>
                    <a:pt x="11197" y="22450"/>
                    <a:pt x="11232" y="22437"/>
                    <a:pt x="11258" y="22411"/>
                  </a:cubicBezTo>
                  <a:cubicBezTo>
                    <a:pt x="11328" y="22359"/>
                    <a:pt x="11328" y="22271"/>
                    <a:pt x="11276" y="22219"/>
                  </a:cubicBezTo>
                  <a:cubicBezTo>
                    <a:pt x="10961" y="21834"/>
                    <a:pt x="10629" y="21467"/>
                    <a:pt x="10297" y="21082"/>
                  </a:cubicBezTo>
                  <a:cubicBezTo>
                    <a:pt x="10266" y="21052"/>
                    <a:pt x="10224" y="21033"/>
                    <a:pt x="10184" y="21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2" name="Google Shape;2412;p96"/>
          <p:cNvGrpSpPr/>
          <p:nvPr/>
        </p:nvGrpSpPr>
        <p:grpSpPr>
          <a:xfrm rot="-2127592">
            <a:off x="-275374" y="1277784"/>
            <a:ext cx="3247006" cy="1542570"/>
            <a:chOff x="3081063" y="3872425"/>
            <a:chExt cx="1339525" cy="636350"/>
          </a:xfrm>
        </p:grpSpPr>
        <p:sp>
          <p:nvSpPr>
            <p:cNvPr id="2413" name="Google Shape;2413;p96"/>
            <p:cNvSpPr/>
            <p:nvPr/>
          </p:nvSpPr>
          <p:spPr>
            <a:xfrm>
              <a:off x="3081063" y="3898225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4" name="Google Shape;2414;p96"/>
            <p:cNvSpPr/>
            <p:nvPr/>
          </p:nvSpPr>
          <p:spPr>
            <a:xfrm>
              <a:off x="3092413" y="3894725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5" name="Google Shape;2415;p96"/>
            <p:cNvSpPr/>
            <p:nvPr/>
          </p:nvSpPr>
          <p:spPr>
            <a:xfrm>
              <a:off x="3081063" y="3876375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6" name="Google Shape;2416;p96"/>
            <p:cNvSpPr/>
            <p:nvPr/>
          </p:nvSpPr>
          <p:spPr>
            <a:xfrm>
              <a:off x="3092413" y="3872425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7" name="Google Shape;2417;p96"/>
            <p:cNvSpPr/>
            <p:nvPr/>
          </p:nvSpPr>
          <p:spPr>
            <a:xfrm>
              <a:off x="3886613" y="4145525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8" name="Google Shape;2418;p96"/>
            <p:cNvSpPr/>
            <p:nvPr/>
          </p:nvSpPr>
          <p:spPr>
            <a:xfrm>
              <a:off x="3370713" y="3925150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9" name="Google Shape;2419;p96"/>
          <p:cNvGrpSpPr/>
          <p:nvPr/>
        </p:nvGrpSpPr>
        <p:grpSpPr>
          <a:xfrm>
            <a:off x="2303110" y="3633200"/>
            <a:ext cx="1673830" cy="2380810"/>
            <a:chOff x="818475" y="2946550"/>
            <a:chExt cx="408650" cy="581275"/>
          </a:xfrm>
        </p:grpSpPr>
        <p:sp>
          <p:nvSpPr>
            <p:cNvPr id="2420" name="Google Shape;2420;p96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1" name="Google Shape;2421;p96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2" name="Google Shape;2422;p96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3" name="Google Shape;2423;p96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4" name="Google Shape;2424;p96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5" name="Google Shape;2425;p96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6" name="Google Shape;2426;p96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7" name="Google Shape;2427;p96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8" name="Google Shape;2428;p96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9" name="Google Shape;2429;p96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0" name="Google Shape;2430;p96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1" name="Google Shape;2431;p96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2" name="Google Shape;2432;p96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3" name="Google Shape;2433;p96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4" name="Google Shape;2434;p96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5" name="Google Shape;2435;p96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6" name="Google Shape;2436;p96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7" name="Google Shape;2437;p96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8" name="Google Shape;2438;p96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9" name="Google Shape;2439;p96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0" name="Google Shape;2440;p96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1" name="Google Shape;2441;p96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2" name="Google Shape;2442;p96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3" name="Google Shape;2443;p96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4" name="Google Shape;2444;p96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5" name="Google Shape;2445;p96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6" name="Google Shape;2446;p96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7" name="Google Shape;2447;p96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8" name="Google Shape;2448;p96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9" name="Google Shape;2449;p96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0" name="Google Shape;2450;p96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451" name="Google Shape;2451;p96"/>
          <p:cNvSpPr/>
          <p:nvPr/>
        </p:nvSpPr>
        <p:spPr>
          <a:xfrm>
            <a:off x="10223000" y="4389120"/>
            <a:ext cx="1905120" cy="71616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52" name="Google Shape;2452;p96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453" name="Google Shape;2453;p96"/>
          <p:cNvGrpSpPr/>
          <p:nvPr/>
        </p:nvGrpSpPr>
        <p:grpSpPr>
          <a:xfrm>
            <a:off x="6053048" y="4655979"/>
            <a:ext cx="760272" cy="716102"/>
            <a:chOff x="2870687" y="3796508"/>
            <a:chExt cx="375421" cy="353610"/>
          </a:xfrm>
        </p:grpSpPr>
        <p:sp>
          <p:nvSpPr>
            <p:cNvPr id="2454" name="Google Shape;2454;p9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5" name="Google Shape;2455;p9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6" name="Google Shape;2456;p9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7" name="Google Shape;2457;p9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58" name="Google Shape;2458;p96"/>
          <p:cNvGrpSpPr/>
          <p:nvPr/>
        </p:nvGrpSpPr>
        <p:grpSpPr>
          <a:xfrm>
            <a:off x="6926792" y="4656045"/>
            <a:ext cx="755054" cy="716102"/>
            <a:chOff x="4380193" y="2914159"/>
            <a:chExt cx="372844" cy="353610"/>
          </a:xfrm>
        </p:grpSpPr>
        <p:sp>
          <p:nvSpPr>
            <p:cNvPr id="2459" name="Google Shape;2459;p96"/>
            <p:cNvSpPr/>
            <p:nvPr/>
          </p:nvSpPr>
          <p:spPr>
            <a:xfrm>
              <a:off x="4404555" y="291972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0" name="Google Shape;2460;p96"/>
            <p:cNvSpPr/>
            <p:nvPr/>
          </p:nvSpPr>
          <p:spPr>
            <a:xfrm>
              <a:off x="4553459" y="2919729"/>
              <a:ext cx="199579" cy="342522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1" name="Google Shape;2461;p96"/>
            <p:cNvSpPr/>
            <p:nvPr/>
          </p:nvSpPr>
          <p:spPr>
            <a:xfrm>
              <a:off x="4466006" y="2981180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2" name="Google Shape;2462;p96"/>
            <p:cNvSpPr/>
            <p:nvPr/>
          </p:nvSpPr>
          <p:spPr>
            <a:xfrm>
              <a:off x="4620401" y="3009003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3" name="Google Shape;2463;p96"/>
            <p:cNvSpPr/>
            <p:nvPr/>
          </p:nvSpPr>
          <p:spPr>
            <a:xfrm>
              <a:off x="4380193" y="2914159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4" name="Google Shape;2464;p96"/>
            <p:cNvSpPr/>
            <p:nvPr/>
          </p:nvSpPr>
          <p:spPr>
            <a:xfrm>
              <a:off x="4472900" y="2982450"/>
              <a:ext cx="210000" cy="2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5" name="Google Shape;2465;p96"/>
            <p:cNvSpPr/>
            <p:nvPr/>
          </p:nvSpPr>
          <p:spPr>
            <a:xfrm>
              <a:off x="4466006" y="2981180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6" name="Google Shape;2466;p96"/>
            <p:cNvSpPr/>
            <p:nvPr/>
          </p:nvSpPr>
          <p:spPr>
            <a:xfrm>
              <a:off x="4512621" y="3033131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7" name="Google Shape;2467;p96"/>
            <p:cNvSpPr/>
            <p:nvPr/>
          </p:nvSpPr>
          <p:spPr>
            <a:xfrm>
              <a:off x="4620401" y="3009003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68" name="Google Shape;2468;p96"/>
          <p:cNvGrpSpPr/>
          <p:nvPr/>
        </p:nvGrpSpPr>
        <p:grpSpPr>
          <a:xfrm>
            <a:off x="7822483" y="4656032"/>
            <a:ext cx="754843" cy="716102"/>
            <a:chOff x="3744430" y="3796534"/>
            <a:chExt cx="372740" cy="353610"/>
          </a:xfrm>
        </p:grpSpPr>
        <p:sp>
          <p:nvSpPr>
            <p:cNvPr id="2469" name="Google Shape;2469;p96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0" name="Google Shape;2470;p96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1" name="Google Shape;2471;p96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2" name="Google Shape;2472;p96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3" name="Google Shape;2473;p96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4" name="Google Shape;2474;p96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5" name="Google Shape;2475;p96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6" name="Google Shape;2476;p96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7" name="Google Shape;2477;p96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650740" y="5482590"/>
            <a:ext cx="5328920" cy="172847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9"/>
          <p:cNvSpPr txBox="1"/>
          <p:nvPr>
            <p:ph type="title"/>
          </p:nvPr>
        </p:nvSpPr>
        <p:spPr>
          <a:xfrm>
            <a:off x="836930" y="1602740"/>
            <a:ext cx="5887085" cy="1440180"/>
          </a:xfrm>
          <a:prstGeom prst="rect">
            <a:avLst/>
          </a:prstGeom>
        </p:spPr>
        <p:txBody>
          <a:bodyPr spcFirstLastPara="1" wrap="square" lIns="14628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6600"/>
              <a:t> KHỞI ĐỘNG</a:t>
            </a:r>
            <a:endParaRPr lang="en-US" altLang="en-GB" sz="6600"/>
          </a:p>
        </p:txBody>
      </p:sp>
      <p:sp>
        <p:nvSpPr>
          <p:cNvPr id="1097" name="Google Shape;1097;p39"/>
          <p:cNvSpPr txBox="1"/>
          <p:nvPr/>
        </p:nvSpPr>
        <p:spPr>
          <a:xfrm>
            <a:off x="12384840" y="312744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98" name="Google Shape;1098;p39"/>
          <p:cNvSpPr txBox="1"/>
          <p:nvPr>
            <p:ph type="subTitle" idx="1"/>
          </p:nvPr>
        </p:nvSpPr>
        <p:spPr>
          <a:xfrm>
            <a:off x="515112" y="3531616"/>
            <a:ext cx="6587744" cy="1594104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Hãy chỉ ra:</a:t>
            </a:r>
            <a:endParaRPr lang="en-US" sz="384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- Vị trí tương đối của </a:t>
            </a:r>
            <a:r>
              <a:rPr sz="3840">
                <a:solidFill>
                  <a:srgbClr val="FF0000"/>
                </a:solidFill>
              </a:rPr>
              <a:t>hai thanh ray</a:t>
            </a:r>
            <a:r>
              <a:rPr lang="en-US" sz="3840"/>
              <a:t>?</a:t>
            </a:r>
            <a:endParaRPr lang="en-US" sz="384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- V</a:t>
            </a:r>
            <a:r>
              <a:rPr sz="3840">
                <a:sym typeface="+mn-ea"/>
              </a:rPr>
              <a:t>ị trí tương đối</a:t>
            </a:r>
            <a:r>
              <a:rPr lang="en-US" sz="3840">
                <a:sym typeface="+mn-ea"/>
              </a:rPr>
              <a:t> của </a:t>
            </a:r>
            <a:r>
              <a:rPr sz="3840">
                <a:solidFill>
                  <a:srgbClr val="FF0000"/>
                </a:solidFill>
              </a:rPr>
              <a:t>từng cặp</a:t>
            </a:r>
            <a:r>
              <a:rPr sz="3840"/>
              <a:t> thanh </a:t>
            </a:r>
            <a:r>
              <a:rPr sz="3840">
                <a:solidFill>
                  <a:srgbClr val="FF0000"/>
                </a:solidFill>
              </a:rPr>
              <a:t>tà vẹt</a:t>
            </a:r>
            <a:r>
              <a:rPr sz="3840"/>
              <a:t>?</a:t>
            </a:r>
            <a:endParaRPr sz="3840"/>
          </a:p>
        </p:txBody>
      </p:sp>
      <p:grpSp>
        <p:nvGrpSpPr>
          <p:cNvPr id="1099" name="Google Shape;1099;p39"/>
          <p:cNvGrpSpPr/>
          <p:nvPr/>
        </p:nvGrpSpPr>
        <p:grpSpPr>
          <a:xfrm rot="256483">
            <a:off x="7661155" y="490107"/>
            <a:ext cx="6132914" cy="6574008"/>
            <a:chOff x="4535871" y="230503"/>
            <a:chExt cx="4035482" cy="4325723"/>
          </a:xfrm>
        </p:grpSpPr>
        <p:sp>
          <p:nvSpPr>
            <p:cNvPr id="1100" name="Google Shape;1100;p39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1" name="Google Shape;1101;p39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2" name="Google Shape;1102;p39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3" name="Google Shape;1103;p39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4" name="Google Shape;1104;p39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5" name="Google Shape;1105;p39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6" name="Google Shape;1106;p39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7" name="Google Shape;1107;p39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8" name="Google Shape;1108;p39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9" name="Google Shape;1109;p39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0" name="Google Shape;1110;p39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1" name="Google Shape;1111;p39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2" name="Google Shape;1112;p39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3" name="Google Shape;1113;p39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4" name="Google Shape;1114;p39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5" name="Google Shape;1115;p39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6" name="Google Shape;1116;p39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7" name="Google Shape;1117;p39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8" name="Google Shape;1118;p39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9" name="Google Shape;1119;p39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0" name="Google Shape;1120;p39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1" name="Google Shape;1121;p39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2" name="Google Shape;1122;p39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3" name="Google Shape;1123;p39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4" name="Google Shape;1124;p39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5" name="Google Shape;1125;p39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6" name="Google Shape;1126;p39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7" name="Google Shape;1127;p39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8" name="Google Shape;1128;p39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9" name="Google Shape;1129;p39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0" name="Google Shape;1130;p39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1" name="Google Shape;1131;p39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2" name="Google Shape;1132;p39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3" name="Google Shape;1133;p39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4" name="Google Shape;1134;p39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5" name="Google Shape;1135;p39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6" name="Google Shape;1136;p39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7" name="Google Shape;1137;p39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8" name="Google Shape;1138;p39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9" name="Google Shape;1139;p39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0" name="Google Shape;1140;p39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1" name="Google Shape;1141;p39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2" name="Google Shape;1142;p39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3" name="Google Shape;1143;p39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4" name="Google Shape;1144;p39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5" name="Google Shape;1145;p39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6" name="Google Shape;1146;p39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7" name="Google Shape;1147;p39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8" name="Google Shape;1148;p39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9" name="Google Shape;1149;p39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0" name="Google Shape;1150;p39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1" name="Google Shape;1151;p39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2" name="Google Shape;1152;p39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3" name="Google Shape;1153;p39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4" name="Google Shape;1154;p39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5" name="Google Shape;1155;p39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6" name="Google Shape;1156;p39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7" name="Google Shape;1157;p39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8" name="Google Shape;1158;p39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9" name="Google Shape;1159;p39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0" name="Google Shape;1160;p39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1" name="Google Shape;1161;p39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2" name="Google Shape;1162;p39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3" name="Google Shape;1163;p39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4" name="Google Shape;1164;p39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5" name="Google Shape;1165;p39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6" name="Google Shape;1166;p39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7" name="Google Shape;1167;p39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8" name="Google Shape;1168;p39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9" name="Google Shape;1169;p39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0" name="Google Shape;1170;p39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1" name="Google Shape;1171;p39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2" name="Google Shape;1172;p39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3" name="Google Shape;1173;p39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4" name="Google Shape;1174;p39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5" name="Google Shape;1175;p39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6" name="Google Shape;1176;p39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7" name="Google Shape;1177;p39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8" name="Google Shape;1178;p39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9" name="Google Shape;1179;p39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0" name="Google Shape;1180;p39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1" name="Google Shape;1181;p39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2" name="Google Shape;1182;p39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3" name="Google Shape;1183;p39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4" name="Google Shape;1184;p39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5" name="Google Shape;1185;p39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6" name="Google Shape;1186;p39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7" name="Google Shape;1187;p39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8" name="Google Shape;1188;p39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9" name="Google Shape;1189;p39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0" name="Google Shape;1190;p39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1" name="Google Shape;1191;p39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2" name="Google Shape;1192;p39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3" name="Google Shape;1193;p39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4" name="Google Shape;1194;p39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5" name="Google Shape;1195;p39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6" name="Google Shape;1196;p39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7" name="Google Shape;1197;p39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8" name="Google Shape;1198;p39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9" name="Google Shape;1199;p39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0" name="Google Shape;1200;p39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1" name="Google Shape;1201;p39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2" name="Google Shape;1202;p39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3" name="Google Shape;1203;p39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4" name="Google Shape;1204;p39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5" name="Google Shape;1205;p39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6" name="Google Shape;1206;p39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7" name="Google Shape;1207;p39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8" name="Google Shape;1208;p39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9" name="Google Shape;1209;p39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0" name="Google Shape;1210;p39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1" name="Google Shape;1211;p39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2" name="Google Shape;1212;p39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3" name="Google Shape;1213;p39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4" name="Google Shape;1214;p39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5" name="Google Shape;1215;p39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6" name="Google Shape;1216;p39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7" name="Google Shape;1217;p39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8" name="Google Shape;1218;p39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9" name="Google Shape;1219;p39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grpSp>
          <p:nvGrpSpPr>
            <p:cNvPr id="1220" name="Google Shape;1220;p39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21" name="Google Shape;1221;p39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4" name="Google Shape;1234;p39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  <p:grpSp>
        <p:nvGrpSpPr>
          <p:cNvPr id="1254" name="Google Shape;1254;p39"/>
          <p:cNvGrpSpPr/>
          <p:nvPr/>
        </p:nvGrpSpPr>
        <p:grpSpPr>
          <a:xfrm rot="1615306">
            <a:off x="9191920" y="1463554"/>
            <a:ext cx="556341" cy="506400"/>
            <a:chOff x="4779800" y="3121700"/>
            <a:chExt cx="150800" cy="137250"/>
          </a:xfrm>
        </p:grpSpPr>
        <p:sp>
          <p:nvSpPr>
            <p:cNvPr id="1255" name="Google Shape;1255;p39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 rot="-1960985">
            <a:off x="12318602" y="1086285"/>
            <a:ext cx="421005" cy="569798"/>
            <a:chOff x="5408700" y="2855000"/>
            <a:chExt cx="121525" cy="164475"/>
          </a:xfrm>
        </p:grpSpPr>
        <p:sp>
          <p:nvSpPr>
            <p:cNvPr id="1261" name="Google Shape;1261;p3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3" name="Google Shape;1263;p39"/>
          <p:cNvGrpSpPr/>
          <p:nvPr/>
        </p:nvGrpSpPr>
        <p:grpSpPr>
          <a:xfrm rot="1238918">
            <a:off x="9261198" y="6682838"/>
            <a:ext cx="662059" cy="508946"/>
            <a:chOff x="8442517" y="963179"/>
            <a:chExt cx="281420" cy="216322"/>
          </a:xfrm>
        </p:grpSpPr>
        <p:sp>
          <p:nvSpPr>
            <p:cNvPr id="1264" name="Google Shape;1264;p39"/>
            <p:cNvSpPr/>
            <p:nvPr/>
          </p:nvSpPr>
          <p:spPr>
            <a:xfrm>
              <a:off x="8446705" y="981700"/>
              <a:ext cx="77386" cy="77240"/>
            </a:xfrm>
            <a:custGeom>
              <a:avLst/>
              <a:gdLst/>
              <a:ahLst/>
              <a:cxnLst/>
              <a:rect l="l" t="t" r="r" b="b"/>
              <a:pathLst>
                <a:path w="2402" h="2398" extrusionOk="0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8553892" y="997515"/>
              <a:ext cx="42914" cy="49539"/>
            </a:xfrm>
            <a:custGeom>
              <a:avLst/>
              <a:gdLst/>
              <a:ahLst/>
              <a:cxnLst/>
              <a:rect l="l" t="t" r="r" b="b"/>
              <a:pathLst>
                <a:path w="1332" h="1538" extrusionOk="0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8635467" y="963179"/>
              <a:ext cx="63179" cy="88481"/>
            </a:xfrm>
            <a:custGeom>
              <a:avLst/>
              <a:gdLst/>
              <a:ahLst/>
              <a:cxnLst/>
              <a:rect l="l" t="t" r="r" b="b"/>
              <a:pathLst>
                <a:path w="1961" h="2747" extrusionOk="0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8442517" y="1078652"/>
              <a:ext cx="281420" cy="15525"/>
            </a:xfrm>
            <a:custGeom>
              <a:avLst/>
              <a:gdLst/>
              <a:ahLst/>
              <a:cxnLst/>
              <a:rect l="l" t="t" r="r" b="b"/>
              <a:pathLst>
                <a:path w="8735" h="482" extrusionOk="0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8537816" y="1108028"/>
              <a:ext cx="65885" cy="71474"/>
            </a:xfrm>
            <a:custGeom>
              <a:avLst/>
              <a:gdLst/>
              <a:ahLst/>
              <a:cxnLst/>
              <a:rect l="l" t="t" r="r" b="b"/>
              <a:pathLst>
                <a:path w="2045" h="2219" extrusionOk="0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pic>
        <p:nvPicPr>
          <p:cNvPr id="2" name="Picture 160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2856" y="1064768"/>
            <a:ext cx="7349744" cy="59049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reeform 2"/>
          <p:cNvSpPr/>
          <p:nvPr/>
        </p:nvSpPr>
        <p:spPr>
          <a:xfrm rot="20460000">
            <a:off x="7843520" y="6341872"/>
            <a:ext cx="3546856" cy="1637792"/>
          </a:xfrm>
          <a:custGeom>
            <a:avLst/>
            <a:gdLst>
              <a:gd name="connisteX0" fmla="*/ 0 w 2134235"/>
              <a:gd name="connsiteY0" fmla="*/ 485140 h 1080562"/>
              <a:gd name="connisteX1" fmla="*/ 363855 w 2134235"/>
              <a:gd name="connsiteY1" fmla="*/ 978535 h 1080562"/>
              <a:gd name="connisteX2" fmla="*/ 1374140 w 2134235"/>
              <a:gd name="connsiteY2" fmla="*/ 776605 h 1080562"/>
              <a:gd name="connisteX3" fmla="*/ 1341755 w 2134235"/>
              <a:gd name="connsiteY3" fmla="*/ 307340 h 1080562"/>
              <a:gd name="connisteX4" fmla="*/ 921385 w 2134235"/>
              <a:gd name="connsiteY4" fmla="*/ 574040 h 1080562"/>
              <a:gd name="connisteX5" fmla="*/ 1317625 w 2134235"/>
              <a:gd name="connsiteY5" fmla="*/ 1075690 h 1080562"/>
              <a:gd name="connisteX6" fmla="*/ 1819275 w 2134235"/>
              <a:gd name="connsiteY6" fmla="*/ 744220 h 1080562"/>
              <a:gd name="connisteX7" fmla="*/ 2134235 w 2134235"/>
              <a:gd name="connsiteY7" fmla="*/ 0 h 10805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134235" h="1080563">
                <a:moveTo>
                  <a:pt x="0" y="485140"/>
                </a:moveTo>
                <a:cubicBezTo>
                  <a:pt x="52705" y="588010"/>
                  <a:pt x="88900" y="920115"/>
                  <a:pt x="363855" y="978535"/>
                </a:cubicBezTo>
                <a:cubicBezTo>
                  <a:pt x="638810" y="1036955"/>
                  <a:pt x="1178560" y="910590"/>
                  <a:pt x="1374140" y="776605"/>
                </a:cubicBezTo>
                <a:cubicBezTo>
                  <a:pt x="1569720" y="642620"/>
                  <a:pt x="1432560" y="347980"/>
                  <a:pt x="1341755" y="307340"/>
                </a:cubicBezTo>
                <a:cubicBezTo>
                  <a:pt x="1250950" y="266700"/>
                  <a:pt x="926465" y="420370"/>
                  <a:pt x="921385" y="574040"/>
                </a:cubicBezTo>
                <a:cubicBezTo>
                  <a:pt x="916305" y="727710"/>
                  <a:pt x="1137920" y="1041400"/>
                  <a:pt x="1317625" y="1075690"/>
                </a:cubicBezTo>
                <a:cubicBezTo>
                  <a:pt x="1497330" y="1109980"/>
                  <a:pt x="1656080" y="959485"/>
                  <a:pt x="1819275" y="744220"/>
                </a:cubicBezTo>
                <a:cubicBezTo>
                  <a:pt x="1982470" y="528955"/>
                  <a:pt x="2081530" y="142240"/>
                  <a:pt x="213423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240"/>
          </a:p>
        </p:txBody>
      </p:sp>
      <p:sp>
        <p:nvSpPr>
          <p:cNvPr id="100" name="Text Box 99"/>
          <p:cNvSpPr txBox="1"/>
          <p:nvPr/>
        </p:nvSpPr>
        <p:spPr>
          <a:xfrm>
            <a:off x="6533896" y="6880352"/>
            <a:ext cx="2055368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/>
            <a:r>
              <a:rPr lang="en-US" sz="448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 vẹt</a:t>
            </a:r>
            <a:endParaRPr lang="en-US" sz="4480" b="1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973568" y="617728"/>
            <a:ext cx="1727200" cy="2522728"/>
          </a:xfrm>
          <a:custGeom>
            <a:avLst/>
            <a:gdLst>
              <a:gd name="connisteX0" fmla="*/ 1079534 w 1079534"/>
              <a:gd name="connsiteY0" fmla="*/ 1576705 h 1576705"/>
              <a:gd name="connisteX1" fmla="*/ 488984 w 1079534"/>
              <a:gd name="connsiteY1" fmla="*/ 727710 h 1576705"/>
              <a:gd name="connisteX2" fmla="*/ 949994 w 1079534"/>
              <a:gd name="connsiteY2" fmla="*/ 881380 h 1576705"/>
              <a:gd name="connisteX3" fmla="*/ 416594 w 1079534"/>
              <a:gd name="connsiteY3" fmla="*/ 1156335 h 1576705"/>
              <a:gd name="connisteX4" fmla="*/ 3844 w 1079534"/>
              <a:gd name="connsiteY4" fmla="*/ 558165 h 1576705"/>
              <a:gd name="connisteX5" fmla="*/ 610269 w 1079534"/>
              <a:gd name="connsiteY5" fmla="*/ 153670 h 1576705"/>
              <a:gd name="connisteX6" fmla="*/ 545499 w 1079534"/>
              <a:gd name="connsiteY6" fmla="*/ 0 h 1576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79535" h="1576705">
                <a:moveTo>
                  <a:pt x="1079535" y="1576705"/>
                </a:moveTo>
                <a:cubicBezTo>
                  <a:pt x="951900" y="1403985"/>
                  <a:pt x="515020" y="866775"/>
                  <a:pt x="488985" y="727710"/>
                </a:cubicBezTo>
                <a:cubicBezTo>
                  <a:pt x="462950" y="588645"/>
                  <a:pt x="964600" y="795655"/>
                  <a:pt x="949995" y="881380"/>
                </a:cubicBezTo>
                <a:cubicBezTo>
                  <a:pt x="935390" y="967105"/>
                  <a:pt x="605825" y="1221105"/>
                  <a:pt x="416595" y="1156335"/>
                </a:cubicBezTo>
                <a:cubicBezTo>
                  <a:pt x="227365" y="1091565"/>
                  <a:pt x="-34890" y="758825"/>
                  <a:pt x="3845" y="558165"/>
                </a:cubicBezTo>
                <a:cubicBezTo>
                  <a:pt x="42580" y="357505"/>
                  <a:pt x="501685" y="265430"/>
                  <a:pt x="610270" y="153670"/>
                </a:cubicBezTo>
                <a:cubicBezTo>
                  <a:pt x="718855" y="41910"/>
                  <a:pt x="570265" y="22860"/>
                  <a:pt x="545500" y="0"/>
                </a:cubicBezTo>
              </a:path>
            </a:pathLst>
          </a:custGeom>
          <a:noFill/>
          <a:ln w="38100" cmpd="sng">
            <a:solidFill>
              <a:srgbClr val="00B0F0"/>
            </a:solidFill>
            <a:prstDash val="dash"/>
            <a:headEnd type="arrow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240"/>
          </a:p>
        </p:txBody>
      </p:sp>
      <p:sp>
        <p:nvSpPr>
          <p:cNvPr id="5" name="Text Box 4"/>
          <p:cNvSpPr txBox="1"/>
          <p:nvPr/>
        </p:nvSpPr>
        <p:spPr>
          <a:xfrm>
            <a:off x="7007352" y="-16256"/>
            <a:ext cx="3330448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/>
            <a:r>
              <a:rPr lang="en-US" sz="4480" b="1">
                <a:ln w="22225">
                  <a:noFill/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thanh ray</a:t>
            </a:r>
            <a:endParaRPr lang="en-US" sz="4480" b="1">
              <a:ln w="22225">
                <a:noFill/>
                <a:prstDash val="solid"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0" grpId="0"/>
      <p:bldP spid="5" grpId="0"/>
      <p:bldP spid="10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9"/>
          <p:cNvSpPr txBox="1"/>
          <p:nvPr>
            <p:ph type="title"/>
          </p:nvPr>
        </p:nvSpPr>
        <p:spPr>
          <a:xfrm>
            <a:off x="0" y="-31115"/>
            <a:ext cx="9695180" cy="1626235"/>
          </a:xfrm>
          <a:prstGeom prst="rect">
            <a:avLst/>
          </a:prstGeom>
        </p:spPr>
        <p:txBody>
          <a:bodyPr spcFirstLastPara="1" wrap="square" lIns="14628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HÌNH THÀNH KIẾN THỨC</a:t>
            </a:r>
            <a:endParaRPr lang="en-US" altLang="en-GB"/>
          </a:p>
        </p:txBody>
      </p:sp>
      <p:sp>
        <p:nvSpPr>
          <p:cNvPr id="1097" name="Google Shape;1097;p39"/>
          <p:cNvSpPr txBox="1"/>
          <p:nvPr/>
        </p:nvSpPr>
        <p:spPr>
          <a:xfrm>
            <a:off x="12384840" y="312744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260" name="Google Shape;1260;p39"/>
          <p:cNvGrpSpPr/>
          <p:nvPr/>
        </p:nvGrpSpPr>
        <p:grpSpPr>
          <a:xfrm rot="-1960985">
            <a:off x="12318602" y="1086285"/>
            <a:ext cx="421005" cy="569798"/>
            <a:chOff x="5408700" y="2855000"/>
            <a:chExt cx="121525" cy="164475"/>
          </a:xfrm>
        </p:grpSpPr>
        <p:sp>
          <p:nvSpPr>
            <p:cNvPr id="1261" name="Google Shape;1261;p3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" name="Subtitle 5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12" name="Google Shape;1346;p45"/>
          <p:cNvSpPr txBox="1"/>
          <p:nvPr/>
        </p:nvSpPr>
        <p:spPr>
          <a:xfrm>
            <a:off x="546735" y="2674620"/>
            <a:ext cx="10417175" cy="2429510"/>
          </a:xfrm>
          <a:prstGeom prst="rect">
            <a:avLst/>
          </a:prstGeom>
          <a:noFill/>
          <a:ln>
            <a:noFill/>
          </a:ln>
        </p:spPr>
        <p:txBody>
          <a:bodyPr wrap="square" lIns="146280" tIns="146280" rIns="146280" bIns="14628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Black"/>
              <a:buNone/>
              <a:defRPr sz="928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8000">
                <a:solidFill>
                  <a:srgbClr val="FF0000"/>
                </a:solidFill>
              </a:rPr>
              <a:t>1. Dấu hiệu nhận biết hai đường thẳng song song</a:t>
            </a:r>
            <a:endParaRPr lang="en-US" altLang="en-GB" sz="8000">
              <a:solidFill>
                <a:srgbClr val="FF0000"/>
              </a:solidFill>
            </a:endParaRPr>
          </a:p>
        </p:txBody>
      </p:sp>
      <p:grpSp>
        <p:nvGrpSpPr>
          <p:cNvPr id="14" name="Google Shape;1442;p45"/>
          <p:cNvGrpSpPr/>
          <p:nvPr/>
        </p:nvGrpSpPr>
        <p:grpSpPr>
          <a:xfrm rot="600000">
            <a:off x="7961587" y="718947"/>
            <a:ext cx="6014400" cy="3827520"/>
            <a:chOff x="4050400" y="864870"/>
            <a:chExt cx="3759000" cy="2392200"/>
          </a:xfrm>
        </p:grpSpPr>
        <p:sp>
          <p:nvSpPr>
            <p:cNvPr id="15" name="Google Shape;1443;p45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6" name="Google Shape;1444;p45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65" name="Google Shape;1565;p48"/>
          <p:cNvGrpSpPr/>
          <p:nvPr/>
        </p:nvGrpSpPr>
        <p:grpSpPr>
          <a:xfrm>
            <a:off x="9608185" y="2379345"/>
            <a:ext cx="4400550" cy="4024630"/>
            <a:chOff x="3277819" y="1170029"/>
            <a:chExt cx="2189139" cy="1948673"/>
          </a:xfrm>
        </p:grpSpPr>
        <p:grpSp>
          <p:nvGrpSpPr>
            <p:cNvPr id="1566" name="Google Shape;1566;p48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67" name="Google Shape;1567;p48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  <p:grpSp>
          <p:nvGrpSpPr>
            <p:cNvPr id="1572" name="Google Shape;1572;p48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9" name="Google Shape;1589;p48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90" name="Google Shape;1590;p48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s 5"/>
          <p:cNvSpPr/>
          <p:nvPr/>
        </p:nvSpPr>
        <p:spPr>
          <a:xfrm>
            <a:off x="5657215" y="2282190"/>
            <a:ext cx="9273540" cy="48571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0" y="10795"/>
            <a:ext cx="14626590" cy="903605"/>
          </a:xfrm>
          <a:ln>
            <a:solidFill>
              <a:schemeClr val="tx1"/>
            </a:solidFill>
          </a:ln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Dấu hiệu nhận biết hai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59017" y="2844671"/>
            <a:ext cx="8244028" cy="1647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49129" y="5482590"/>
            <a:ext cx="7777716" cy="34422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962900" y="2282190"/>
            <a:ext cx="3200400" cy="480060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37511" y="2705427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chemeClr val="accent1"/>
                </a:solidFill>
              </a:rPr>
              <a:t>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7315" y="5863590"/>
            <a:ext cx="322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 dirty="0" smtClean="0">
                <a:solidFill>
                  <a:srgbClr val="92D050"/>
                </a:solidFill>
              </a:rPr>
              <a:t>b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3700" y="225989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rgbClr val="003399"/>
                </a:solidFill>
              </a:rPr>
              <a:t>c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59769" y="2747010"/>
            <a:ext cx="9441712" cy="3094075"/>
          </a:xfrm>
          <a:custGeom>
            <a:avLst/>
            <a:gdLst>
              <a:gd name="connsiteX0" fmla="*/ 1031358 w 9441712"/>
              <a:gd name="connsiteY0" fmla="*/ 1648047 h 3094075"/>
              <a:gd name="connsiteX1" fmla="*/ 8506047 w 9441712"/>
              <a:gd name="connsiteY1" fmla="*/ 170121 h 3094075"/>
              <a:gd name="connsiteX2" fmla="*/ 9441712 w 9441712"/>
              <a:gd name="connsiteY2" fmla="*/ 0 h 3094075"/>
              <a:gd name="connsiteX3" fmla="*/ 9441712 w 9441712"/>
              <a:gd name="connsiteY3" fmla="*/ 3094075 h 3094075"/>
              <a:gd name="connsiteX4" fmla="*/ 244549 w 9441712"/>
              <a:gd name="connsiteY4" fmla="*/ 2700670 h 3094075"/>
              <a:gd name="connsiteX5" fmla="*/ 0 w 9441712"/>
              <a:gd name="connsiteY5" fmla="*/ 1850065 h 3094075"/>
              <a:gd name="connsiteX6" fmla="*/ 1456661 w 9441712"/>
              <a:gd name="connsiteY6" fmla="*/ 1562986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1712" h="3094075">
                <a:moveTo>
                  <a:pt x="1031358" y="1648047"/>
                </a:moveTo>
                <a:lnTo>
                  <a:pt x="8506047" y="170121"/>
                </a:lnTo>
                <a:lnTo>
                  <a:pt x="9441712" y="0"/>
                </a:lnTo>
                <a:lnTo>
                  <a:pt x="9441712" y="3094075"/>
                </a:lnTo>
                <a:lnTo>
                  <a:pt x="244549" y="2700670"/>
                </a:lnTo>
                <a:lnTo>
                  <a:pt x="0" y="1850065"/>
                </a:lnTo>
                <a:lnTo>
                  <a:pt x="1456661" y="1562986"/>
                </a:lnTo>
              </a:path>
            </a:pathLst>
          </a:custGeom>
          <a:solidFill>
            <a:srgbClr val="3B8A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042899" y="4294768"/>
            <a:ext cx="25819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dirty="0" err="1" smtClean="0">
                <a:solidFill>
                  <a:srgbClr val="003399"/>
                </a:solidFill>
              </a:rPr>
              <a:t>Bên</a:t>
            </a:r>
            <a:r>
              <a:rPr lang="en-US" sz="4000" b="1" dirty="0" smtClean="0">
                <a:solidFill>
                  <a:srgbClr val="003399"/>
                </a:solidFill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</a:rPr>
              <a:t>trong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239" y="2891780"/>
            <a:ext cx="263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dirty="0" err="1" smtClean="0">
                <a:solidFill>
                  <a:srgbClr val="FF0000"/>
                </a:solidFill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ngoài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8137" y="6423723"/>
            <a:ext cx="263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dirty="0" err="1" smtClean="0">
                <a:solidFill>
                  <a:srgbClr val="FF0000"/>
                </a:solidFill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ngoài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73005" y="3515995"/>
            <a:ext cx="3448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sym typeface="Wingdings 2" panose="05020102010507070707" pitchFamily="18" charset="2"/>
              </a:rPr>
              <a:t>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300000">
            <a:off x="8796655" y="5471795"/>
            <a:ext cx="267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sym typeface="Wingdings 2" panose="05020102010507070707" pitchFamily="18" charset="2"/>
              </a:rPr>
              <a:t></a:t>
            </a:r>
            <a:endParaRPr lang="en-US" b="1" dirty="0"/>
          </a:p>
        </p:txBody>
      </p:sp>
      <p:sp>
        <p:nvSpPr>
          <p:cNvPr id="13" name="TextBox 14"/>
          <p:cNvSpPr txBox="1"/>
          <p:nvPr/>
        </p:nvSpPr>
        <p:spPr>
          <a:xfrm>
            <a:off x="9849872" y="3096835"/>
            <a:ext cx="366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18" name="TextBox 15"/>
          <p:cNvSpPr txBox="1"/>
          <p:nvPr/>
        </p:nvSpPr>
        <p:spPr>
          <a:xfrm>
            <a:off x="8836025" y="5807075"/>
            <a:ext cx="367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19" name="TextBox 16"/>
          <p:cNvSpPr txBox="1"/>
          <p:nvPr/>
        </p:nvSpPr>
        <p:spPr>
          <a:xfrm>
            <a:off x="10265292" y="3702689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55756" y="5244708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69293" y="3239307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36484" y="3212251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610249" y="516272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95617" y="564324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76508" y="3818766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8885437" y="5551809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37160" y="1090295"/>
            <a:ext cx="108673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b="1">
                <a:solidFill>
                  <a:schemeClr val="tx1">
                    <a:lumMod val="75000"/>
                  </a:schemeClr>
                </a:solidFill>
              </a:rPr>
              <a:t>- Cho đường thẳng c cắt hai đường thẳng a và b:</a:t>
            </a:r>
            <a:endParaRPr lang="en-US" sz="36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402590" y="1686560"/>
            <a:ext cx="5732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b="1">
                <a:solidFill>
                  <a:srgbClr val="C00000"/>
                </a:solidFill>
              </a:rPr>
              <a:t>+ Các cặp góc so le trong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9240000">
            <a:off x="9944100" y="3395980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0280000">
            <a:off x="8554085" y="5093335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3240000">
            <a:off x="9085580" y="5168900"/>
            <a:ext cx="539750" cy="572135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20280000">
            <a:off x="9725660" y="3181985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3240000" flipH="1" flipV="1">
            <a:off x="9474835" y="3706495"/>
            <a:ext cx="527685" cy="51308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330200" y="4227195"/>
            <a:ext cx="5021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b="1">
                <a:solidFill>
                  <a:srgbClr val="C00000"/>
                </a:solidFill>
              </a:rPr>
              <a:t>+ Các cặp góc đồng vị</a:t>
            </a:r>
            <a:endParaRPr lang="en-US" sz="3600" b="1">
              <a:solidFill>
                <a:srgbClr val="C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94435" y="2297430"/>
            <a:ext cx="2273300" cy="899160"/>
            <a:chOff x="1881" y="3618"/>
            <a:chExt cx="3580" cy="1416"/>
          </a:xfrm>
        </p:grpSpPr>
        <p:sp>
          <p:nvSpPr>
            <p:cNvPr id="120934" name="Text Box 102"/>
            <p:cNvSpPr txBox="1">
              <a:spLocks noChangeArrowheads="1"/>
            </p:cNvSpPr>
            <p:nvPr/>
          </p:nvSpPr>
          <p:spPr bwMode="auto">
            <a:xfrm>
              <a:off x="3000" y="3724"/>
              <a:ext cx="116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>
                      <a:lumMod val="10000"/>
                    </a:schemeClr>
                  </a:solidFill>
                  <a:latin typeface="Times New Roman" panose="02020603050405020304" charset="0"/>
                </a:rPr>
                <a:t>và</a:t>
              </a:r>
              <a:endParaRPr lang="en-US" sz="400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</a:endParaRPr>
            </a:p>
          </p:txBody>
        </p:sp>
        <p:graphicFrame>
          <p:nvGraphicFramePr>
            <p:cNvPr id="44" name="Object 4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881" y="3618"/>
            <a:ext cx="1313" cy="1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" imgW="203200" imgH="266700" progId="Equation.DSMT4">
                    <p:embed/>
                  </p:oleObj>
                </mc:Choice>
                <mc:Fallback>
                  <p:oleObj name="" r:id="rId1" imgW="203200" imgH="2667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81" y="3618"/>
                          <a:ext cx="1313" cy="13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149" y="3638"/>
            <a:ext cx="1313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3" imgW="203200" imgH="279400" progId="Equation.DSMT4">
                    <p:embed/>
                  </p:oleObj>
                </mc:Choice>
                <mc:Fallback>
                  <p:oleObj name="" r:id="rId3" imgW="2032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49" y="3638"/>
                          <a:ext cx="1313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926465" y="4921885"/>
            <a:ext cx="2326005" cy="919480"/>
            <a:chOff x="1799" y="3586"/>
            <a:chExt cx="3663" cy="1448"/>
          </a:xfrm>
        </p:grpSpPr>
        <p:sp>
          <p:nvSpPr>
            <p:cNvPr id="48" name="Text Box 102"/>
            <p:cNvSpPr txBox="1">
              <a:spLocks noChangeArrowheads="1"/>
            </p:cNvSpPr>
            <p:nvPr/>
          </p:nvSpPr>
          <p:spPr bwMode="auto">
            <a:xfrm>
              <a:off x="3000" y="3724"/>
              <a:ext cx="116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>
                      <a:lumMod val="10000"/>
                    </a:schemeClr>
                  </a:solidFill>
                  <a:latin typeface="Times New Roman" panose="02020603050405020304" charset="0"/>
                </a:rPr>
                <a:t>và</a:t>
              </a:r>
              <a:endParaRPr lang="en-US" sz="4000">
                <a:solidFill>
                  <a:schemeClr val="tx2">
                    <a:lumMod val="10000"/>
                  </a:schemeClr>
                </a:solidFill>
                <a:latin typeface="Times New Roman" panose="02020603050405020304" charset="0"/>
              </a:endParaRPr>
            </a:p>
          </p:txBody>
        </p:sp>
        <p:graphicFrame>
          <p:nvGraphicFramePr>
            <p:cNvPr id="49" name="Object 4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799" y="3586"/>
            <a:ext cx="1478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" name="" r:id="rId5" imgW="228600" imgH="279400" progId="Equation.DSMT4">
                    <p:embed/>
                  </p:oleObj>
                </mc:Choice>
                <mc:Fallback>
                  <p:oleObj name="" r:id="rId5" imgW="2286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99" y="3586"/>
                          <a:ext cx="1478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149" y="3638"/>
            <a:ext cx="1313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" name="" r:id="rId7" imgW="203200" imgH="279400" progId="Equation.DSMT4">
                    <p:embed/>
                  </p:oleObj>
                </mc:Choice>
                <mc:Fallback>
                  <p:oleObj name="" r:id="rId7" imgW="2032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49" y="3638"/>
                          <a:ext cx="1313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Text Box 99"/>
          <p:cNvSpPr txBox="1"/>
          <p:nvPr/>
        </p:nvSpPr>
        <p:spPr>
          <a:xfrm>
            <a:off x="1626235" y="7211060"/>
            <a:ext cx="126257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440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</a:rPr>
              <a:t>Hãy chỉ ra các cặp góc so le trong, đồng vị còn lại.</a:t>
            </a:r>
            <a:endParaRPr lang="en-US" sz="440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charset="0"/>
            </a:endParaRPr>
          </a:p>
        </p:txBody>
      </p:sp>
      <p:grpSp>
        <p:nvGrpSpPr>
          <p:cNvPr id="6487" name="Google Shape;6487;p113"/>
          <p:cNvGrpSpPr/>
          <p:nvPr/>
        </p:nvGrpSpPr>
        <p:grpSpPr>
          <a:xfrm>
            <a:off x="251210" y="6890359"/>
            <a:ext cx="1390210" cy="1094786"/>
            <a:chOff x="6598259" y="2078634"/>
            <a:chExt cx="868881" cy="684241"/>
          </a:xfrm>
        </p:grpSpPr>
        <p:sp>
          <p:nvSpPr>
            <p:cNvPr id="6488" name="Google Shape;6488;p113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89" name="Google Shape;6489;p113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0" name="Google Shape;6490;p113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1" name="Google Shape;6491;p113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2" name="Google Shape;6492;p113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3" name="Google Shape;6493;p113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grpSp>
          <p:nvGrpSpPr>
            <p:cNvPr id="6494" name="Google Shape;6494;p113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6495" name="Google Shape;6495;p113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6" name="Google Shape;6496;p113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7" name="Google Shape;6497;p113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8" name="Google Shape;6498;p113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9" name="Google Shape;6499;p113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500" name="Google Shape;6500;p113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grpSp>
            <p:nvGrpSpPr>
              <p:cNvPr id="6501" name="Google Shape;6501;p113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6502" name="Google Shape;6502;p113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6503" name="Google Shape;6503;p113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4" name="Google Shape;6504;p113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5" name="Google Shape;6505;p113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6" name="Google Shape;6506;p113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7" name="Google Shape;6507;p113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8" name="Google Shape;6508;p113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9" name="Google Shape;6509;p113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0" name="Google Shape;6510;p113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1" name="Google Shape;6511;p113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2" name="Google Shape;6512;p113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3" name="Google Shape;6513;p113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4" name="Google Shape;6514;p113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5" name="Google Shape;6515;p113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6" name="Google Shape;6516;p113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7" name="Google Shape;6517;p113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8" name="Google Shape;6518;p113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9" name="Google Shape;6519;p113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20" name="Google Shape;6520;p113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21" name="Google Shape;6521;p113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</p:grpSp>
            <p:sp>
              <p:nvSpPr>
                <p:cNvPr id="6522" name="Google Shape;6522;p113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3" name="Google Shape;6523;p113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4" name="Google Shape;6524;p113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5" name="Google Shape;6525;p113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6" name="Google Shape;6526;p113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7" name="Google Shape;6527;p113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</p:grpSp>
        </p:grpSp>
      </p:grpSp>
      <p:sp>
        <p:nvSpPr>
          <p:cNvPr id="53" name="Text Box 52"/>
          <p:cNvSpPr txBox="1"/>
          <p:nvPr/>
        </p:nvSpPr>
        <p:spPr>
          <a:xfrm>
            <a:off x="1113790" y="3095625"/>
            <a:ext cx="1216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/>
              <a:t>...</a:t>
            </a:r>
            <a:endParaRPr lang="en-US" sz="5400"/>
          </a:p>
        </p:txBody>
      </p:sp>
      <p:sp>
        <p:nvSpPr>
          <p:cNvPr id="54" name="Text Box 53"/>
          <p:cNvSpPr txBox="1"/>
          <p:nvPr/>
        </p:nvSpPr>
        <p:spPr>
          <a:xfrm>
            <a:off x="1021715" y="5699125"/>
            <a:ext cx="1216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/>
              <a:t>...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49"/>
                            </p:stCondLst>
                            <p:childTnLst>
                              <p:par>
                                <p:cTn id="1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bldLvl="0" animBg="1"/>
      <p:bldP spid="12" grpId="1" bldLvl="0" animBg="1"/>
      <p:bldP spid="12" grpId="2" bldLvl="0" animBg="1"/>
      <p:bldP spid="15" grpId="0"/>
      <p:bldP spid="16" grpId="0"/>
      <p:bldP spid="17" grpId="0"/>
      <p:bldP spid="11" grpId="0"/>
      <p:bldP spid="14" grpId="0"/>
      <p:bldP spid="13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20" grpId="0"/>
      <p:bldP spid="33" grpId="0" animBg="1"/>
      <p:bldP spid="34" grpId="0" animBg="1"/>
      <p:bldP spid="38" grpId="0" bldLvl="0" animBg="1"/>
      <p:bldP spid="39" grpId="0" bldLvl="0" animBg="1"/>
      <p:bldP spid="33" grpId="1" animBg="1"/>
      <p:bldP spid="34" grpId="1" animBg="1"/>
      <p:bldP spid="41" grpId="0" bldLvl="0" animBg="1"/>
      <p:bldP spid="34" grpId="2" animBg="1"/>
      <p:bldP spid="22" grpId="0"/>
      <p:bldP spid="42" grpId="0"/>
      <p:bldP spid="39" grpId="1" animBg="1"/>
      <p:bldP spid="34" grpId="3" animBg="1"/>
      <p:bldP spid="17" grpId="1"/>
      <p:bldP spid="16" grpId="1"/>
      <p:bldP spid="100" grpId="0"/>
      <p:bldP spid="54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833120" y="0"/>
            <a:ext cx="5203190" cy="839470"/>
          </a:xfrm>
        </p:spPr>
        <p:txBody>
          <a:bodyPr/>
          <a:p>
            <a:r>
              <a:rPr lang="en-US">
                <a:highlight>
                  <a:srgbClr val="FFFF00"/>
                </a:highlight>
              </a:rPr>
              <a:t>hđ khám phá 1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3" name="Picture 33"/>
          <p:cNvPicPr>
            <a:picLocks noChangeAspect="1"/>
          </p:cNvPicPr>
          <p:nvPr/>
        </p:nvPicPr>
        <p:blipFill>
          <a:blip r:embed="rId1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rcRect t="3757"/>
          <a:stretch>
            <a:fillRect/>
          </a:stretch>
        </p:blipFill>
        <p:spPr>
          <a:xfrm>
            <a:off x="1194435" y="730250"/>
            <a:ext cx="4341495" cy="4239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-2147482384"/>
          <p:cNvPicPr>
            <a:picLocks noChangeAspect="1"/>
          </p:cNvPicPr>
          <p:nvPr/>
        </p:nvPicPr>
        <p:blipFill>
          <a:blip r:embed="rId2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rcRect b="961"/>
          <a:stretch>
            <a:fillRect/>
          </a:stretch>
        </p:blipFill>
        <p:spPr>
          <a:xfrm>
            <a:off x="5535930" y="958215"/>
            <a:ext cx="4460875" cy="4011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560" y="685800"/>
            <a:ext cx="3982085" cy="432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4867275" y="496951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3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410970" y="5699125"/>
            <a:ext cx="11190605" cy="22885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000" b="1">
                <a:solidFill>
                  <a:srgbClr val="00B050"/>
                </a:solidFill>
              </a:rPr>
              <a:t>Dự đoán</a:t>
            </a:r>
            <a:r>
              <a:rPr lang="en-US" sz="4000" b="1"/>
              <a:t> có những cặp đường thẳng nào </a:t>
            </a:r>
            <a:r>
              <a:rPr lang="en-US" sz="4000" b="1">
                <a:solidFill>
                  <a:srgbClr val="FF0000"/>
                </a:solidFill>
              </a:rPr>
              <a:t>song song</a:t>
            </a:r>
            <a:r>
              <a:rPr lang="en-US" sz="4000" b="1">
                <a:solidFill>
                  <a:srgbClr val="0070C0"/>
                </a:solidFill>
              </a:rPr>
              <a:t>?</a:t>
            </a:r>
            <a:r>
              <a:rPr lang="en-US" sz="4000" b="1"/>
              <a:t> </a:t>
            </a:r>
            <a:endParaRPr lang="en-US" sz="4000" b="1" u="sng"/>
          </a:p>
        </p:txBody>
      </p:sp>
      <p:sp>
        <p:nvSpPr>
          <p:cNvPr id="10" name="Oval 9"/>
          <p:cNvSpPr/>
          <p:nvPr/>
        </p:nvSpPr>
        <p:spPr>
          <a:xfrm>
            <a:off x="2453005" y="4323715"/>
            <a:ext cx="756285" cy="666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707495" y="4347845"/>
            <a:ext cx="756285" cy="747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565" name="Google Shape;1565;p48"/>
          <p:cNvGrpSpPr/>
          <p:nvPr/>
        </p:nvGrpSpPr>
        <p:grpSpPr>
          <a:xfrm>
            <a:off x="12788900" y="6446520"/>
            <a:ext cx="1782445" cy="1751330"/>
            <a:chOff x="3277819" y="1170029"/>
            <a:chExt cx="2189139" cy="1948673"/>
          </a:xfrm>
        </p:grpSpPr>
        <p:grpSp>
          <p:nvGrpSpPr>
            <p:cNvPr id="1566" name="Google Shape;1566;p48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67" name="Google Shape;1567;p48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  <p:grpSp>
          <p:nvGrpSpPr>
            <p:cNvPr id="1572" name="Google Shape;1572;p48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9" name="Google Shape;1589;p48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90" name="Google Shape;1590;p48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  <p:pic>
        <p:nvPicPr>
          <p:cNvPr id="3278" name="Google Shape;3278;p108"/>
          <p:cNvPicPr preferRelativeResize="0"/>
          <p:nvPr/>
        </p:nvPicPr>
        <p:blipFill rotWithShape="1">
          <a:blip r:embed="rId4"/>
          <a:srcRect t="11708" b="17967"/>
          <a:stretch>
            <a:fillRect/>
          </a:stretch>
        </p:blipFill>
        <p:spPr>
          <a:xfrm>
            <a:off x="42681" y="6166765"/>
            <a:ext cx="2875077" cy="202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2922905" y="6166485"/>
            <a:ext cx="9357360" cy="2147690"/>
          </a:xfrm>
          <a:prstGeom prst="wedgeRoundRectCallout">
            <a:avLst>
              <a:gd name="adj1" fmla="val -2449"/>
              <a:gd name="adj2" fmla="val -742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indent="0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Các góc được đánh dấu trên hình a, b, c là hai góc ở vị trí nào? So sánh các cặp góc đó.</a:t>
            </a:r>
            <a:endParaRPr lang="en-US" sz="40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" grpId="0" animBg="1"/>
      <p:bldP spid="10" grpId="0" animBg="1"/>
      <p:bldP spid="12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Subtitle 2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Title 1"/>
          <p:cNvSpPr/>
          <p:nvPr/>
        </p:nvSpPr>
        <p:spPr>
          <a:xfrm>
            <a:off x="3810" y="10160"/>
            <a:ext cx="14626590" cy="90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Dấu hiệu nhận biết hai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906145" y="1131570"/>
            <a:ext cx="128727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44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</a:rPr>
              <a:t>* Tính chất</a:t>
            </a:r>
            <a:r>
              <a:rPr lang="en-US" sz="4400">
                <a:latin typeface="Times New Roman" panose="02020603050405020304" charset="0"/>
              </a:rPr>
              <a:t> </a:t>
            </a:r>
            <a:endParaRPr lang="en-US" sz="4400">
              <a:latin typeface="Times New Roman" panose="02020603050405020304" charset="0"/>
            </a:endParaRPr>
          </a:p>
        </p:txBody>
      </p:sp>
      <p:sp>
        <p:nvSpPr>
          <p:cNvPr id="1338" name="Google Shape;1338;p44"/>
          <p:cNvSpPr/>
          <p:nvPr/>
        </p:nvSpPr>
        <p:spPr>
          <a:xfrm>
            <a:off x="258445" y="2026285"/>
            <a:ext cx="11167110" cy="4276090"/>
          </a:xfrm>
          <a:custGeom>
            <a:avLst/>
            <a:gdLst/>
            <a:ahLst/>
            <a:cxnLst/>
            <a:rect l="l" t="t" r="r" b="b"/>
            <a:pathLst>
              <a:path w="224313" h="59677" extrusionOk="0">
                <a:moveTo>
                  <a:pt x="212824" y="14727"/>
                </a:moveTo>
                <a:cubicBezTo>
                  <a:pt x="197959" y="5271"/>
                  <a:pt x="179049" y="3786"/>
                  <a:pt x="161519" y="2031"/>
                </a:cubicBezTo>
                <a:cubicBezTo>
                  <a:pt x="134017" y="-722"/>
                  <a:pt x="106047" y="-717"/>
                  <a:pt x="78601" y="2549"/>
                </a:cubicBezTo>
                <a:cubicBezTo>
                  <a:pt x="55239" y="5329"/>
                  <a:pt x="29396" y="5654"/>
                  <a:pt x="9934" y="18873"/>
                </a:cubicBezTo>
                <a:cubicBezTo>
                  <a:pt x="5726" y="21731"/>
                  <a:pt x="529" y="25466"/>
                  <a:pt x="88" y="30534"/>
                </a:cubicBezTo>
                <a:cubicBezTo>
                  <a:pt x="-616" y="38637"/>
                  <a:pt x="10685" y="43810"/>
                  <a:pt x="18226" y="46858"/>
                </a:cubicBezTo>
                <a:cubicBezTo>
                  <a:pt x="35862" y="53987"/>
                  <a:pt x="55220" y="56668"/>
                  <a:pt x="74196" y="58000"/>
                </a:cubicBezTo>
                <a:cubicBezTo>
                  <a:pt x="105997" y="60232"/>
                  <a:pt x="138284" y="60657"/>
                  <a:pt x="169810" y="55927"/>
                </a:cubicBezTo>
                <a:cubicBezTo>
                  <a:pt x="187266" y="53308"/>
                  <a:pt x="207413" y="50595"/>
                  <a:pt x="219561" y="37789"/>
                </a:cubicBezTo>
                <a:cubicBezTo>
                  <a:pt x="222813" y="34361"/>
                  <a:pt x="225083" y="28906"/>
                  <a:pt x="223966" y="24315"/>
                </a:cubicBezTo>
                <a:cubicBezTo>
                  <a:pt x="222805" y="19544"/>
                  <a:pt x="218591" y="15827"/>
                  <a:pt x="214638" y="12914"/>
                </a:cubicBezTo>
                <a:cubicBezTo>
                  <a:pt x="204806" y="5669"/>
                  <a:pt x="191252" y="5402"/>
                  <a:pt x="179139" y="3844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39" name="Google Shape;1339;p44"/>
          <p:cNvSpPr/>
          <p:nvPr/>
        </p:nvSpPr>
        <p:spPr>
          <a:xfrm>
            <a:off x="4215130" y="1234440"/>
            <a:ext cx="8235315" cy="1743710"/>
          </a:xfrm>
          <a:custGeom>
            <a:avLst/>
            <a:gdLst/>
            <a:ahLst/>
            <a:cxnLst/>
            <a:rect l="l" t="t" r="r" b="b"/>
            <a:pathLst>
              <a:path w="81551" h="45638" extrusionOk="0">
                <a:moveTo>
                  <a:pt x="67630" y="45638"/>
                </a:moveTo>
                <a:cubicBezTo>
                  <a:pt x="73821" y="44210"/>
                  <a:pt x="80275" y="38682"/>
                  <a:pt x="81364" y="32423"/>
                </a:cubicBezTo>
                <a:cubicBezTo>
                  <a:pt x="82711" y="24682"/>
                  <a:pt x="74445" y="17760"/>
                  <a:pt x="68408" y="12730"/>
                </a:cubicBezTo>
                <a:cubicBezTo>
                  <a:pt x="59993" y="5718"/>
                  <a:pt x="48156" y="3654"/>
                  <a:pt x="37313" y="2106"/>
                </a:cubicBezTo>
                <a:cubicBezTo>
                  <a:pt x="25000" y="348"/>
                  <a:pt x="11801" y="-1564"/>
                  <a:pt x="0" y="2365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41987" name="Text Box 3"/>
          <p:cNvSpPr txBox="1">
            <a:spLocks noChangeArrowheads="1"/>
          </p:cNvSpPr>
          <p:nvPr/>
        </p:nvSpPr>
        <p:spPr bwMode="white">
          <a:xfrm>
            <a:off x="1122045" y="2746375"/>
            <a:ext cx="10058400" cy="33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585" tIns="65294" rIns="130585" bIns="65294">
            <a:spAutoFit/>
            <a:scene3d>
              <a:camera prst="orthographicFront"/>
              <a:lightRig rig="threePt" dir="t"/>
            </a:scene3d>
          </a:bodyPr>
          <a:p>
            <a:pPr algn="l" eaLnBrk="0" hangingPunct="0"/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cắt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b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 một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cặp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le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hoặc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cặp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 song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1" i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eaLnBrk="0" hangingPunct="0"/>
            <a:endParaRPr lang="en-US" sz="2800" b="1" i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40" name="Google Shape;1340;p44"/>
          <p:cNvSpPr/>
          <p:nvPr/>
        </p:nvSpPr>
        <p:spPr>
          <a:xfrm>
            <a:off x="3858939" y="1016000"/>
            <a:ext cx="720920" cy="883920"/>
          </a:xfrm>
          <a:custGeom>
            <a:avLst/>
            <a:gdLst/>
            <a:ahLst/>
            <a:cxnLst/>
            <a:rect l="l" t="t" r="r" b="b"/>
            <a:pathLst>
              <a:path w="18023" h="22098" extrusionOk="0">
                <a:moveTo>
                  <a:pt x="18023" y="0"/>
                </a:moveTo>
                <a:cubicBezTo>
                  <a:pt x="12246" y="4333"/>
                  <a:pt x="1867" y="5186"/>
                  <a:pt x="116" y="12192"/>
                </a:cubicBezTo>
                <a:cubicBezTo>
                  <a:pt x="-346" y="14040"/>
                  <a:pt x="3164" y="14478"/>
                  <a:pt x="4688" y="15621"/>
                </a:cubicBezTo>
                <a:cubicBezTo>
                  <a:pt x="7760" y="17925"/>
                  <a:pt x="10779" y="20381"/>
                  <a:pt x="14213" y="2209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097" name="Google Shape;8097;p116"/>
          <p:cNvGrpSpPr/>
          <p:nvPr/>
        </p:nvGrpSpPr>
        <p:grpSpPr>
          <a:xfrm>
            <a:off x="13747115" y="7366000"/>
            <a:ext cx="878840" cy="801370"/>
            <a:chOff x="3085690" y="2894722"/>
            <a:chExt cx="316333" cy="382699"/>
          </a:xfrm>
        </p:grpSpPr>
        <p:sp>
          <p:nvSpPr>
            <p:cNvPr id="8098" name="Google Shape;8098;p116"/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99" name="Google Shape;8099;p116"/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0" name="Google Shape;8100;p116"/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1" name="Google Shape;8101;p116"/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2" name="Google Shape;8102;p116"/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3" name="Google Shape;8103;p116"/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4" name="Google Shape;8104;p116"/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5" name="Google Shape;8105;p116"/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6" name="Google Shape;8106;p116"/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7" name="Google Shape;8107;p116"/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8" name="Google Shape;8108;p116"/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9" name="Google Shape;8109;p116"/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0" name="Google Shape;8110;p116"/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1" name="Google Shape;8111;p116"/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2" name="Google Shape;8112;p116"/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3" name="Google Shape;8113;p116"/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4" name="Google Shape;8114;p116"/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5" name="Google Shape;8115;p116"/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6" name="Google Shape;8116;p116"/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7" name="Google Shape;8117;p116"/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700" name="Google Shape;8700;p116"/>
          <p:cNvGrpSpPr/>
          <p:nvPr/>
        </p:nvGrpSpPr>
        <p:grpSpPr>
          <a:xfrm>
            <a:off x="114300" y="1179195"/>
            <a:ext cx="803275" cy="644525"/>
            <a:chOff x="3508654" y="3811781"/>
            <a:chExt cx="363876" cy="364007"/>
          </a:xfrm>
        </p:grpSpPr>
        <p:sp>
          <p:nvSpPr>
            <p:cNvPr id="8701" name="Google Shape;8701;p116"/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2" name="Google Shape;8702;p116"/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3" name="Google Shape;8703;p116"/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4" name="Google Shape;8704;p116"/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5" name="Google Shape;8705;p116"/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6" name="Google Shape;8706;p116"/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7" name="Google Shape;8707;p116"/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8" name="Google Shape;8708;p116"/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9" name="Google Shape;8709;p116"/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0" name="Google Shape;8710;p116"/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1" name="Google Shape;8711;p116"/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2" name="Google Shape;8712;p116"/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3" name="Google Shape;8713;p116"/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4" name="Google Shape;8714;p116"/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80"/>
          <p:cNvSpPr txBox="1"/>
          <p:nvPr>
            <p:ph type="title"/>
          </p:nvPr>
        </p:nvSpPr>
        <p:spPr>
          <a:xfrm>
            <a:off x="2922900" y="4899530"/>
            <a:ext cx="3713280" cy="68544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Nhóm 1, 2</a:t>
            </a:r>
            <a:endParaRPr lang="en-US" altLang="en-GB" sz="3600"/>
          </a:p>
        </p:txBody>
      </p:sp>
      <p:sp>
        <p:nvSpPr>
          <p:cNvPr id="2249" name="Google Shape;2249;p80"/>
          <p:cNvSpPr txBox="1"/>
          <p:nvPr>
            <p:ph type="subTitle" idx="1"/>
          </p:nvPr>
        </p:nvSpPr>
        <p:spPr>
          <a:xfrm>
            <a:off x="1750695" y="1162050"/>
            <a:ext cx="9203690" cy="736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  <a:t>Tìm các cặp đường thẳng song song trong hình. </a:t>
            </a:r>
            <a:b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  <a:t>Giải thích?</a:t>
            </a:r>
            <a:endParaRPr lang="en-US" altLang="en-GB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0" name="Google Shape;2250;p80"/>
          <p:cNvSpPr txBox="1"/>
          <p:nvPr>
            <p:ph type="title" idx="2"/>
          </p:nvPr>
        </p:nvSpPr>
        <p:spPr>
          <a:xfrm>
            <a:off x="8395628" y="4906511"/>
            <a:ext cx="3713280" cy="68544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Nhóm</a:t>
            </a:r>
            <a:r>
              <a:rPr lang="en-US" altLang="en-GB"/>
              <a:t> </a:t>
            </a:r>
            <a:r>
              <a:rPr lang="en-US" altLang="en-GB"/>
              <a:t>3, 4</a:t>
            </a:r>
            <a:endParaRPr lang="en-US" altLang="en-GB"/>
          </a:p>
        </p:txBody>
      </p:sp>
      <p:sp>
        <p:nvSpPr>
          <p:cNvPr id="2252" name="Google Shape;2252;p80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935335" y="586105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Thực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 hành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EDEDED">
                  <a:alpha val="100000"/>
                </a:srgbClr>
              </a:clrFrom>
              <a:clrTo>
                <a:srgbClr val="EDEDED">
                  <a:alpha val="100000"/>
                  <a:alpha val="0"/>
                </a:srgbClr>
              </a:clrTo>
            </a:clrChange>
          </a:blip>
          <a:srcRect t="8103" r="6815" b="1923"/>
          <a:stretch>
            <a:fillRect/>
          </a:stretch>
        </p:blipFill>
        <p:spPr>
          <a:xfrm>
            <a:off x="1555115" y="1958975"/>
            <a:ext cx="2952115" cy="291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735" y="2026920"/>
            <a:ext cx="2667000" cy="27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CECEC">
                  <a:alpha val="100000"/>
                </a:srgbClr>
              </a:clrFrom>
              <a:clrTo>
                <a:srgbClr val="ECEC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5605" y="1954530"/>
            <a:ext cx="2699385" cy="2840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>
                  <a:alpha val="100000"/>
                </a:srgbClr>
              </a:clrFrom>
              <a:clrTo>
                <a:srgbClr val="EBEB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475" y="2238375"/>
            <a:ext cx="2888615" cy="2632710"/>
          </a:xfrm>
          <a:prstGeom prst="rect">
            <a:avLst/>
          </a:prstGeom>
        </p:spPr>
      </p:pic>
      <p:sp>
        <p:nvSpPr>
          <p:cNvPr id="7" name="Subtitle 6"/>
          <p:cNvSpPr/>
          <p:nvPr>
            <p:ph type="subTitle" idx="3"/>
          </p:nvPr>
        </p:nvSpPr>
        <p:spPr>
          <a:xfrm>
            <a:off x="3131820" y="5482590"/>
            <a:ext cx="3800475" cy="864235"/>
          </a:xfrm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Nhiệm vụ:</a:t>
            </a:r>
            <a:r>
              <a:rPr lang="en-US"/>
              <a:t> </a:t>
            </a:r>
            <a:r>
              <a:rPr lang="en-US" b="1"/>
              <a:t>Thực hành 1:a    </a:t>
            </a:r>
            <a:endParaRPr lang="en-US" b="1"/>
          </a:p>
          <a:p>
            <a:r>
              <a:rPr lang="en-US" b="1"/>
              <a:t>                Thực hành 2</a:t>
            </a:r>
            <a:endParaRPr lang="en-US" b="1"/>
          </a:p>
        </p:txBody>
      </p:sp>
      <p:sp>
        <p:nvSpPr>
          <p:cNvPr id="13" name="Subtitle 6"/>
          <p:cNvSpPr/>
          <p:nvPr/>
        </p:nvSpPr>
        <p:spPr>
          <a:xfrm>
            <a:off x="8395335" y="5584825"/>
            <a:ext cx="4220845" cy="864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5486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marR="0" lvl="1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marR="0" lvl="2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marR="0" lvl="3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marR="0" lvl="4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marR="0" lvl="5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marR="0" lvl="6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marR="0" lvl="7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marR="0" lvl="8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Nhiệm vụ:</a:t>
            </a:r>
            <a:r>
              <a:rPr lang="en-US"/>
              <a:t> </a:t>
            </a:r>
            <a:r>
              <a:rPr lang="en-US" b="1"/>
              <a:t>Thực hành 1: b,c</a:t>
            </a:r>
            <a:endParaRPr 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31060" y="4860290"/>
            <a:ext cx="8542020" cy="321119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56" name="Google Shape;1656;p50"/>
          <p:cNvSpPr txBox="1"/>
          <p:nvPr>
            <p:ph type="subTitle" idx="1"/>
          </p:nvPr>
        </p:nvSpPr>
        <p:spPr>
          <a:xfrm>
            <a:off x="1266950" y="370205"/>
            <a:ext cx="9917280" cy="9772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>
                <a:solidFill>
                  <a:schemeClr val="accent2">
                    <a:lumMod val="75000"/>
                  </a:schemeClr>
                </a:solidFill>
              </a:rPr>
              <a:t>KẾT LUẬN:</a:t>
            </a:r>
            <a:endParaRPr lang="en-US" altLang="en-GB" sz="36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58" name="Google Shape;1658;p50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98" name="Google Shape;1098;p39"/>
          <p:cNvSpPr txBox="1"/>
          <p:nvPr/>
        </p:nvSpPr>
        <p:spPr>
          <a:xfrm>
            <a:off x="2733675" y="2313305"/>
            <a:ext cx="7686675" cy="2749550"/>
          </a:xfrm>
          <a:prstGeom prst="rect">
            <a:avLst/>
          </a:prstGeom>
          <a:noFill/>
          <a:ln>
            <a:noFill/>
          </a:ln>
        </p:spPr>
        <p:txBody>
          <a:bodyPr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marR="0" lvl="1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marR="0" lvl="2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marR="0" lvl="3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marR="0" lvl="4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marR="0" lvl="5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marR="0" lvl="6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marR="0" lvl="7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marR="0" lvl="8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 b="1" i="1">
                <a:solidFill>
                  <a:srgbClr val="0070C0"/>
                </a:solidFill>
              </a:rPr>
              <a:t>Hai đường thẳng</a:t>
            </a:r>
            <a:r>
              <a:rPr lang="en-US" sz="3840" b="1"/>
              <a:t> phân biệt </a:t>
            </a:r>
            <a:r>
              <a:rPr lang="en-US" sz="3840" b="1">
                <a:solidFill>
                  <a:srgbClr val="FF0000"/>
                </a:solidFill>
              </a:rPr>
              <a:t>cùng vuông góc</a:t>
            </a:r>
            <a:r>
              <a:rPr lang="en-US" sz="3840" b="1"/>
              <a:t> với </a:t>
            </a:r>
            <a:r>
              <a:rPr lang="en-US" sz="3840" b="1" i="1">
                <a:solidFill>
                  <a:srgbClr val="0070C0"/>
                </a:solidFill>
              </a:rPr>
              <a:t>đường thẳng thứ ba</a:t>
            </a:r>
            <a:r>
              <a:rPr lang="en-US" sz="3840" b="1"/>
              <a:t> thì chúng </a:t>
            </a:r>
            <a:r>
              <a:rPr lang="en-US" sz="3840" b="1">
                <a:solidFill>
                  <a:schemeClr val="accent2">
                    <a:lumMod val="75000"/>
                  </a:schemeClr>
                </a:solidFill>
              </a:rPr>
              <a:t>song song</a:t>
            </a:r>
            <a:r>
              <a:rPr lang="en-US" sz="3840" b="1"/>
              <a:t> với nhau</a:t>
            </a:r>
            <a:endParaRPr lang="en-US" sz="3840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3081020" y="5827395"/>
            <a:ext cx="3345815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44850" y="7426325"/>
            <a:ext cx="3220720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94505" y="5001895"/>
            <a:ext cx="0" cy="292862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alf Frame 9"/>
          <p:cNvSpPr/>
          <p:nvPr/>
        </p:nvSpPr>
        <p:spPr>
          <a:xfrm flipH="1">
            <a:off x="4295140" y="5483225"/>
            <a:ext cx="363220" cy="327660"/>
          </a:xfrm>
          <a:prstGeom prst="halfFrame">
            <a:avLst>
              <a:gd name="adj1" fmla="val 0"/>
              <a:gd name="adj2" fmla="val 0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4293235" y="7066280"/>
            <a:ext cx="363220" cy="327660"/>
          </a:xfrm>
          <a:prstGeom prst="halfFrame">
            <a:avLst>
              <a:gd name="adj1" fmla="val 0"/>
              <a:gd name="adj2" fmla="val 0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297555" y="526097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/>
              <a:t>a</a:t>
            </a:r>
            <a:endParaRPr lang="en-US" sz="3600"/>
          </a:p>
        </p:txBody>
      </p:sp>
      <p:sp>
        <p:nvSpPr>
          <p:cNvPr id="13" name="Text Box 12"/>
          <p:cNvSpPr txBox="1"/>
          <p:nvPr/>
        </p:nvSpPr>
        <p:spPr>
          <a:xfrm>
            <a:off x="3244850" y="683577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/>
              <a:t>b</a:t>
            </a:r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3882390" y="4762500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/>
              <a:t>c</a:t>
            </a:r>
            <a:endParaRPr lang="en-US" sz="3600"/>
          </a:p>
        </p:txBody>
      </p:sp>
      <p:graphicFrame>
        <p:nvGraphicFramePr>
          <p:cNvPr id="15" name="Object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75245" y="5625465"/>
          <a:ext cx="2764790" cy="76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36600" imgH="203200" progId="Equation.DSMT4">
                  <p:embed/>
                </p:oleObj>
              </mc:Choice>
              <mc:Fallback>
                <p:oleObj name="" r:id="rId1" imgW="736600" imgH="203200" progId="Equation.DSMT4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75245" y="5625465"/>
                        <a:ext cx="2764790" cy="76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/>
          <p:nvPr/>
        </p:nvSpPr>
        <p:spPr>
          <a:xfrm>
            <a:off x="6739255" y="5684520"/>
            <a:ext cx="10706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/>
              <a:t>Nếu</a:t>
            </a:r>
            <a:r>
              <a:rPr lang="en-US"/>
              <a:t> </a:t>
            </a:r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6883400" y="6621145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thì </a:t>
            </a:r>
            <a:r>
              <a:rPr lang="en-US" sz="1600"/>
              <a:t> </a:t>
            </a:r>
            <a:endParaRPr lang="en-US" sz="1600"/>
          </a:p>
        </p:txBody>
      </p:sp>
      <p:graphicFrame>
        <p:nvGraphicFramePr>
          <p:cNvPr id="18" name="Object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75245" y="6610985"/>
          <a:ext cx="878840" cy="66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3" imgW="355600" imgH="177165" progId="Equation.DSMT4">
                  <p:embed/>
                </p:oleObj>
              </mc:Choice>
              <mc:Fallback>
                <p:oleObj name="" r:id="rId3" imgW="355600" imgH="177165" progId="Equation.DSMT4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5245" y="6610985"/>
                        <a:ext cx="87884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9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4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2" grpId="0"/>
      <p:bldP spid="13" grpId="0"/>
      <p:bldP spid="16" grpId="0"/>
      <p:bldP spid="1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grpSp>
        <p:nvGrpSpPr>
          <p:cNvPr id="74756" name="Group 4"/>
          <p:cNvGrpSpPr/>
          <p:nvPr/>
        </p:nvGrpSpPr>
        <p:grpSpPr bwMode="auto">
          <a:xfrm>
            <a:off x="4401821" y="3164206"/>
            <a:ext cx="5486400" cy="2446019"/>
            <a:chOff x="672" y="2334"/>
            <a:chExt cx="2160" cy="1284"/>
          </a:xfrm>
        </p:grpSpPr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672" y="3312"/>
              <a:ext cx="21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en-US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14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/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672" y="331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  <a:endParaRPr lang="en-US" sz="3200"/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1200" y="2334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dirty="0"/>
                <a:t>`</a:t>
              </a:r>
              <a:r>
                <a:rPr lang="en-US" sz="3200" dirty="0"/>
                <a:t>A</a:t>
              </a:r>
              <a:endParaRPr lang="en-US" sz="3200" dirty="0"/>
            </a:p>
          </p:txBody>
        </p:sp>
      </p:grp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86690" y="1090295"/>
            <a:ext cx="14020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Cho điểm A nằm ngoài đường thẳng a. </a:t>
            </a:r>
            <a:endParaRPr lang="en-US" sz="36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grpSp>
        <p:nvGrpSpPr>
          <p:cNvPr id="74762" name="Group 10"/>
          <p:cNvGrpSpPr/>
          <p:nvPr/>
        </p:nvGrpSpPr>
        <p:grpSpPr bwMode="auto">
          <a:xfrm>
            <a:off x="10850880" y="822960"/>
            <a:ext cx="2194560" cy="2834640"/>
            <a:chOff x="3216" y="432"/>
            <a:chExt cx="864" cy="1488"/>
          </a:xfrm>
        </p:grpSpPr>
        <p:grpSp>
          <p:nvGrpSpPr>
            <p:cNvPr id="74763" name="Group 11"/>
            <p:cNvGrpSpPr/>
            <p:nvPr/>
          </p:nvGrpSpPr>
          <p:grpSpPr bwMode="auto">
            <a:xfrm>
              <a:off x="3216" y="432"/>
              <a:ext cx="864" cy="1488"/>
              <a:chOff x="3360" y="336"/>
              <a:chExt cx="672" cy="1152"/>
            </a:xfrm>
          </p:grpSpPr>
          <p:sp>
            <p:nvSpPr>
              <p:cNvPr id="74764" name="Line 12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74765" name="Line 13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74766" name="Line 14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74767" name="Group 15"/>
            <p:cNvGrpSpPr/>
            <p:nvPr/>
          </p:nvGrpSpPr>
          <p:grpSpPr bwMode="auto">
            <a:xfrm>
              <a:off x="3341" y="698"/>
              <a:ext cx="669" cy="1152"/>
              <a:chOff x="3360" y="336"/>
              <a:chExt cx="672" cy="1152"/>
            </a:xfrm>
          </p:grpSpPr>
          <p:sp>
            <p:nvSpPr>
              <p:cNvPr id="74768" name="Line 16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74769" name="Line 17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  <p:sp>
            <p:nvSpPr>
              <p:cNvPr id="74770" name="Line 18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458462" y="3731896"/>
            <a:ext cx="998219" cy="129730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p>
            <a:endParaRPr lang="en-US"/>
          </a:p>
        </p:txBody>
      </p:sp>
      <p:sp>
        <p:nvSpPr>
          <p:cNvPr id="74772" name="Oval 20"/>
          <p:cNvSpPr>
            <a:spLocks noChangeArrowheads="1"/>
          </p:cNvSpPr>
          <p:nvPr/>
        </p:nvSpPr>
        <p:spPr bwMode="auto">
          <a:xfrm>
            <a:off x="5422901" y="4979670"/>
            <a:ext cx="12192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p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5186680" y="5084446"/>
            <a:ext cx="1219200" cy="6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p>
            <a:pPr>
              <a:spcBef>
                <a:spcPct val="50000"/>
              </a:spcBef>
            </a:pPr>
            <a:r>
              <a:rPr lang="en-US" sz="3200" dirty="0"/>
              <a:t>B</a:t>
            </a:r>
            <a:endParaRPr lang="en-US" sz="3200" dirty="0"/>
          </a:p>
        </p:txBody>
      </p:sp>
      <p:sp>
        <p:nvSpPr>
          <p:cNvPr id="4" name="Title 3"/>
          <p:cNvSpPr/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53795" y="6419215"/>
            <a:ext cx="8984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  <a:sym typeface="+mn-ea"/>
              </a:rPr>
              <a:t>Cách vẽ b đi qua A và song song với a</a:t>
            </a:r>
            <a:endParaRPr lang="en-US" sz="3600" dirty="0">
              <a:solidFill>
                <a:srgbClr val="0000FF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9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113 L 0.00903 0.16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16088 L -0.36528 0.160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 bldLvl="0" animBg="1"/>
      <p:bldP spid="74772" grpId="0" bldLvl="0" animBg="1"/>
      <p:bldP spid="74772" grpId="1" bldLvl="0" animBg="1"/>
      <p:bldP spid="74773" grpId="0" bldLvl="0" animBg="1"/>
      <p:bldP spid="5" grpId="0"/>
      <p:bldP spid="74761" grpId="0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3022</Words>
  <PresentationFormat/>
  <Paragraphs>286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SimSun</vt:lpstr>
      <vt:lpstr>Wingdings</vt:lpstr>
      <vt:lpstr>Arial</vt:lpstr>
      <vt:lpstr>Raleway Black</vt:lpstr>
      <vt:lpstr>Raleway Medium</vt:lpstr>
      <vt:lpstr>Bad Script</vt:lpstr>
      <vt:lpstr>Raleway</vt:lpstr>
      <vt:lpstr>Roboto</vt:lpstr>
      <vt:lpstr>Wide Latin</vt:lpstr>
      <vt:lpstr>Raleway SemiBold</vt:lpstr>
      <vt:lpstr>Wingdings 2</vt:lpstr>
      <vt:lpstr>Times New Roman</vt:lpstr>
      <vt:lpstr>Verdana</vt:lpstr>
      <vt:lpstr>Cambria Math</vt:lpstr>
      <vt:lpstr>UTM Habano</vt:lpstr>
      <vt:lpstr>Segoe Print</vt:lpstr>
      <vt:lpstr>Georgia</vt:lpstr>
      <vt:lpstr>Microsoft YaHei</vt:lpstr>
      <vt:lpstr>Arial Unicode MS</vt:lpstr>
      <vt:lpstr>Mathematics Subject for High School by Slidesgo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CHƯƠNG IV §3. HAI ĐƯỜNG THẲNG  SONG SONG  </vt:lpstr>
      <vt:lpstr> KHỞI ĐỘNG</vt:lpstr>
      <vt:lpstr>HÌNH THÀNH KIẾN THỨC</vt:lpstr>
      <vt:lpstr>1. Dấu hiệu nhận biết hai đường thẳng song song</vt:lpstr>
      <vt:lpstr>hđ khám phá 1</vt:lpstr>
      <vt:lpstr>PowerPoint 演示文稿</vt:lpstr>
      <vt:lpstr>Nhóm 3, 4</vt:lpstr>
      <vt:lpstr>PowerPoint 演示文稿</vt:lpstr>
      <vt:lpstr>2. Tiên đề Euclid về đường thẳng song song</vt:lpstr>
      <vt:lpstr>2. Tiên đề Euclid về đường thẳng song song</vt:lpstr>
      <vt:lpstr>2. Tiên đề Euclid về đường thẳng song song</vt:lpstr>
      <vt:lpstr>Thực hành 3</vt:lpstr>
      <vt:lpstr>3. Tính chất của hai đường thẳng song song</vt:lpstr>
      <vt:lpstr>3. Tính chất của hai đường thẳng song song</vt:lpstr>
      <vt:lpstr>Củng cố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2022-07-27T06:30:00Z</dcterms:created>
  <dcterms:modified xsi:type="dcterms:W3CDTF">2022-07-28T12:45:08Z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205B4C77346D41D4B5EB77C4D539A6C9</vt:lpwstr>
  </property>
  <property fmtid="{D5CDD505-2E9C-101B-9397-08002B2CF9AE}" pid="3" name="KSOProductBuildVer">
    <vt:lpwstr>1033-11.2.0.11191</vt:lpwstr>
  </property>
</Properties>
</file>