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9" r:id="rId2"/>
    <p:sldId id="559" r:id="rId3"/>
    <p:sldId id="532" r:id="rId4"/>
    <p:sldId id="562" r:id="rId5"/>
    <p:sldId id="260" r:id="rId6"/>
    <p:sldId id="263" r:id="rId7"/>
    <p:sldId id="264" r:id="rId8"/>
    <p:sldId id="266" r:id="rId9"/>
    <p:sldId id="524" r:id="rId10"/>
    <p:sldId id="535" r:id="rId11"/>
    <p:sldId id="536" r:id="rId12"/>
    <p:sldId id="538" r:id="rId13"/>
    <p:sldId id="540" r:id="rId14"/>
    <p:sldId id="541" r:id="rId15"/>
    <p:sldId id="563" r:id="rId16"/>
    <p:sldId id="543" r:id="rId17"/>
    <p:sldId id="544" r:id="rId18"/>
    <p:sldId id="545" r:id="rId19"/>
    <p:sldId id="550" r:id="rId20"/>
    <p:sldId id="510" r:id="rId21"/>
    <p:sldId id="511" r:id="rId22"/>
    <p:sldId id="551" r:id="rId23"/>
    <p:sldId id="552" r:id="rId24"/>
    <p:sldId id="553" r:id="rId25"/>
    <p:sldId id="564" r:id="rId26"/>
    <p:sldId id="554" r:id="rId27"/>
    <p:sldId id="555" r:id="rId28"/>
    <p:sldId id="565" r:id="rId29"/>
    <p:sldId id="566" r:id="rId30"/>
    <p:sldId id="567" r:id="rId31"/>
    <p:sldId id="568" r:id="rId32"/>
    <p:sldId id="569" r:id="rId33"/>
    <p:sldId id="570" r:id="rId34"/>
    <p:sldId id="262"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730" autoAdjust="0"/>
  </p:normalViewPr>
  <p:slideViewPr>
    <p:cSldViewPr snapToGrid="0">
      <p:cViewPr varScale="1">
        <p:scale>
          <a:sx n="53" d="100"/>
          <a:sy n="53" d="100"/>
        </p:scale>
        <p:origin x="14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4.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8/11/2023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9937869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415EF76-6B09-460E-9AB8-DEA8DE9E29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13" r:id="rId28"/>
    <p:sldLayoutId id="2147483712" r:id="rId2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8.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audio" Target="NULL"/><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34.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audio" Target="../media/audio1.wav"/><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audio" Target="NUL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99.png"/><Relationship Id="rId34"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96.png"/><Relationship Id="rId25" Type="http://schemas.openxmlformats.org/officeDocument/2006/relationships/image" Target="../media/image102.png"/><Relationship Id="rId33" Type="http://schemas.openxmlformats.org/officeDocument/2006/relationships/image" Target="../media/image105.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98.png"/><Relationship Id="rId29"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95.png"/><Relationship Id="rId23" Type="http://schemas.openxmlformats.org/officeDocument/2006/relationships/image" Target="../media/image101.png"/><Relationship Id="rId28" Type="http://schemas.openxmlformats.org/officeDocument/2006/relationships/image" Target="../media/image103.png"/><Relationship Id="rId10" Type="http://schemas.microsoft.com/office/2007/relationships/hdphoto" Target="../media/hdphoto3.wdp"/><Relationship Id="rId19" Type="http://schemas.openxmlformats.org/officeDocument/2006/relationships/image" Target="../media/image97.png"/><Relationship Id="rId31" Type="http://schemas.openxmlformats.org/officeDocument/2006/relationships/image" Target="../media/image104.png"/><Relationship Id="rId4" Type="http://schemas.openxmlformats.org/officeDocument/2006/relationships/audio" Target="../media/audio4.wav"/><Relationship Id="rId9" Type="http://schemas.openxmlformats.org/officeDocument/2006/relationships/image" Target="../media/image93.png"/><Relationship Id="rId14" Type="http://schemas.openxmlformats.org/officeDocument/2006/relationships/slide" Target="slide23.xml"/><Relationship Id="rId22" Type="http://schemas.openxmlformats.org/officeDocument/2006/relationships/image" Target="../media/image100.png"/><Relationship Id="rId27" Type="http://schemas.openxmlformats.org/officeDocument/2006/relationships/slide" Target="slide29.xml"/><Relationship Id="rId30" Type="http://schemas.openxmlformats.org/officeDocument/2006/relationships/image" Target="../media/image39.svg"/><Relationship Id="rId35"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108.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slide" Target="slide6.xml"/><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60.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4.png"/><Relationship Id="rId5" Type="http://schemas.openxmlformats.org/officeDocument/2006/relationships/slideLayout" Target="../slideLayouts/slideLayout28.xml"/><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2.MP3"/><Relationship Id="rId7" Type="http://schemas.openxmlformats.org/officeDocument/2006/relationships/image" Target="../media/image6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slideLayout" Target="../slideLayouts/slideLayout28.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2023</a:t>
              </a: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id="{E5423038-E171-4DEE-96E0-0EF44674AE0B}"/>
              </a:ext>
            </a:extLst>
          </p:cNvPr>
          <p:cNvPicPr>
            <a:picLocks noChangeAspect="1"/>
          </p:cNvPicPr>
          <p:nvPr/>
        </p:nvPicPr>
        <p:blipFill>
          <a:blip r:embed="rId6"/>
          <a:stretch>
            <a:fillRect/>
          </a:stretch>
        </p:blipFill>
        <p:spPr>
          <a:xfrm>
            <a:off x="1057951" y="1316063"/>
            <a:ext cx="8986283" cy="2603218"/>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10"/>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id="{F3C5ABA8-D658-D159-6CD0-F4654157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3D233-FF7E-051F-91D8-D72B8564E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id="{98A141EA-1C4A-84FB-4719-5591A74D3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4BDD9480-DD57-C29E-A724-6C37738E2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id="{5365E396-042D-26F0-6158-6DECD10E21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id="{8A26F838-D46A-97A9-30B0-DDC9927C4E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id="{F35B0B9F-DA5F-FC49-AE5A-94CF00ACB8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id="{F75EB9F4-09E8-EC66-AD22-ED4C0A9996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53E0A48B-F0D1-7888-E045-183DE5C3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8">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1868</Words>
  <PresentationFormat>Widescreen</PresentationFormat>
  <Paragraphs>138</Paragraphs>
  <Slides>35</Slides>
  <Notes>14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#9Slide03 SVNCintra</vt:lpstr>
      <vt:lpstr>#9Slide05 HLT AphroditeSlimPro</vt:lpstr>
      <vt:lpstr>#9Slide05 SVNMercury Script</vt:lpstr>
      <vt:lpstr>#9Slide07 Koni</vt:lpstr>
      <vt:lpstr>#9Slide07 SVNZiclets</vt:lpstr>
      <vt:lpstr>Arial</vt:lpstr>
      <vt:lpstr>Averta Std CY</vt:lpstr>
      <vt:lpstr>Calibri</vt:lpstr>
      <vt:lpstr>Calibri Light</vt:lpstr>
      <vt:lpstr>Cambria</vt:lpstr>
      <vt:lpstr>Mali</vt:lpstr>
      <vt:lpstr>UVF Slim Tony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2023-06-25T10:10:59Z</dcterms:created>
  <dcterms:modified xsi:type="dcterms:W3CDTF">2023-08-11T13:17:37Z</dcterms:modified>
</cp:coreProperties>
</file>