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2" r:id="rId3"/>
    <p:sldId id="263" r:id="rId4"/>
    <p:sldId id="257" r:id="rId5"/>
    <p:sldId id="511" r:id="rId6"/>
    <p:sldId id="261" r:id="rId7"/>
    <p:sldId id="264" r:id="rId8"/>
    <p:sldId id="258" r:id="rId9"/>
    <p:sldId id="507" r:id="rId10"/>
    <p:sldId id="508" r:id="rId11"/>
    <p:sldId id="259" r:id="rId12"/>
    <p:sldId id="26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90CC9-D7E3-D3B4-41C6-6C26668A3C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C2F412-DE84-CF85-33DC-5815B9EB3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255C9-8728-6CE2-761C-DCA5F828B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754A92-27D6-8A90-F289-07D10CF70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7FFFE-DFCE-0AE0-84A3-6DDD2C9EE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54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525C9-FD9B-920E-1020-BBC897EAF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CAAB94-4241-C660-9B33-013809356F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81A3A-5540-C739-3BBF-E632D3CF1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6D81AE-160F-F22B-5774-A98287516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7C23F5-E3CB-E992-450F-360912E96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956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652E07-5CA1-D518-7A13-58D696BE21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114FC-98B9-E87E-DC49-6EB2A65C7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84786-13C2-306B-E0DC-15A583E9B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F57B17-A12C-1109-A62A-0D8243304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E17BD-7971-18B2-E7C3-347A2E089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31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0F9D2-6211-819A-F957-C70A77773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D5AAA-E96A-4B56-8263-314F95348A76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F6B3C-B2B2-CDBE-4457-C594E6F9E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4ABE54-C602-5A62-2B8D-9D5B271A0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D0304-C815-4A43-9F23-DE704D1260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4819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8E8479-41E1-4E39-97FB-FDCFD41D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C5A67-928C-4097-AB8E-E23B2AEA8D67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017A-5EB1-B521-E62F-69DF5A0E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1C461-5C15-E8D8-4D3A-5227D881D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8773A-31DE-40BD-8CCB-3674EB70AC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40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3B8F1E-B29F-F439-6625-682AA0B80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6157F-6A27-43B2-8D94-78571CD28BBD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64FF57-F60A-5108-C747-B0513DD87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80705D-446C-8D4E-9EEE-9403B489F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B4FA8-46C1-405F-9FE4-A8D003F82E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302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E9BF84-23E2-CA10-633A-E26578291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8CDAA-B8B2-48DB-9F44-FE3A713FCA8F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3A1A7C-8509-6488-3976-961FCBE62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4EE5AD-A359-E552-D91A-D65790D69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CF9A8-6C69-4860-BA74-FAFF946D41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245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613D0D3-1DB6-0745-7FC1-09202C52B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B5716-9931-477E-A8BB-E990C6B33A55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0FD5D2C-C70E-85E2-5473-A53B676F6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0205223-F46A-0641-57BE-5912EFA6D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0C8CA-C9AE-46C7-89E3-BB76B2ACC2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8057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1AB5158-F68D-A104-7934-344C897D1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DB071-3190-43E6-8190-304B7297B625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D37191B-1ACD-6E81-00FB-F13802F5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A2A9E38-754C-1986-392B-0CED7D78B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37220-68EA-4FE3-B2B1-CBAE3E7165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8575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1309126-02D7-E369-7A61-BAF417723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E24FD-519D-4B09-9917-91E2EC330FD5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BB212A6-C642-D2E6-376C-D4D0055F2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1C7D0B2-99A0-CD2F-57D3-F6463A1D5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D1B6A-F52C-4621-87AA-4B7CD60F7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236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52CDE0-1A7E-9D9F-F49C-66113E9DC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F7212-3AF0-4E3B-A8C5-F959818CE053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C06D6F6-2DE1-2621-A21F-84276E85F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E5E2AE-1221-11A5-9DE0-3528843A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906C0-6353-4CC8-B719-F4DAC93884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5637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B6804-3467-CB3D-6B3D-DDC36F243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381D3-41A7-8458-25CD-0E1DF0839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9DBD5-3A29-3A3A-EC07-0B1A9624D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5E2BAC-2F13-F919-410B-B7142E564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B86B3B-BA32-F07C-A848-5CCE5B1E2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4167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C9FC93-C43B-C63B-E427-B7C7C53A9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2AFF6-AFF9-4B32-B2DF-E8C222E7DD24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DDFF64-41D3-D960-A852-947AAAFEC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B4F705-31A4-20F7-E100-B55040ECC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E93BC-D55F-4488-AEBA-4F70971678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5672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9639D-32C6-E864-D02E-46817A7C9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E53CC-4DFE-4FE2-808F-95D4B28A3BAC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856396-2903-67CC-B5E6-F2AF263CB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1DAA46-DB13-4CBF-1B95-03CE7283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93CCD-9B02-46A1-995F-3FDCBE4A12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60000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401E7-9E9F-BD51-176A-587417A0C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7C755-5FDA-48E9-8B11-3FBFCE0C50A1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6E36CE-EE43-33F6-A9EA-A5073E9ED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9B9A1-66CD-E37A-3EA2-22ACACE34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67BBA-4915-4284-A64F-DC6762BE5B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886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50E0E-FE08-29E2-B82C-8C86B552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150889-2322-A710-1FFA-1CCAF21AF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58F71-0E08-665C-6965-B2D76AADD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C0718-524A-541F-E343-45E574B6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4E9EB-EBA4-502B-7BBF-CEB8BB696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47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BFE86-0DFD-B764-FDF5-33F65BBB9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EEEB3-CF35-F614-2919-C28632CD19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A051C3-6B1C-6AA2-9E4C-ACD7A0E8E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2DB064-C3DA-E457-FCD8-35629D17A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CD17A5-167A-0365-B75E-90279F1B3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5CB5A4-030C-DDCA-8F55-657C9BE07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25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697AF-AA37-45DE-9BE7-F582E0CF2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0B3B7E-15D8-E3A9-6682-5B5C3A7CB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C75322-F804-E840-B441-33E5886BD0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F20D85-7B48-BD1C-723F-C377F3F2E3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806E7E-A35B-2F81-16DB-E60250585B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DAC56A-49C7-13FA-8249-FCD2D89A5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1E42E7-2D4B-1A36-68D7-3E48988C0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78FFB8-028B-8E37-044F-3E37BB273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475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6C825-D142-45A2-7700-FF6F6F99B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82B07E-D26B-AFEF-EA24-C13B75A20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49FE91-256A-79D4-8AC8-B9DDE2815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BE580A-E491-2C0C-098B-53742B619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564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1F8F20-653B-66C2-830A-36A6BBA37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A8D170-1729-3BEF-388F-ABDF1B97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420167-7FEF-C5C6-421E-312B00EE7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836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DB7DE-C88B-C83D-5B35-ABE6C5CFE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275E9-0A88-847F-6F85-A9F30B6BD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BA7287-24DC-407E-605B-6B1EE7FF0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A94EFD-7124-0289-9342-45A1C6037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A639A6-1406-CC7A-F3A0-0CB4F3BCA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A17700-C4EF-6FF7-8CA4-AC4541671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63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A5C60-547A-5C0F-6541-A544B7231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2A998D-968A-D676-1305-27225C4753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13C7E4-317A-E8AA-9FF7-6C503C6CB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04D4D3-DE19-1A06-4DD1-C0B536C5A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EC9380-1865-2EEF-1095-F6B1CA1C8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FB9A85-A10B-3B0D-854C-41DDE8CB6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32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4AD43A-B590-8FE7-A46C-EBF900911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4C331-83E0-7777-66E3-BF0F777981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F1BC8-BBA6-EFCB-6630-BF12F388E1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86CC9-B1BC-4D5A-A476-57454ED84309}" type="datetimeFigureOut">
              <a:rPr lang="en-US" smtClean="0"/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C5544-6905-1EC9-8DF3-46ED537EE4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086C2-FCA9-0D8F-1D7A-20932319F0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6ACEC-533E-4800-93D6-4824B09A7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944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9Slide.vn - 2019">
            <a:extLst>
              <a:ext uri="{FF2B5EF4-FFF2-40B4-BE49-F238E27FC236}">
                <a16:creationId xmlns:a16="http://schemas.microsoft.com/office/drawing/2014/main" id="{4D3EBF53-45E7-C0A8-DA49-42D8F12995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-804863"/>
            <a:ext cx="1219200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vi-VN" sz="2400">
                <a:solidFill>
                  <a:srgbClr val="D7D7D7"/>
                </a:solidFill>
              </a:rPr>
              <a:t>www.9slide.vn</a:t>
            </a: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BC04C42-28CA-6A95-4291-E7C86143DBE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E0D0FDE-00D2-80A7-E0FD-59627F24FA4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9C005E-D1B4-B003-652E-ADC03AF5EA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8C42F69-EAFA-415C-96F9-A95694516DAB}" type="datetimeFigureOut">
              <a:rPr lang="en-US"/>
              <a:pPr>
                <a:defRPr/>
              </a:pPr>
              <a:t>7/22/2023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AD84B-CD7F-38DD-2319-EF8DF328A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79FE0-98B5-9EF3-ECFD-A1F05EEA78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91DB8D7-1BCB-48B4-AEC2-21D2E9B150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8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BD2648-DEAD-FCB2-65A2-52DC9D1419C1}"/>
              </a:ext>
            </a:extLst>
          </p:cNvPr>
          <p:cNvSpPr txBox="1"/>
          <p:nvPr/>
        </p:nvSpPr>
        <p:spPr>
          <a:xfrm>
            <a:off x="562970" y="284504"/>
            <a:ext cx="4991669" cy="3036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Mỗi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đều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riêng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để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phân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biệt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khác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như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màu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da,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chiều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cao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máu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,…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Ngoài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khác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nhau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đó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cấu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tạo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chung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?</a:t>
            </a:r>
            <a:endParaRPr lang="en-US" sz="2800" b="1" dirty="0">
              <a:effectLst/>
              <a:ea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72CF23-8F8C-DB06-F361-08C710317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3004" y="452153"/>
            <a:ext cx="6304412" cy="640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56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0EC218-85F2-56DD-FD48-2CA48C5E5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1270" y="167185"/>
            <a:ext cx="6889703" cy="65236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D6F97C-ECEF-B75D-F8BC-CDFC43E4E07A}"/>
              </a:ext>
            </a:extLst>
          </p:cNvPr>
          <p:cNvSpPr txBox="1"/>
          <p:nvPr/>
        </p:nvSpPr>
        <p:spPr>
          <a:xfrm>
            <a:off x="141027" y="167185"/>
            <a:ext cx="459474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latin typeface="Calibri" panose="020F0502020204030204" pitchFamily="34" charset="0"/>
                <a:cs typeface="Calibri" panose="020F0502020204030204" pitchFamily="34" charset="0"/>
              </a:rPr>
              <a:t>Bài </a:t>
            </a:r>
            <a:r>
              <a:rPr lang="en-US" sz="2800" b="1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vi-VN" sz="2800" b="1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vi-VN" sz="28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Quan sát bạn học sinh đang chạy ở hình bên và thực hiện các yêu cầu sau:</a:t>
            </a:r>
          </a:p>
          <a:p>
            <a:pPr algn="just"/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a) Cho biết các cơ quan được đánh số từ 1 đến 5 thuộc hệ cơ quan nào.</a:t>
            </a:r>
          </a:p>
          <a:p>
            <a:pPr algn="just"/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b) Trình bày hoạt động của từng hệ cơ quan và sự phối hợp của chúng khi bạn học sinh đang chạy.</a:t>
            </a:r>
          </a:p>
        </p:txBody>
      </p:sp>
    </p:spTree>
    <p:extLst>
      <p:ext uri="{BB962C8B-B14F-4D97-AF65-F5344CB8AC3E}">
        <p14:creationId xmlns:p14="http://schemas.microsoft.com/office/powerpoint/2010/main" val="2291621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241EE2AE-4F63-95B7-B993-E29356A69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17129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FC1494-B49C-BF57-244E-FDE04B73A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3" y="300038"/>
            <a:ext cx="1114425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313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EC0C93-3B98-472A-185F-CCA7FDA8D262}"/>
              </a:ext>
            </a:extLst>
          </p:cNvPr>
          <p:cNvSpPr/>
          <p:nvPr/>
        </p:nvSpPr>
        <p:spPr>
          <a:xfrm>
            <a:off x="2893325" y="464023"/>
            <a:ext cx="7096835" cy="5049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BÀI 30: KHÁI QUÁT VỀ CƠ THỂ NGƯỜI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2FBB6B-530C-6826-BC1D-D1A982DFD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186" y="1567645"/>
            <a:ext cx="5238750" cy="4705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8A132D-EBDE-9D95-B0ED-886BEAF8B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133" y="1567645"/>
            <a:ext cx="5476306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97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0DBEFA9-51E2-5087-4C3E-F8E766118EFF}"/>
              </a:ext>
            </a:extLst>
          </p:cNvPr>
          <p:cNvSpPr txBox="1"/>
          <p:nvPr/>
        </p:nvSpPr>
        <p:spPr>
          <a:xfrm>
            <a:off x="986049" y="415414"/>
            <a:ext cx="56740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Quan sát hình 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30.1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em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hãy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biết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cấu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tạo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khái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quát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cơ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i="0" dirty="0" err="1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người</a:t>
            </a:r>
            <a:r>
              <a:rPr lang="en-US" sz="28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615A07-8F4F-4248-0CAA-8D0D28B3E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8901" y="167304"/>
            <a:ext cx="5320505" cy="49105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B316B1-D0D7-777A-471D-4F0D84EBB7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94" y="239526"/>
            <a:ext cx="904892" cy="130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594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D8872-DC97-874A-D09C-25B47E863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9613" y="281697"/>
            <a:ext cx="7612773" cy="578111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+mn-lt"/>
              </a:rPr>
              <a:t>VIDEO GIỚI THIỆU VỀ CẤU TẠO CƠ THỂ NGƯỜI</a:t>
            </a:r>
          </a:p>
        </p:txBody>
      </p:sp>
      <p:pic>
        <p:nvPicPr>
          <p:cNvPr id="4" name="Bên trong cơ thể bạn có gì- - Cấu tạo cơ thể người.">
            <a:hlinkClick r:id="" action="ppaction://media"/>
            <a:extLst>
              <a:ext uri="{FF2B5EF4-FFF2-40B4-BE49-F238E27FC236}">
                <a16:creationId xmlns:a16="http://schemas.microsoft.com/office/drawing/2014/main" id="{134A52BC-53C5-236F-BDE9-E7E2CE5E300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4526" y="1241946"/>
            <a:ext cx="9908274" cy="4935017"/>
          </a:xfrm>
        </p:spPr>
      </p:pic>
    </p:spTree>
    <p:extLst>
      <p:ext uri="{BB962C8B-B14F-4D97-AF65-F5344CB8AC3E}">
        <p14:creationId xmlns:p14="http://schemas.microsoft.com/office/powerpoint/2010/main" val="198922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7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EEE0DC1-94C3-D126-B51E-5F222D096B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323194"/>
              </p:ext>
            </p:extLst>
          </p:nvPr>
        </p:nvGraphicFramePr>
        <p:xfrm>
          <a:off x="685800" y="500063"/>
          <a:ext cx="10901363" cy="6115050"/>
        </p:xfrm>
        <a:graphic>
          <a:graphicData uri="http://schemas.openxmlformats.org/drawingml/2006/table">
            <a:tbl>
              <a:tblPr bandRow="1"/>
              <a:tblGrid>
                <a:gridCol w="2049120">
                  <a:extLst>
                    <a:ext uri="{9D8B030D-6E8A-4147-A177-3AD203B41FA5}">
                      <a16:colId xmlns:a16="http://schemas.microsoft.com/office/drawing/2014/main" val="3359977497"/>
                    </a:ext>
                  </a:extLst>
                </a:gridCol>
                <a:gridCol w="3991311">
                  <a:extLst>
                    <a:ext uri="{9D8B030D-6E8A-4147-A177-3AD203B41FA5}">
                      <a16:colId xmlns:a16="http://schemas.microsoft.com/office/drawing/2014/main" val="1103727385"/>
                    </a:ext>
                  </a:extLst>
                </a:gridCol>
                <a:gridCol w="4860932">
                  <a:extLst>
                    <a:ext uri="{9D8B030D-6E8A-4147-A177-3AD203B41FA5}">
                      <a16:colId xmlns:a16="http://schemas.microsoft.com/office/drawing/2014/main" val="3892691185"/>
                    </a:ext>
                  </a:extLst>
                </a:gridCol>
              </a:tblGrid>
              <a:tr h="879635">
                <a:tc>
                  <a:txBody>
                    <a:bodyPr/>
                    <a:lstStyle/>
                    <a:p>
                      <a:pPr marL="28575" marR="28575"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Cơ quan/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28575" marR="28575"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 cơ quan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Các cơ quan trong từng hệ cơ quan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Vai trò chính trong cơ thể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254477"/>
                  </a:ext>
                </a:extLst>
              </a:tr>
              <a:tr h="741019"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 vận động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Cơ, xương, khớp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Định hình cơ thể, bảo vệ nội quan, giúp cơ thể cử động và di chuyển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456274"/>
                  </a:ext>
                </a:extLst>
              </a:tr>
              <a:tr h="1506179"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 tuần hoàn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Tim và mạch máu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Vận chuyển chất dinh dưỡng, oxygen, hormone,… đến các tế bào và vận chuyển chất thải từ tế bào đến các cơ quan bài tiết để thải ra ngoài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358762"/>
                  </a:ext>
                </a:extLst>
              </a:tr>
              <a:tr h="1123599"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 hô hấp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Đường dẫn khí (mũi, họng, thanh quản, khí quản, phế quản) và hai lá phổi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Giúp cơ thể lấy khí oxygen từ môi trường và thải khí carbon dioxide ra khỏi cơ thể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506515"/>
                  </a:ext>
                </a:extLst>
              </a:tr>
              <a:tr h="1123599"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 tiêu hóa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Ống tiêu hóa (miệng, thực quản, dạ dày, ruột non, ruột già, hậu môn) và các tuyến tiêu hóa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Biến đổi thức ăn thành các chất dinh dưỡng mà cơ thể hấp thụ được và loại chất thải ra khởi cơ thể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4576"/>
                  </a:ext>
                </a:extLst>
              </a:tr>
              <a:tr h="741019"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 bài tiết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Phổi, thận, da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Lọc các chất thải có hại cho cơ thể từ máu và thải ra môi trường.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253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004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C24BA5-FD9E-6B06-C146-B10E69C776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801731"/>
              </p:ext>
            </p:extLst>
          </p:nvPr>
        </p:nvGraphicFramePr>
        <p:xfrm>
          <a:off x="642938" y="442913"/>
          <a:ext cx="10801350" cy="6236642"/>
        </p:xfrm>
        <a:graphic>
          <a:graphicData uri="http://schemas.openxmlformats.org/drawingml/2006/table">
            <a:tbl>
              <a:tblPr bandRow="1"/>
              <a:tblGrid>
                <a:gridCol w="2030321">
                  <a:extLst>
                    <a:ext uri="{9D8B030D-6E8A-4147-A177-3AD203B41FA5}">
                      <a16:colId xmlns:a16="http://schemas.microsoft.com/office/drawing/2014/main" val="1326889768"/>
                    </a:ext>
                  </a:extLst>
                </a:gridCol>
                <a:gridCol w="3954693">
                  <a:extLst>
                    <a:ext uri="{9D8B030D-6E8A-4147-A177-3AD203B41FA5}">
                      <a16:colId xmlns:a16="http://schemas.microsoft.com/office/drawing/2014/main" val="3646030426"/>
                    </a:ext>
                  </a:extLst>
                </a:gridCol>
                <a:gridCol w="4816336">
                  <a:extLst>
                    <a:ext uri="{9D8B030D-6E8A-4147-A177-3AD203B41FA5}">
                      <a16:colId xmlns:a16="http://schemas.microsoft.com/office/drawing/2014/main" val="2422714370"/>
                    </a:ext>
                  </a:extLst>
                </a:gridCol>
              </a:tblGrid>
              <a:tr h="1771988"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 thần kinh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Não, tủy sống, dây thần kinh, hạch thần kinh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Thu nhận các kích thích từ môi trường, điều khiển, điều hòa hoạt động của các cơ quan, giúp cho cơ thể thích nghi với môi trường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8961438"/>
                  </a:ext>
                </a:extLst>
              </a:tr>
              <a:tr h="871793"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Các giác quan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Thị giác, thính giác,…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Giúp cơ thể nhận biết được các vật và thu nhận âm thanh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0044998"/>
                  </a:ext>
                </a:extLst>
              </a:tr>
              <a:tr h="1321890"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 nội tiết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Tuyến yên, tuyến giáp, tuyến tụy, tuyến trên thận, tuyến sinh dục,…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Điều hòa hoạt động của các cơ quan trong cơ thể thông qua việc tiết một số loại hormone tác động đến cơ quan nhất định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341128"/>
                  </a:ext>
                </a:extLst>
              </a:tr>
              <a:tr h="1935066"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 sinh dục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Ở nam: tinh hoàn, ống dẫn tinh, túi tinh, dương vật,…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Ở nữ: buồng trứng, ống dẫn trứng, tử cung, âm đạo,…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" marR="28575"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vi-VN" sz="2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Giúp cơ thể sinh sản, duy trì nòi giống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524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313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53CC7D1-BF77-E7B6-6551-01DCB0F27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3069" y="471202"/>
            <a:ext cx="7151427" cy="60251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DCD25C-A1DE-21AD-D064-6B4FCC8FA12D}"/>
              </a:ext>
            </a:extLst>
          </p:cNvPr>
          <p:cNvSpPr txBox="1"/>
          <p:nvPr/>
        </p:nvSpPr>
        <p:spPr>
          <a:xfrm>
            <a:off x="413983" y="471202"/>
            <a:ext cx="4349086" cy="2376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en-US" sz="2800" b="1" i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 </a:t>
            </a:r>
            <a:r>
              <a:rPr lang="vi-VN" sz="2800" b="1" i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Dựa vào hình 27.1 nêu tên và chức năng của các cơ quan. Từ đó nêu khái quát chức năng của mỗi hệ cơ quan</a:t>
            </a:r>
            <a:r>
              <a:rPr lang="en-US" sz="2800" b="1" i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796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DEA493B-23DE-F5BF-F46B-0EC3B56AA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116236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Bài 1: Khoanh tròn vào đáp án đúng trước ý trả lời đúng trong câu sau:</a:t>
            </a: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6ED4BD-AA9F-638C-5803-94C199124030}"/>
              </a:ext>
            </a:extLst>
          </p:cNvPr>
          <p:cNvSpPr txBox="1"/>
          <p:nvPr/>
        </p:nvSpPr>
        <p:spPr>
          <a:xfrm>
            <a:off x="641444" y="1155848"/>
            <a:ext cx="1100009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1" dirty="0">
                <a:latin typeface="Calibri" panose="020F0502020204030204" pitchFamily="34" charset="0"/>
                <a:cs typeface="Calibri" panose="020F0502020204030204" pitchFamily="34" charset="0"/>
              </a:rPr>
              <a:t>Câu 1.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Thanh quản là một bộ phận của</a:t>
            </a:r>
          </a:p>
          <a:p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A. Hệ hô hấp	B. Hệ tiêu hóa	C. Hệ bài tiết                 D. Hệ sinh dục</a:t>
            </a:r>
          </a:p>
          <a:p>
            <a:r>
              <a:rPr lang="vi-VN" sz="2800" b="1" dirty="0">
                <a:latin typeface="Calibri" panose="020F0502020204030204" pitchFamily="34" charset="0"/>
                <a:cs typeface="Calibri" panose="020F0502020204030204" pitchFamily="34" charset="0"/>
              </a:rPr>
              <a:t>Câu 2.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Các cơ quan trong hệ hô hấp là</a:t>
            </a:r>
          </a:p>
          <a:p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A. Phổi và thực quản.		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B. Đường dẫn khí và thực quản</a:t>
            </a:r>
          </a:p>
          <a:p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C. Thực quản, đường dẫn khí và phổi.	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D. Phổi và đường dẫn khí.</a:t>
            </a:r>
          </a:p>
          <a:p>
            <a:r>
              <a:rPr lang="vi-VN" sz="2800" b="1" dirty="0">
                <a:latin typeface="Calibri" panose="020F0502020204030204" pitchFamily="34" charset="0"/>
                <a:cs typeface="Calibri" panose="020F0502020204030204" pitchFamily="34" charset="0"/>
              </a:rPr>
              <a:t>Câu 3.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Hệ vận động bao gồm các bộ phận là</a:t>
            </a:r>
          </a:p>
          <a:p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A. Xương và cơ.		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             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B. Xương và mạch máu.</a:t>
            </a:r>
          </a:p>
          <a:p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C. Tim, phổi và các cơ.		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D. Tất cả A, B, C đều sai.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DEA493B-23DE-F5BF-F46B-0EC3B56AA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28600"/>
            <a:ext cx="116236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Bài 1: Khoanh tròn vào đáp án đúng trước ý trả lời đúng trong câu sau:</a:t>
            </a:r>
            <a:endParaRPr kumimoji="0" lang="en-US" altLang="en-US" sz="28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15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701</Words>
  <Application>Microsoft Office PowerPoint</Application>
  <PresentationFormat>Widescreen</PresentationFormat>
  <Paragraphs>50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VIDEO GIỚI THIỆU VỀ CẤU TẠO CƠ THỂ NGƯỜI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38</cp:revision>
  <dcterms:created xsi:type="dcterms:W3CDTF">2023-06-02T07:21:34Z</dcterms:created>
  <dcterms:modified xsi:type="dcterms:W3CDTF">2023-07-22T14:25:19Z</dcterms:modified>
</cp:coreProperties>
</file>