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3" r:id="rId5"/>
    <p:sldId id="259" r:id="rId6"/>
    <p:sldId id="265" r:id="rId7"/>
    <p:sldId id="260" r:id="rId8"/>
    <p:sldId id="261" r:id="rId9"/>
    <p:sldId id="262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0" autoAdjust="0"/>
    <p:restoredTop sz="94660"/>
  </p:normalViewPr>
  <p:slideViewPr>
    <p:cSldViewPr>
      <p:cViewPr>
        <p:scale>
          <a:sx n="60" d="100"/>
          <a:sy n="60" d="100"/>
        </p:scale>
        <p:origin x="-150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9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7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1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3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7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9144001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24543" y="-9525"/>
            <a:ext cx="9468544" cy="231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396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8528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7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9: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8403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10: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15344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1: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2: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3: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4: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5: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4835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6: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7921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7: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7998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8: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8430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281</TotalTime>
  <Words>52</Words>
  <PresentationFormat>On-screen Show (4:3)</PresentationFormat>
  <Paragraphs>31</Paragraphs>
  <Slides>11</Slides>
  <Notes>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2020-04-16T05:22:12Z</dcterms:created>
  <dcterms:modified xsi:type="dcterms:W3CDTF">2020-10-31T11:42:07Z</dcterms:modified>
</cp:coreProperties>
</file>