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332" r:id="rId3"/>
    <p:sldId id="331" r:id="rId4"/>
    <p:sldId id="313" r:id="rId5"/>
    <p:sldId id="338" r:id="rId6"/>
    <p:sldId id="335" r:id="rId7"/>
    <p:sldId id="308" r:id="rId8"/>
    <p:sldId id="339" r:id="rId9"/>
    <p:sldId id="30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TLN" initials="V" lastIdx="1" clrIdx="0">
    <p:extLst>
      <p:ext uri="{19B8F6BF-5375-455C-9EA6-DF929625EA0E}">
        <p15:presenceInfo xmlns="" xmlns:p15="http://schemas.microsoft.com/office/powerpoint/2012/main" userId="VTL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6" d="100"/>
          <a:sy n="96" d="100"/>
        </p:scale>
        <p:origin x="-96" y="-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6588-2B89-42D3-A9F1-3E4C627B2F3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B931E-4681-40E6-BDC6-42A857116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14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D6F22-56CC-4040-A928-B494EB57B9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9E3C88D-B40C-4DB1-ADAF-1077B2D331E8}" type="slidenum">
              <a:rPr lang="en-US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48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577A-2B7F-4A06-8067-72F0F3926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1329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3D90-B7F2-46B9-A145-79FB27ADBB7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8D7D-7A85-46F8-8FCC-5377BDE52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uu%20Long\Downloads\DieuDanVuRuaTay-V.A-3056945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39830"/>
            <a:ext cx="8343900" cy="455295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THĂM LỚP!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173182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1G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algn="ctr"/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7611" y="40934"/>
            <a:ext cx="933450" cy="17426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75" y="-555255"/>
            <a:ext cx="933450" cy="1742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40" y="3429459"/>
            <a:ext cx="933450" cy="1742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9066" y="3892581"/>
            <a:ext cx="933450" cy="1742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3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2" descr="cool-microsoft-powerpoint-templates_24405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23850"/>
            <a:ext cx="5715000" cy="4152900"/>
          </a:xfrm>
        </p:spPr>
      </p:pic>
      <p:sp>
        <p:nvSpPr>
          <p:cNvPr id="7" name="Rectangle 6">
            <a:extLst/>
          </p:cNvPr>
          <p:cNvSpPr/>
          <p:nvPr/>
        </p:nvSpPr>
        <p:spPr>
          <a:xfrm>
            <a:off x="1714500" y="914400"/>
            <a:ext cx="5732205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6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24509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Chiếc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mật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DieuDanVuRuaTay-V.A-30569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57700" y="2457450"/>
            <a:ext cx="228600" cy="228600"/>
          </a:xfrm>
          <a:prstGeom prst="rect">
            <a:avLst/>
          </a:prstGeom>
        </p:spPr>
      </p:pic>
      <p:pic>
        <p:nvPicPr>
          <p:cNvPr id="7" name="Content Placeholder 6" descr="hộ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76600" y="2343150"/>
            <a:ext cx="2371725" cy="1924050"/>
          </a:xfrm>
        </p:spPr>
      </p:pic>
    </p:spTree>
    <p:extLst>
      <p:ext uri="{BB962C8B-B14F-4D97-AF65-F5344CB8AC3E}">
        <p14:creationId xmlns="" xmlns:p14="http://schemas.microsoft.com/office/powerpoint/2010/main" val="30379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190750"/>
            <a:ext cx="8839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2895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Caønh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lieãu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ruû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laù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troâng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……………………… 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nhö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maùi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toùc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657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	</a:t>
            </a:r>
            <a:r>
              <a:rPr lang="en-US" sz="2400" dirty="0" err="1" smtClean="0">
                <a:latin typeface="VNI-Avo" pitchFamily="2" charset="0"/>
              </a:rPr>
              <a:t>Choïn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töø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ngöõ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hoaøn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thieän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caâu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-17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Thöù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ngaøy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14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thaùng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4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naêm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2021</a:t>
            </a:r>
          </a:p>
          <a:p>
            <a:pPr algn="ctr"/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Tieáng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Vieät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:</a:t>
            </a:r>
          </a:p>
          <a:p>
            <a:pPr algn="ctr"/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2400" u="sng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5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: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Caây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lieãu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deûo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dai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(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Tieát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3)</a:t>
            </a:r>
            <a:endParaRPr lang="en-US" sz="2400" u="sng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34315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VNI-Avo" pitchFamily="2" charset="0"/>
              </a:rPr>
              <a:t>deûo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dai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234315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VNI-Avo" pitchFamily="2" charset="0"/>
              </a:rPr>
              <a:t>meàm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maïi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8864" y="234315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VNI-Avo" pitchFamily="2" charset="0"/>
              </a:rPr>
              <a:t>laéc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lö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234315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VNI-Avo" pitchFamily="2" charset="0"/>
              </a:rPr>
              <a:t>xanh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toát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234315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gaõy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79095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b.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Taäp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theå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duïc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haèng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giuùp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cô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theå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…………………   .</a:t>
            </a:r>
            <a:endParaRPr lang="en-US" sz="2400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74 L 0.225 0.140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222 L 0.66667 0.281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2" grpId="0"/>
      <p:bldP spid="7" grpId="0"/>
      <p:bldP spid="6" grpId="0" animBg="1"/>
      <p:bldP spid="6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0510"/>
            <a:ext cx="9448800" cy="12926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latin typeface="HP001 5 hàng"/>
              </a:rPr>
              <a:t>Ǯǯǯǯǯǯǯǯǯǯǯǯǯ</a:t>
            </a:r>
            <a:endParaRPr lang="en-US" sz="2600" dirty="0" smtClean="0">
              <a:latin typeface="HP001 5 hàng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HP001 5 hàng"/>
              </a:rPr>
              <a:t>Ǯǯǯǯǯǯǯǯǯǯǯǯǯ</a:t>
            </a:r>
            <a:endParaRPr lang="en-US" sz="2600" dirty="0" smtClean="0">
              <a:latin typeface="HP001 5 hàng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96" y="2210846"/>
            <a:ext cx="8915400" cy="63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    a.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Cành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liễu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ςủ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lá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trông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mềm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mại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như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mŎ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mái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tŉ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latin typeface="HP001 5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6" y="2816262"/>
            <a:ext cx="8153400" cy="635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    b.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Tập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thể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dục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hằng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ngày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giúp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cho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cơ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thể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dẻo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dai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HP001 5 hàng" pitchFamily="34" charset="0"/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latin typeface="HP001 5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49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3.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caâu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ñaõ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hoaøn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thieän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muïc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5 (SHS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120) </a:t>
            </a:r>
            <a:endParaRPr lang="en-US" sz="2400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-17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Thöù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ngaøy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14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thaùng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4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naêm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2021</a:t>
            </a:r>
          </a:p>
          <a:p>
            <a:pPr algn="ctr"/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Tieáng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Vieät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:</a:t>
            </a:r>
          </a:p>
          <a:p>
            <a:pPr algn="ctr"/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2400" u="sng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5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: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Caây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lieãu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deûo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dai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(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Tieát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3)</a:t>
            </a:r>
            <a:endParaRPr lang="en-US" sz="2400" u="sng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artoon-frames-for-children (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150"/>
            <a:ext cx="8991600" cy="51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981200" y="1809750"/>
            <a:ext cx="3657600" cy="1428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2700" b="1" i="1" kern="10" dirty="0">
                <a:ln w="9525">
                  <a:solidFill>
                    <a:srgbClr val="0066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THƯ GIÃN</a:t>
            </a:r>
            <a:endParaRPr lang="en-US" sz="2700" b="1" i="1" kern="10" dirty="0">
              <a:ln w="9525">
                <a:solidFill>
                  <a:srgbClr val="0066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NI-Book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542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438006"/>
            <a:ext cx="895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             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saùt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duøng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ngöõ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khung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ñeå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noùi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NI-Avo" pitchFamily="2" charset="0"/>
              </a:rPr>
              <a:t>tranh</a:t>
            </a:r>
            <a:endParaRPr lang="en-US" sz="2400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28600" y="22505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419350"/>
            <a:ext cx="8610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	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hoïc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sinh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  	  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caây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	   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xanh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maùt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  	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naéng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-17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Thöù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ngaøy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14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thaùng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4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naêm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2021</a:t>
            </a:r>
          </a:p>
          <a:p>
            <a:pPr algn="ctr"/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Tieáng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Vieät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:</a:t>
            </a:r>
          </a:p>
          <a:p>
            <a:pPr algn="ctr"/>
            <a:r>
              <a:rPr lang="en-US" sz="2400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2400" u="sng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5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: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Caây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lieãu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deûo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dai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(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Tieát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3)</a:t>
            </a:r>
            <a:endParaRPr lang="en-US" sz="2400" u="sng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6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9123187_494178675295545_2554943313001140733_n.jpg"/>
          <p:cNvPicPr>
            <a:picLocks noChangeAspect="1"/>
          </p:cNvPicPr>
          <p:nvPr/>
        </p:nvPicPr>
        <p:blipFill>
          <a:blip r:embed="rId2" cstate="print"/>
          <a:srcRect l="4255" t="5357" r="10638"/>
          <a:stretch>
            <a:fillRect/>
          </a:stretch>
        </p:blipFill>
        <p:spPr>
          <a:xfrm>
            <a:off x="533400" y="769620"/>
            <a:ext cx="3429000" cy="4240530"/>
          </a:xfrm>
          <a:prstGeom prst="rect">
            <a:avLst/>
          </a:prstGeom>
        </p:spPr>
      </p:pic>
      <p:pic>
        <p:nvPicPr>
          <p:cNvPr id="5" name="Picture 4" descr="170454164_474489423792925_6360389653402128343_n.jpg"/>
          <p:cNvPicPr>
            <a:picLocks noChangeAspect="1"/>
          </p:cNvPicPr>
          <p:nvPr/>
        </p:nvPicPr>
        <p:blipFill>
          <a:blip r:embed="rId3" cstate="print"/>
          <a:srcRect l="6383" t="3603" r="12766"/>
          <a:stretch>
            <a:fillRect/>
          </a:stretch>
        </p:blipFill>
        <p:spPr>
          <a:xfrm>
            <a:off x="5105400" y="819150"/>
            <a:ext cx="3352800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33350"/>
            <a:ext cx="8610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VNI-Avo" pitchFamily="2" charset="0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VNI-Avo" pitchFamily="2" charset="0"/>
              </a:rPr>
              <a:t>hoïc</a:t>
            </a:r>
            <a:r>
              <a:rPr lang="en-US" sz="2400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VNI-Avo" pitchFamily="2" charset="0"/>
              </a:rPr>
              <a:t>sinh</a:t>
            </a:r>
            <a:r>
              <a:rPr lang="en-US" sz="2400" dirty="0" smtClean="0">
                <a:solidFill>
                  <a:srgbClr val="7030A0"/>
                </a:solidFill>
                <a:latin typeface="VNI-Avo" pitchFamily="2" charset="0"/>
              </a:rPr>
              <a:t>   	    </a:t>
            </a:r>
            <a:r>
              <a:rPr lang="en-US" sz="2400" dirty="0" err="1" smtClean="0">
                <a:solidFill>
                  <a:srgbClr val="7030A0"/>
                </a:solidFill>
                <a:latin typeface="VNI-Avo" pitchFamily="2" charset="0"/>
              </a:rPr>
              <a:t>caây</a:t>
            </a:r>
            <a:r>
              <a:rPr lang="en-US" sz="2400" dirty="0" smtClean="0">
                <a:solidFill>
                  <a:srgbClr val="7030A0"/>
                </a:solidFill>
                <a:latin typeface="VNI-Avo" pitchFamily="2" charset="0"/>
              </a:rPr>
              <a:t>	     </a:t>
            </a:r>
            <a:r>
              <a:rPr lang="en-US" sz="2400" dirty="0" err="1" smtClean="0">
                <a:solidFill>
                  <a:srgbClr val="7030A0"/>
                </a:solidFill>
                <a:latin typeface="VNI-Avo" pitchFamily="2" charset="0"/>
              </a:rPr>
              <a:t>xanh</a:t>
            </a:r>
            <a:r>
              <a:rPr lang="en-US" sz="2400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VNI-Avo" pitchFamily="2" charset="0"/>
              </a:rPr>
              <a:t>maùt</a:t>
            </a:r>
            <a:r>
              <a:rPr lang="en-US" sz="2400" dirty="0" smtClean="0">
                <a:solidFill>
                  <a:srgbClr val="7030A0"/>
                </a:solidFill>
                <a:latin typeface="VNI-Avo" pitchFamily="2" charset="0"/>
              </a:rPr>
              <a:t>   	  </a:t>
            </a:r>
            <a:r>
              <a:rPr lang="en-US" sz="2400" dirty="0" err="1" smtClean="0">
                <a:solidFill>
                  <a:srgbClr val="7030A0"/>
                </a:solidFill>
                <a:latin typeface="VNI-Avo" pitchFamily="2" charset="0"/>
              </a:rPr>
              <a:t>naéng</a:t>
            </a:r>
            <a:endParaRPr lang="en-US" sz="2400" dirty="0" smtClean="0">
              <a:solidFill>
                <a:srgbClr val="7030A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432182" y="1200150"/>
            <a:ext cx="8153399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3434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32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vi-VN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XIN CẢM ƠN QUÝ THẦY CÔ</a:t>
            </a:r>
            <a:r>
              <a:rPr lang="en-US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VAØ CAÙC EM</a:t>
            </a:r>
            <a:r>
              <a:rPr lang="vi-VN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5948"/>
            <a:ext cx="4476749" cy="647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" y="135948"/>
            <a:ext cx="4419600" cy="647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3" y="4610533"/>
            <a:ext cx="4476749" cy="64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" y="4631748"/>
            <a:ext cx="4476749" cy="647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224</Words>
  <PresentationFormat>On-screen Show (16:9)</PresentationFormat>
  <Paragraphs>41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Trò chơi: Chiếc hộp bí mật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2021-02-27T04:46:57Z</dcterms:created>
  <dcterms:modified xsi:type="dcterms:W3CDTF">2021-04-10T14:44:49Z</dcterms:modified>
</cp:coreProperties>
</file>