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92" r:id="rId3"/>
    <p:sldId id="291" r:id="rId4"/>
    <p:sldId id="290" r:id="rId5"/>
    <p:sldId id="286" r:id="rId6"/>
    <p:sldId id="289" r:id="rId7"/>
    <p:sldId id="288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FF7"/>
    <a:srgbClr val="FEFFFB"/>
    <a:srgbClr val="0000CC"/>
    <a:srgbClr val="CCFFFF"/>
    <a:srgbClr val="F0D5FF"/>
    <a:srgbClr val="FFFFF7"/>
    <a:srgbClr val="FFFFFF"/>
    <a:srgbClr val="FFFFB3"/>
    <a:srgbClr val="FFF7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>
      <p:cViewPr varScale="1">
        <p:scale>
          <a:sx n="51" d="100"/>
          <a:sy n="51" d="100"/>
        </p:scale>
        <p:origin x="230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3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36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76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78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39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4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8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27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87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BC655-7A02-474F-9FEC-9CFD93C6FB2A}" type="datetimeFigureOut">
              <a:rPr lang="en-US" smtClean="0"/>
              <a:t>7/19/2021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857B6-8586-49EE-AA4C-B091FED96F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5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18" Type="http://schemas.microsoft.com/office/2007/relationships/hdphoto" Target="../media/hdphoto7.wdp"/><Relationship Id="rId3" Type="http://schemas.microsoft.com/office/2007/relationships/hdphoto" Target="../media/hdphoto1.wdp"/><Relationship Id="rId21" Type="http://schemas.openxmlformats.org/officeDocument/2006/relationships/image" Target="../media/image12.png"/><Relationship Id="rId7" Type="http://schemas.microsoft.com/office/2007/relationships/hdphoto" Target="../media/hdphoto3.wdp"/><Relationship Id="rId12" Type="http://schemas.openxmlformats.org/officeDocument/2006/relationships/image" Target="../media/image6.jp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24" Type="http://schemas.openxmlformats.org/officeDocument/2006/relationships/image" Target="../media/image14.png"/><Relationship Id="rId5" Type="http://schemas.microsoft.com/office/2007/relationships/hdphoto" Target="../media/hdphoto2.wdp"/><Relationship Id="rId15" Type="http://schemas.openxmlformats.org/officeDocument/2006/relationships/image" Target="../media/image9.png"/><Relationship Id="rId23" Type="http://schemas.openxmlformats.org/officeDocument/2006/relationships/image" Target="../media/image13.png"/><Relationship Id="rId10" Type="http://schemas.openxmlformats.org/officeDocument/2006/relationships/image" Target="../media/image5.png"/><Relationship Id="rId19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image" Target="../media/image8.png"/><Relationship Id="rId22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8.wdp"/><Relationship Id="rId18" Type="http://schemas.openxmlformats.org/officeDocument/2006/relationships/image" Target="../media/image5.png"/><Relationship Id="rId3" Type="http://schemas.microsoft.com/office/2007/relationships/hdphoto" Target="../media/hdphoto1.wdp"/><Relationship Id="rId21" Type="http://schemas.openxmlformats.org/officeDocument/2006/relationships/image" Target="../media/image7.png"/><Relationship Id="rId7" Type="http://schemas.microsoft.com/office/2007/relationships/hdphoto" Target="../media/hdphoto3.wdp"/><Relationship Id="rId12" Type="http://schemas.openxmlformats.org/officeDocument/2006/relationships/image" Target="../media/image11.png"/><Relationship Id="rId17" Type="http://schemas.microsoft.com/office/2007/relationships/hdphoto" Target="../media/hdphoto4.wdp"/><Relationship Id="rId2" Type="http://schemas.openxmlformats.org/officeDocument/2006/relationships/image" Target="../media/image1.png"/><Relationship Id="rId16" Type="http://schemas.openxmlformats.org/officeDocument/2006/relationships/image" Target="../media/image4.png"/><Relationship Id="rId20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10.wdp"/><Relationship Id="rId5" Type="http://schemas.microsoft.com/office/2007/relationships/hdphoto" Target="../media/hdphoto2.wdp"/><Relationship Id="rId15" Type="http://schemas.microsoft.com/office/2007/relationships/hdphoto" Target="../media/hdphoto9.wdp"/><Relationship Id="rId10" Type="http://schemas.openxmlformats.org/officeDocument/2006/relationships/image" Target="../media/image15.png"/><Relationship Id="rId19" Type="http://schemas.microsoft.com/office/2007/relationships/hdphoto" Target="../media/hdphoto5.wdp"/><Relationship Id="rId4" Type="http://schemas.openxmlformats.org/officeDocument/2006/relationships/image" Target="../media/image2.png"/><Relationship Id="rId9" Type="http://schemas.microsoft.com/office/2007/relationships/hdphoto" Target="../media/hdphoto7.wdp"/><Relationship Id="rId14" Type="http://schemas.openxmlformats.org/officeDocument/2006/relationships/image" Target="../media/image12.png"/><Relationship Id="rId2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3.png"/><Relationship Id="rId18" Type="http://schemas.openxmlformats.org/officeDocument/2006/relationships/image" Target="../media/image17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10.png"/><Relationship Id="rId12" Type="http://schemas.microsoft.com/office/2007/relationships/hdphoto" Target="../media/hdphoto5.wdp"/><Relationship Id="rId17" Type="http://schemas.microsoft.com/office/2007/relationships/hdphoto" Target="../media/hdphoto8.wdp"/><Relationship Id="rId25" Type="http://schemas.microsoft.com/office/2007/relationships/hdphoto" Target="../media/hdphoto11.wdp"/><Relationship Id="rId2" Type="http://schemas.openxmlformats.org/officeDocument/2006/relationships/image" Target="../media/image6.jpg"/><Relationship Id="rId16" Type="http://schemas.openxmlformats.org/officeDocument/2006/relationships/image" Target="../media/image11.png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6.png"/><Relationship Id="rId23" Type="http://schemas.openxmlformats.org/officeDocument/2006/relationships/image" Target="../media/image20.jpeg"/><Relationship Id="rId10" Type="http://schemas.microsoft.com/office/2007/relationships/hdphoto" Target="../media/hdphoto10.wdp"/><Relationship Id="rId19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5.png"/><Relationship Id="rId14" Type="http://schemas.microsoft.com/office/2007/relationships/hdphoto" Target="../media/hdphoto3.wdp"/><Relationship Id="rId22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3.png"/><Relationship Id="rId18" Type="http://schemas.openxmlformats.org/officeDocument/2006/relationships/image" Target="../media/image17.png"/><Relationship Id="rId26" Type="http://schemas.openxmlformats.org/officeDocument/2006/relationships/image" Target="../media/image22.png"/><Relationship Id="rId3" Type="http://schemas.openxmlformats.org/officeDocument/2006/relationships/image" Target="../media/image1.png"/><Relationship Id="rId21" Type="http://schemas.openxmlformats.org/officeDocument/2006/relationships/image" Target="../media/image18.png"/><Relationship Id="rId7" Type="http://schemas.openxmlformats.org/officeDocument/2006/relationships/image" Target="../media/image10.png"/><Relationship Id="rId12" Type="http://schemas.microsoft.com/office/2007/relationships/hdphoto" Target="../media/hdphoto5.wdp"/><Relationship Id="rId17" Type="http://schemas.microsoft.com/office/2007/relationships/hdphoto" Target="../media/hdphoto8.wdp"/><Relationship Id="rId25" Type="http://schemas.microsoft.com/office/2007/relationships/hdphoto" Target="../media/hdphoto11.wdp"/><Relationship Id="rId2" Type="http://schemas.openxmlformats.org/officeDocument/2006/relationships/image" Target="../media/image6.jpg"/><Relationship Id="rId16" Type="http://schemas.openxmlformats.org/officeDocument/2006/relationships/image" Target="../media/image11.png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24" Type="http://schemas.openxmlformats.org/officeDocument/2006/relationships/image" Target="../media/image21.png"/><Relationship Id="rId5" Type="http://schemas.openxmlformats.org/officeDocument/2006/relationships/image" Target="../media/image2.png"/><Relationship Id="rId15" Type="http://schemas.openxmlformats.org/officeDocument/2006/relationships/image" Target="../media/image16.png"/><Relationship Id="rId23" Type="http://schemas.openxmlformats.org/officeDocument/2006/relationships/image" Target="../media/image20.jpeg"/><Relationship Id="rId10" Type="http://schemas.microsoft.com/office/2007/relationships/hdphoto" Target="../media/hdphoto10.wdp"/><Relationship Id="rId19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5.png"/><Relationship Id="rId14" Type="http://schemas.microsoft.com/office/2007/relationships/hdphoto" Target="../media/hdphoto3.wdp"/><Relationship Id="rId22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FFFFFF"/>
          </a:fgClr>
          <a:bgClr>
            <a:srgbClr val="FEFFF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>
            <a:extLst>
              <a:ext uri="{FF2B5EF4-FFF2-40B4-BE49-F238E27FC236}">
                <a16:creationId xmlns:a16="http://schemas.microsoft.com/office/drawing/2014/main" id="{C0E797D2-23C1-4B26-8C0F-6BD446A9C87A}"/>
              </a:ext>
            </a:extLst>
          </p:cNvPr>
          <p:cNvGrpSpPr/>
          <p:nvPr/>
        </p:nvGrpSpPr>
        <p:grpSpPr>
          <a:xfrm>
            <a:off x="-217177" y="95051"/>
            <a:ext cx="7021940" cy="9496337"/>
            <a:chOff x="-155943" y="19046"/>
            <a:chExt cx="7021940" cy="94963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430216C-B482-43A7-A0F9-822A4FD258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69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425432" y="4623064"/>
              <a:ext cx="8415930" cy="465201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5B56954F-A86F-46A8-9106-4F08DEAE5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8957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-11049" y="19046"/>
              <a:ext cx="6857999" cy="819154"/>
            </a:xfrm>
            <a:prstGeom prst="rect">
              <a:avLst/>
            </a:prstGeom>
          </p:spPr>
        </p:pic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0D65F1B-D2B1-4DC5-87F8-6E1B6CBFA395}"/>
                </a:ext>
              </a:extLst>
            </p:cNvPr>
            <p:cNvGrpSpPr/>
            <p:nvPr/>
          </p:nvGrpSpPr>
          <p:grpSpPr>
            <a:xfrm>
              <a:off x="57359" y="606781"/>
              <a:ext cx="6759272" cy="467191"/>
              <a:chOff x="49369" y="703476"/>
              <a:chExt cx="6759272" cy="494080"/>
            </a:xfrm>
            <a:solidFill>
              <a:srgbClr val="FFC000"/>
            </a:solidFill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B50BF6FA-3DFE-44DC-9D28-5995C08A8D47}"/>
                  </a:ext>
                </a:extLst>
              </p:cNvPr>
              <p:cNvSpPr/>
              <p:nvPr/>
            </p:nvSpPr>
            <p:spPr>
              <a:xfrm rot="5400570">
                <a:off x="1272878" y="-74303"/>
                <a:ext cx="48350" cy="2495367"/>
              </a:xfrm>
              <a:prstGeom prst="roundRect">
                <a:avLst>
                  <a:gd name="adj" fmla="val 50000"/>
                </a:avLst>
              </a:prstGeom>
              <a:solidFill>
                <a:srgbClr val="FFFF00"/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B11D96A0-3B35-4785-B261-75859A7BDB89}"/>
                  </a:ext>
                </a:extLst>
              </p:cNvPr>
              <p:cNvSpPr/>
              <p:nvPr/>
            </p:nvSpPr>
            <p:spPr>
              <a:xfrm rot="3939315" flipH="1">
                <a:off x="2974703" y="426348"/>
                <a:ext cx="48350" cy="1053099"/>
              </a:xfrm>
              <a:prstGeom prst="roundRect">
                <a:avLst>
                  <a:gd name="adj" fmla="val 50000"/>
                </a:avLst>
              </a:prstGeom>
              <a:solidFill>
                <a:srgbClr val="FFFF00"/>
              </a:solidFill>
              <a:ln w="190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AC3E2F1A-7C01-475F-A18A-64C569689D48}"/>
                  </a:ext>
                </a:extLst>
              </p:cNvPr>
              <p:cNvSpPr/>
              <p:nvPr/>
            </p:nvSpPr>
            <p:spPr>
              <a:xfrm rot="5400570">
                <a:off x="5107313" y="-949503"/>
                <a:ext cx="48350" cy="3354307"/>
              </a:xfrm>
              <a:prstGeom prst="roundRect">
                <a:avLst>
                  <a:gd name="adj" fmla="val 50000"/>
                </a:avLst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87DE700B-C300-4ABE-BAC1-72007ABFE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5" y="1117068"/>
              <a:ext cx="465202" cy="8398315"/>
            </a:xfrm>
            <a:prstGeom prst="rect">
              <a:avLst/>
            </a:prstGeom>
          </p:spPr>
        </p:pic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4D3C46F8-2447-4AC1-A5CC-181760CF50F0}"/>
                </a:ext>
              </a:extLst>
            </p:cNvPr>
            <p:cNvGrpSpPr/>
            <p:nvPr/>
          </p:nvGrpSpPr>
          <p:grpSpPr>
            <a:xfrm>
              <a:off x="-155943" y="1336600"/>
              <a:ext cx="751222" cy="7025981"/>
              <a:chOff x="1265932" y="366959"/>
              <a:chExt cx="697608" cy="6361217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A34C31AD-EFCB-4DC7-8E15-9A4EF765CBC2}"/>
                  </a:ext>
                </a:extLst>
              </p:cNvPr>
              <p:cNvGrpSpPr/>
              <p:nvPr/>
            </p:nvGrpSpPr>
            <p:grpSpPr>
              <a:xfrm>
                <a:off x="1411110" y="366959"/>
                <a:ext cx="432860" cy="6361217"/>
                <a:chOff x="1456266" y="266688"/>
                <a:chExt cx="432860" cy="6124081"/>
              </a:xfrm>
            </p:grpSpPr>
            <p:sp>
              <p:nvSpPr>
                <p:cNvPr id="83" name="Rectangle: Rounded Corners 82">
                  <a:extLst>
                    <a:ext uri="{FF2B5EF4-FFF2-40B4-BE49-F238E27FC236}">
                      <a16:creationId xmlns:a16="http://schemas.microsoft.com/office/drawing/2014/main" id="{9AC6D122-92E0-42CB-A054-51D36A78CC10}"/>
                    </a:ext>
                  </a:extLst>
                </p:cNvPr>
                <p:cNvSpPr/>
                <p:nvPr/>
              </p:nvSpPr>
              <p:spPr>
                <a:xfrm>
                  <a:off x="1500418" y="300213"/>
                  <a:ext cx="278534" cy="603355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C00000"/>
                    </a:gs>
                    <a:gs pos="4000">
                      <a:srgbClr val="FEFFE5"/>
                    </a:gs>
                    <a:gs pos="49590">
                      <a:srgbClr val="F6FFD5"/>
                    </a:gs>
                    <a:gs pos="96000">
                      <a:srgbClr val="FCFFF3"/>
                    </a:gs>
                    <a:gs pos="100000">
                      <a:srgbClr val="C00000"/>
                    </a:gs>
                  </a:gsLst>
                  <a:lin ang="5400000" scaled="1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2D0D9A22-EC7E-40EE-A82F-CBD45AABF860}"/>
                    </a:ext>
                  </a:extLst>
                </p:cNvPr>
                <p:cNvSpPr txBox="1"/>
                <p:nvPr/>
              </p:nvSpPr>
              <p:spPr>
                <a:xfrm>
                  <a:off x="1482726" y="410647"/>
                  <a:ext cx="406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>
                      <a:solidFill>
                        <a:srgbClr val="FF0000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⧰</a:t>
                  </a:r>
                  <a:endParaRPr lang="en-US" b="1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50A36161-DFC4-4F6D-BAE4-5262CE136B91}"/>
                    </a:ext>
                  </a:extLst>
                </p:cNvPr>
                <p:cNvSpPr txBox="1"/>
                <p:nvPr/>
              </p:nvSpPr>
              <p:spPr>
                <a:xfrm>
                  <a:off x="1482726" y="5805284"/>
                  <a:ext cx="406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>
                      <a:solidFill>
                        <a:srgbClr val="FF0000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⧰</a:t>
                  </a:r>
                  <a:endParaRPr lang="en-US" b="1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59057CD5-BC10-4953-B685-68D5569ED4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0118" y="677334"/>
                  <a:ext cx="0" cy="622217"/>
                </a:xfrm>
                <a:prstGeom prst="line">
                  <a:avLst/>
                </a:prstGeom>
                <a:ln w="12700">
                  <a:solidFill>
                    <a:srgbClr val="0000C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CC6B158A-8020-4205-80CF-30794DA881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50118" y="5419996"/>
                  <a:ext cx="0" cy="490932"/>
                </a:xfrm>
                <a:prstGeom prst="line">
                  <a:avLst/>
                </a:prstGeom>
                <a:ln w="12700">
                  <a:solidFill>
                    <a:srgbClr val="0000C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33C83744-DA27-45F6-A77C-46BBF2FCBA4D}"/>
                    </a:ext>
                  </a:extLst>
                </p:cNvPr>
                <p:cNvSpPr txBox="1"/>
                <p:nvPr/>
              </p:nvSpPr>
              <p:spPr>
                <a:xfrm>
                  <a:off x="1458207" y="6021437"/>
                  <a:ext cx="406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>
                      <a:solidFill>
                        <a:srgbClr val="FFFF00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sym typeface="Wingdings" panose="05000000000000000000" pitchFamily="2" charset="2"/>
                    </a:rPr>
                    <a:t></a:t>
                  </a:r>
                  <a:endParaRPr lang="en-US" b="1">
                    <a:solidFill>
                      <a:srgbClr val="FFFF00"/>
                    </a:solidFill>
                  </a:endParaRPr>
                </a:p>
              </p:txBody>
            </p:sp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CC363BD4-6A2E-424F-AB19-1C81E039762B}"/>
                    </a:ext>
                  </a:extLst>
                </p:cNvPr>
                <p:cNvSpPr txBox="1"/>
                <p:nvPr/>
              </p:nvSpPr>
              <p:spPr>
                <a:xfrm>
                  <a:off x="1456266" y="266688"/>
                  <a:ext cx="40640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>
                      <a:solidFill>
                        <a:srgbClr val="FFFF00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  <a:sym typeface="Wingdings" panose="05000000000000000000" pitchFamily="2" charset="2"/>
                    </a:rPr>
                    <a:t></a:t>
                  </a:r>
                  <a:endParaRPr lang="en-US" b="1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6D95B082-BF65-49D1-817B-1E6533A71522}"/>
                  </a:ext>
                </a:extLst>
              </p:cNvPr>
              <p:cNvGrpSpPr/>
              <p:nvPr/>
            </p:nvGrpSpPr>
            <p:grpSpPr>
              <a:xfrm>
                <a:off x="1265932" y="1082794"/>
                <a:ext cx="697608" cy="4889692"/>
                <a:chOff x="1265932" y="1082794"/>
                <a:chExt cx="697608" cy="4889692"/>
              </a:xfrm>
            </p:grpSpPr>
            <p:grpSp>
              <p:nvGrpSpPr>
                <p:cNvPr id="76" name="Group 75">
                  <a:extLst>
                    <a:ext uri="{FF2B5EF4-FFF2-40B4-BE49-F238E27FC236}">
                      <a16:creationId xmlns:a16="http://schemas.microsoft.com/office/drawing/2014/main" id="{709A2B05-675F-4D9C-9E7C-60F61530E2FE}"/>
                    </a:ext>
                  </a:extLst>
                </p:cNvPr>
                <p:cNvGrpSpPr/>
                <p:nvPr/>
              </p:nvGrpSpPr>
              <p:grpSpPr>
                <a:xfrm>
                  <a:off x="1437570" y="1082794"/>
                  <a:ext cx="525970" cy="435333"/>
                  <a:chOff x="3832579" y="2985198"/>
                  <a:chExt cx="525970" cy="435333"/>
                </a:xfrm>
              </p:grpSpPr>
              <p:sp>
                <p:nvSpPr>
                  <p:cNvPr id="81" name="Flowchart: Terminator 80">
                    <a:extLst>
                      <a:ext uri="{FF2B5EF4-FFF2-40B4-BE49-F238E27FC236}">
                        <a16:creationId xmlns:a16="http://schemas.microsoft.com/office/drawing/2014/main" id="{E8380513-871B-4644-9DB2-537A8266F4F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827097" y="3093316"/>
                    <a:ext cx="356310" cy="140073"/>
                  </a:xfrm>
                  <a:prstGeom prst="flowChartTerminator">
                    <a:avLst/>
                  </a:prstGeom>
                  <a:solidFill>
                    <a:srgbClr val="C922EA"/>
                  </a:solidFill>
                  <a:ln>
                    <a:solidFill>
                      <a:srgbClr val="0000C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2" name="TextBox 81">
                    <a:extLst>
                      <a:ext uri="{FF2B5EF4-FFF2-40B4-BE49-F238E27FC236}">
                        <a16:creationId xmlns:a16="http://schemas.microsoft.com/office/drawing/2014/main" id="{C25D0D95-0729-4E5F-B22D-B81CBD4CB08F}"/>
                      </a:ext>
                    </a:extLst>
                  </p:cNvPr>
                  <p:cNvSpPr txBox="1"/>
                  <p:nvPr/>
                </p:nvSpPr>
                <p:spPr>
                  <a:xfrm>
                    <a:off x="3832579" y="3051199"/>
                    <a:ext cx="52597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>
                        <a:solidFill>
                          <a:srgbClr val="FFFF00"/>
                        </a:solidFill>
                        <a:sym typeface="Wingdings" panose="05000000000000000000" pitchFamily="2" charset="2"/>
                      </a:rPr>
                      <a:t></a:t>
                    </a:r>
                    <a:endParaRPr lang="en-US">
                      <a:solidFill>
                        <a:srgbClr val="FFFF00"/>
                      </a:solidFill>
                    </a:endParaRPr>
                  </a:p>
                </p:txBody>
              </p: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id="{BC1B5346-0163-4EEB-AED6-DC0150B50125}"/>
                    </a:ext>
                  </a:extLst>
                </p:cNvPr>
                <p:cNvGrpSpPr/>
                <p:nvPr/>
              </p:nvGrpSpPr>
              <p:grpSpPr>
                <a:xfrm rot="10800000">
                  <a:off x="1265932" y="5537153"/>
                  <a:ext cx="525970" cy="435333"/>
                  <a:chOff x="3821290" y="2985198"/>
                  <a:chExt cx="525970" cy="435333"/>
                </a:xfrm>
              </p:grpSpPr>
              <p:sp>
                <p:nvSpPr>
                  <p:cNvPr id="79" name="Flowchart: Terminator 78">
                    <a:extLst>
                      <a:ext uri="{FF2B5EF4-FFF2-40B4-BE49-F238E27FC236}">
                        <a16:creationId xmlns:a16="http://schemas.microsoft.com/office/drawing/2014/main" id="{2E9E8E5F-6AE0-46D5-8F7A-AED4ED016AE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827097" y="3093316"/>
                    <a:ext cx="356310" cy="140073"/>
                  </a:xfrm>
                  <a:prstGeom prst="flowChartTerminator">
                    <a:avLst/>
                  </a:prstGeom>
                  <a:solidFill>
                    <a:srgbClr val="C922EA"/>
                  </a:solidFill>
                  <a:ln>
                    <a:solidFill>
                      <a:srgbClr val="0000C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80" name="TextBox 79">
                    <a:extLst>
                      <a:ext uri="{FF2B5EF4-FFF2-40B4-BE49-F238E27FC236}">
                        <a16:creationId xmlns:a16="http://schemas.microsoft.com/office/drawing/2014/main" id="{A2E2FA2D-F9D5-43AC-B8BC-26EC39BDFB3D}"/>
                      </a:ext>
                    </a:extLst>
                  </p:cNvPr>
                  <p:cNvSpPr txBox="1"/>
                  <p:nvPr/>
                </p:nvSpPr>
                <p:spPr>
                  <a:xfrm>
                    <a:off x="3821290" y="3051199"/>
                    <a:ext cx="52597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>
                        <a:solidFill>
                          <a:srgbClr val="FFFF00"/>
                        </a:solidFill>
                        <a:sym typeface="Wingdings" panose="05000000000000000000" pitchFamily="2" charset="2"/>
                      </a:rPr>
                      <a:t></a:t>
                    </a:r>
                    <a:endParaRPr lang="en-US">
                      <a:solidFill>
                        <a:srgbClr val="FFFF00"/>
                      </a:solidFill>
                    </a:endParaRPr>
                  </a:p>
                </p:txBody>
              </p:sp>
            </p:grp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0AE59F40-A659-4111-AF2A-FBAC8E4FA363}"/>
                    </a:ext>
                  </a:extLst>
                </p:cNvPr>
                <p:cNvSpPr txBox="1"/>
                <p:nvPr/>
              </p:nvSpPr>
              <p:spPr>
                <a:xfrm rot="16200000">
                  <a:off x="-450564" y="3237794"/>
                  <a:ext cx="4169009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b="1">
                      <a:solidFill>
                        <a:srgbClr val="0000CC"/>
                      </a:solidFill>
                      <a:latin typeface="SVNsouthern" panose="020B7200000000000000" pitchFamily="34" charset="0"/>
                      <a:cs typeface="Chu Van An" panose="02020603050405020304" pitchFamily="18" charset="0"/>
                    </a:rPr>
                    <a:t>Fb: Duong Hung-Zalo 0774860155_Chia sẻ Full Word xinh giải chi tiết</a:t>
                  </a:r>
                </a:p>
              </p:txBody>
            </p:sp>
          </p:grpSp>
        </p:grp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61B6DFC5-F420-4627-842C-FD7AEB510D10}"/>
              </a:ext>
            </a:extLst>
          </p:cNvPr>
          <p:cNvSpPr txBox="1"/>
          <p:nvPr/>
        </p:nvSpPr>
        <p:spPr>
          <a:xfrm>
            <a:off x="4623720" y="821864"/>
            <a:ext cx="21238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rPr>
              <a:t>2021-2022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23F4976-DEDD-4C3F-8817-3D41F9A2140F}"/>
              </a:ext>
            </a:extLst>
          </p:cNvPr>
          <p:cNvSpPr/>
          <p:nvPr/>
        </p:nvSpPr>
        <p:spPr>
          <a:xfrm>
            <a:off x="-34183" y="95050"/>
            <a:ext cx="6818063" cy="986790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FC08A32-CE9B-44CE-99F1-7CA9F9A4F797}"/>
              </a:ext>
            </a:extLst>
          </p:cNvPr>
          <p:cNvSpPr txBox="1"/>
          <p:nvPr/>
        </p:nvSpPr>
        <p:spPr>
          <a:xfrm>
            <a:off x="-292847" y="396774"/>
            <a:ext cx="33025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Garamond" panose="02020404030301010803" pitchFamily="18" charset="0"/>
                <a:ea typeface="Yu Gothic Medium" panose="020B0500000000000000" pitchFamily="34" charset="-128"/>
                <a:cs typeface="HP001 5H Normal" panose="020B0603050302020204" pitchFamily="34" charset="0"/>
              </a:rPr>
              <a:t>Fb_</a:t>
            </a:r>
            <a:r>
              <a:rPr lang="en-US" sz="28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HP001 5 hàng" panose="020B0603050302020204" pitchFamily="34" charset="0"/>
                <a:ea typeface="Yu Gothic Medium" panose="020B0500000000000000" pitchFamily="34" charset="-128"/>
                <a:cs typeface="HP001 5H Normal" panose="020B0603050302020204" pitchFamily="34" charset="0"/>
              </a:rPr>
              <a:t>Duong Hung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D1120D-B6EF-4926-910A-4118F11F28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2785" y="7297903"/>
            <a:ext cx="5800927" cy="2331537"/>
          </a:xfrm>
          <a:prstGeom prst="rect">
            <a:avLst/>
          </a:prstGeom>
        </p:spPr>
      </p:pic>
      <p:pic>
        <p:nvPicPr>
          <p:cNvPr id="126" name="Picture 2" descr="100+ tải ảnh picsart - hinhanhsieudep.net">
            <a:extLst>
              <a:ext uri="{FF2B5EF4-FFF2-40B4-BE49-F238E27FC236}">
                <a16:creationId xmlns:a16="http://schemas.microsoft.com/office/drawing/2014/main" id="{777D620A-8BA0-4FFD-AEA9-3D1EEBEAB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58289" y="382362"/>
            <a:ext cx="161365" cy="792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C39863D-1EDF-44ED-B7CF-B9829E1F89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33" y="9212534"/>
            <a:ext cx="6858000" cy="75042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DF7640-8ACC-486F-84F7-44E2A26AB20E}"/>
              </a:ext>
            </a:extLst>
          </p:cNvPr>
          <p:cNvGrpSpPr/>
          <p:nvPr/>
        </p:nvGrpSpPr>
        <p:grpSpPr>
          <a:xfrm>
            <a:off x="401796" y="1207591"/>
            <a:ext cx="1073780" cy="604025"/>
            <a:chOff x="250848" y="8390446"/>
            <a:chExt cx="1863350" cy="1247788"/>
          </a:xfrm>
        </p:grpSpPr>
        <p:pic>
          <p:nvPicPr>
            <p:cNvPr id="129" name="Picture 47">
              <a:extLst>
                <a:ext uri="{FF2B5EF4-FFF2-40B4-BE49-F238E27FC236}">
                  <a16:creationId xmlns:a16="http://schemas.microsoft.com/office/drawing/2014/main" id="{91A501B4-6715-45E4-940F-25466AD06C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998" y="8390446"/>
              <a:ext cx="1600200" cy="1204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0" name="Picture 48">
              <a:extLst>
                <a:ext uri="{FF2B5EF4-FFF2-40B4-BE49-F238E27FC236}">
                  <a16:creationId xmlns:a16="http://schemas.microsoft.com/office/drawing/2014/main" id="{2D0BC69C-B47A-40D1-9BB0-B46E1FCB3C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48" y="8768386"/>
              <a:ext cx="1353097" cy="8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D10C688D-2562-4BE1-B8AC-532920CBAC78}"/>
              </a:ext>
            </a:extLst>
          </p:cNvPr>
          <p:cNvGrpSpPr/>
          <p:nvPr/>
        </p:nvGrpSpPr>
        <p:grpSpPr>
          <a:xfrm>
            <a:off x="4048114" y="9028405"/>
            <a:ext cx="2740103" cy="495214"/>
            <a:chOff x="4048114" y="9028405"/>
            <a:chExt cx="2740103" cy="495214"/>
          </a:xfrm>
        </p:grpSpPr>
        <p:sp>
          <p:nvSpPr>
            <p:cNvPr id="132" name="Flowchart: Terminator 131">
              <a:extLst>
                <a:ext uri="{FF2B5EF4-FFF2-40B4-BE49-F238E27FC236}">
                  <a16:creationId xmlns:a16="http://schemas.microsoft.com/office/drawing/2014/main" id="{EE33B303-9EF0-446C-BEE9-50BDEBA04702}"/>
                </a:ext>
              </a:extLst>
            </p:cNvPr>
            <p:cNvSpPr/>
            <p:nvPr/>
          </p:nvSpPr>
          <p:spPr>
            <a:xfrm>
              <a:off x="4148337" y="9028405"/>
              <a:ext cx="2427981" cy="495214"/>
            </a:xfrm>
            <a:prstGeom prst="flowChartTerminator">
              <a:avLst/>
            </a:prstGeom>
            <a:solidFill>
              <a:srgbClr val="FDFF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662F4D1C-68FA-454B-9D49-63573B30FDE8}"/>
                </a:ext>
              </a:extLst>
            </p:cNvPr>
            <p:cNvSpPr txBox="1"/>
            <p:nvPr/>
          </p:nvSpPr>
          <p:spPr>
            <a:xfrm>
              <a:off x="4048114" y="9035916"/>
              <a:ext cx="274010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Segoe UI Semilight" panose="020B0402040204020203" pitchFamily="34" charset="0"/>
                  <a:ea typeface="Yu Gothic Medium" panose="020B0500000000000000" pitchFamily="34" charset="-128"/>
                  <a:cs typeface="Segoe UI Semilight" panose="020B0402040204020203" pitchFamily="34" charset="0"/>
                </a:rPr>
                <a:t>Lưu hành nội bộ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6854291-D5ED-4768-9D62-4ECEB26496E8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86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12" y="2304226"/>
            <a:ext cx="5994270" cy="5710636"/>
          </a:xfrm>
          <a:prstGeom prst="rect">
            <a:avLst/>
          </a:prstGeo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1E817480-AAA3-470D-A1CA-55997DFE564F}"/>
              </a:ext>
            </a:extLst>
          </p:cNvPr>
          <p:cNvGrpSpPr/>
          <p:nvPr/>
        </p:nvGrpSpPr>
        <p:grpSpPr>
          <a:xfrm>
            <a:off x="111608" y="2697714"/>
            <a:ext cx="6746392" cy="4512666"/>
            <a:chOff x="111608" y="2697714"/>
            <a:chExt cx="6746392" cy="4512666"/>
          </a:xfrm>
        </p:grpSpPr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965ABED5-9FC0-4E81-90D2-AF902D4F7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colorTemperature colorTemp="115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017" y="3214521"/>
              <a:ext cx="5350132" cy="3995859"/>
            </a:xfrm>
            <a:prstGeom prst="rect">
              <a:avLst/>
            </a:prstGeom>
          </p:spPr>
        </p:pic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84D410CF-41C8-4B2D-9379-DFC0C5693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colorTemperature colorTemp="10228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45" y="4005076"/>
              <a:ext cx="4976972" cy="2957883"/>
            </a:xfrm>
            <a:prstGeom prst="rect">
              <a:avLst/>
            </a:prstGeom>
          </p:spPr>
        </p:pic>
        <p:pic>
          <p:nvPicPr>
            <p:cNvPr id="97" name="Picture 12" descr="Free Image on Pixabay - Yellow, Round, Circle, Paint, Brush | Circle logo  design, Yellow circle, Sticker design">
              <a:extLst>
                <a:ext uri="{FF2B5EF4-FFF2-40B4-BE49-F238E27FC236}">
                  <a16:creationId xmlns:a16="http://schemas.microsoft.com/office/drawing/2014/main" id="{1798B64B-4650-4988-9364-8113F2A233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7861" y="2697714"/>
              <a:ext cx="1174930" cy="1160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59DA7B64-D08C-48A1-A74C-F7E7899E8949}"/>
                </a:ext>
              </a:extLst>
            </p:cNvPr>
            <p:cNvSpPr txBox="1"/>
            <p:nvPr/>
          </p:nvSpPr>
          <p:spPr>
            <a:xfrm>
              <a:off x="2714346" y="4289892"/>
              <a:ext cx="21238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HP001 5 hàng" panose="020B0603050302020204" pitchFamily="34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Học kỳ 1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BC24057-A591-400B-B91E-7DF1B336FE59}"/>
                </a:ext>
              </a:extLst>
            </p:cNvPr>
            <p:cNvSpPr txBox="1"/>
            <p:nvPr/>
          </p:nvSpPr>
          <p:spPr>
            <a:xfrm>
              <a:off x="5064555" y="2761535"/>
              <a:ext cx="97161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6600" cap="none" spc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 Medium" panose="020B0500000000000000" pitchFamily="34" charset="-128"/>
                  <a:ea typeface="Yu Gothic Medium" panose="020B0500000000000000" pitchFamily="34" charset="-128"/>
                  <a:cs typeface="Chu Van An" panose="02020603050405020304" pitchFamily="18" charset="0"/>
                </a:rPr>
                <a:t>⓬</a:t>
              </a:r>
              <a:endParaRPr lang="en-US" sz="6600">
                <a:solidFill>
                  <a:srgbClr val="0000CC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8E7EC7A5-8873-420F-8148-1063FA0BDD3B}"/>
                </a:ext>
              </a:extLst>
            </p:cNvPr>
            <p:cNvSpPr txBox="1"/>
            <p:nvPr/>
          </p:nvSpPr>
          <p:spPr>
            <a:xfrm>
              <a:off x="2714346" y="2847457"/>
              <a:ext cx="26479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GIẢI TÍCH</a:t>
              </a:r>
              <a:endParaRPr lang="en-US" sz="2800" b="1">
                <a:solidFill>
                  <a:srgbClr val="0000CC"/>
                </a:solidFill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0BD33D8-A7E3-45F3-ABB9-410254711C9C}"/>
                </a:ext>
              </a:extLst>
            </p:cNvPr>
            <p:cNvSpPr/>
            <p:nvPr/>
          </p:nvSpPr>
          <p:spPr>
            <a:xfrm>
              <a:off x="547608" y="3264839"/>
              <a:ext cx="2490711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0" cap="none" spc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09 Baroque " panose="020B0500000000000000" pitchFamily="34" charset="2"/>
                </a:rPr>
                <a:t>Chuyeân ñeà</a:t>
              </a:r>
              <a:endParaRPr lang="en-US" sz="36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D558E36-880F-45C9-BBF7-BB8F94BFDE6B}"/>
                </a:ext>
              </a:extLst>
            </p:cNvPr>
            <p:cNvSpPr txBox="1"/>
            <p:nvPr/>
          </p:nvSpPr>
          <p:spPr>
            <a:xfrm>
              <a:off x="111608" y="4832076"/>
              <a:ext cx="66071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ln w="0"/>
                  <a:solidFill>
                    <a:schemeClr val="accent6">
                      <a:lumMod val="75000"/>
                    </a:schemeClr>
                  </a:solidFill>
                  <a:effectLst>
                    <a:reflection blurRad="6350" stA="53000" endA="300" endPos="35500" dir="5400000" sy="-90000" algn="bl" rotWithShape="0"/>
                  </a:effectLst>
                  <a:latin typeface="Baskerville Old Face" panose="02020602080505020303" pitchFamily="18" charset="0"/>
                  <a:ea typeface="Yu Gothic Medium" panose="020B0500000000000000" pitchFamily="34" charset="-128"/>
                  <a:cs typeface="Chu Van An" panose="02020603050405020304" pitchFamily="18" charset="0"/>
                </a:rPr>
                <a:t>ĐẠO HÀM-ỨNG DỤNG</a:t>
              </a:r>
              <a:endParaRPr lang="en-US" sz="3200" b="1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45A1D22C-2F82-492F-87B3-9383BBADAF08}"/>
                </a:ext>
              </a:extLst>
            </p:cNvPr>
            <p:cNvSpPr txBox="1"/>
            <p:nvPr/>
          </p:nvSpPr>
          <p:spPr>
            <a:xfrm>
              <a:off x="250848" y="5637725"/>
              <a:ext cx="660715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HÀM SỐ LŨY THỪA</a:t>
              </a:r>
            </a:p>
            <a:p>
              <a:pPr algn="ctr"/>
              <a:r>
                <a:rPr lang="en-US" sz="36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MŨ-LOGARIT</a:t>
              </a:r>
              <a:endParaRPr lang="en-US" sz="3600" b="1">
                <a:solidFill>
                  <a:srgbClr val="0000CC"/>
                </a:solidFill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0E0206B-6E84-4A25-BFCA-AE27FC534EC6}"/>
              </a:ext>
            </a:extLst>
          </p:cNvPr>
          <p:cNvGrpSpPr/>
          <p:nvPr/>
        </p:nvGrpSpPr>
        <p:grpSpPr>
          <a:xfrm>
            <a:off x="291003" y="8842722"/>
            <a:ext cx="871985" cy="885514"/>
            <a:chOff x="291003" y="8842722"/>
            <a:chExt cx="871985" cy="885514"/>
          </a:xfrm>
        </p:grpSpPr>
        <p:pic>
          <p:nvPicPr>
            <p:cNvPr id="112" name="Picture 8" descr="Orange Round Circle - Free image on Pixabay">
              <a:extLst>
                <a:ext uri="{FF2B5EF4-FFF2-40B4-BE49-F238E27FC236}">
                  <a16:creationId xmlns:a16="http://schemas.microsoft.com/office/drawing/2014/main" id="{D43E95F5-5DF3-4AFE-B31A-8BA0AD6D8D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003" y="8842722"/>
              <a:ext cx="871985" cy="88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4" name="Picture 4" descr="KingBlack Skrt (kingblacks) - Perfil | Pinterest">
              <a:extLst>
                <a:ext uri="{FF2B5EF4-FFF2-40B4-BE49-F238E27FC236}">
                  <a16:creationId xmlns:a16="http://schemas.microsoft.com/office/drawing/2014/main" id="{1934F401-CC74-41A1-B6B2-465075BE58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526" y="9070894"/>
              <a:ext cx="422920" cy="46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5153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FFFFFF"/>
          </a:fgClr>
          <a:bgClr>
            <a:srgbClr val="FEFFF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430216C-B482-43A7-A0F9-822A4FD25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6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4198" y="4699069"/>
            <a:ext cx="8415930" cy="46520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B56954F-A86F-46A8-9106-4F08DEAE57D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957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72283" y="95051"/>
            <a:ext cx="6857999" cy="819154"/>
          </a:xfrm>
          <a:prstGeom prst="rect">
            <a:avLst/>
          </a:prstGeom>
        </p:spPr>
      </p:pic>
      <p:grpSp>
        <p:nvGrpSpPr>
          <p:cNvPr id="63" name="Group 62">
            <a:extLst>
              <a:ext uri="{FF2B5EF4-FFF2-40B4-BE49-F238E27FC236}">
                <a16:creationId xmlns:a16="http://schemas.microsoft.com/office/drawing/2014/main" id="{A0D65F1B-D2B1-4DC5-87F8-6E1B6CBFA395}"/>
              </a:ext>
            </a:extLst>
          </p:cNvPr>
          <p:cNvGrpSpPr/>
          <p:nvPr/>
        </p:nvGrpSpPr>
        <p:grpSpPr>
          <a:xfrm>
            <a:off x="-3875" y="682786"/>
            <a:ext cx="6759272" cy="467191"/>
            <a:chOff x="49369" y="703476"/>
            <a:chExt cx="6759272" cy="494080"/>
          </a:xfrm>
          <a:solidFill>
            <a:srgbClr val="FFC000"/>
          </a:solidFill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B50BF6FA-3DFE-44DC-9D28-5995C08A8D47}"/>
                </a:ext>
              </a:extLst>
            </p:cNvPr>
            <p:cNvSpPr/>
            <p:nvPr/>
          </p:nvSpPr>
          <p:spPr>
            <a:xfrm rot="5400570">
              <a:off x="1272878" y="-74303"/>
              <a:ext cx="48350" cy="2495367"/>
            </a:xfrm>
            <a:prstGeom prst="roundRect">
              <a:avLst>
                <a:gd name="adj" fmla="val 50000"/>
              </a:avLst>
            </a:prstGeom>
            <a:grpFill/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B11D96A0-3B35-4785-B261-75859A7BDB89}"/>
                </a:ext>
              </a:extLst>
            </p:cNvPr>
            <p:cNvSpPr/>
            <p:nvPr/>
          </p:nvSpPr>
          <p:spPr>
            <a:xfrm rot="3939315" flipH="1">
              <a:off x="2974703" y="426348"/>
              <a:ext cx="48350" cy="1053099"/>
            </a:xfrm>
            <a:prstGeom prst="roundRect">
              <a:avLst>
                <a:gd name="adj" fmla="val 50000"/>
              </a:avLst>
            </a:prstGeom>
            <a:grpFill/>
            <a:ln w="1905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AC3E2F1A-7C01-475F-A18A-64C569689D48}"/>
                </a:ext>
              </a:extLst>
            </p:cNvPr>
            <p:cNvSpPr/>
            <p:nvPr/>
          </p:nvSpPr>
          <p:spPr>
            <a:xfrm rot="5400570">
              <a:off x="5107313" y="-949503"/>
              <a:ext cx="48350" cy="335430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0" name="Picture 69">
            <a:extLst>
              <a:ext uri="{FF2B5EF4-FFF2-40B4-BE49-F238E27FC236}">
                <a16:creationId xmlns:a16="http://schemas.microsoft.com/office/drawing/2014/main" id="{87DE700B-C300-4ABE-BAC1-72007ABFE9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879" y="1193073"/>
            <a:ext cx="465202" cy="8398315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4D3C46F8-2447-4AC1-A5CC-181760CF50F0}"/>
              </a:ext>
            </a:extLst>
          </p:cNvPr>
          <p:cNvGrpSpPr/>
          <p:nvPr/>
        </p:nvGrpSpPr>
        <p:grpSpPr>
          <a:xfrm>
            <a:off x="-217177" y="1412605"/>
            <a:ext cx="751222" cy="7025981"/>
            <a:chOff x="1265932" y="366959"/>
            <a:chExt cx="697608" cy="6361217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A34C31AD-EFCB-4DC7-8E15-9A4EF765CBC2}"/>
                </a:ext>
              </a:extLst>
            </p:cNvPr>
            <p:cNvGrpSpPr/>
            <p:nvPr/>
          </p:nvGrpSpPr>
          <p:grpSpPr>
            <a:xfrm>
              <a:off x="1411110" y="366959"/>
              <a:ext cx="432860" cy="6361217"/>
              <a:chOff x="1456266" y="266688"/>
              <a:chExt cx="432860" cy="6124081"/>
            </a:xfrm>
          </p:grpSpPr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9AC6D122-92E0-42CB-A054-51D36A78CC10}"/>
                  </a:ext>
                </a:extLst>
              </p:cNvPr>
              <p:cNvSpPr/>
              <p:nvPr/>
            </p:nvSpPr>
            <p:spPr>
              <a:xfrm>
                <a:off x="1500418" y="300213"/>
                <a:ext cx="278534" cy="603355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C00000"/>
                  </a:gs>
                  <a:gs pos="4000">
                    <a:srgbClr val="FEFFE5"/>
                  </a:gs>
                  <a:gs pos="49590">
                    <a:srgbClr val="F6FFD5"/>
                  </a:gs>
                  <a:gs pos="96000">
                    <a:srgbClr val="FCFFF3"/>
                  </a:gs>
                  <a:gs pos="100000">
                    <a:srgbClr val="C00000"/>
                  </a:gs>
                </a:gsLst>
                <a:lin ang="5400000" scaled="1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2D0D9A22-EC7E-40EE-A82F-CBD45AABF860}"/>
                  </a:ext>
                </a:extLst>
              </p:cNvPr>
              <p:cNvSpPr txBox="1"/>
              <p:nvPr/>
            </p:nvSpPr>
            <p:spPr>
              <a:xfrm>
                <a:off x="1482726" y="41064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0A36161-DFC4-4F6D-BAE4-5262CE136B91}"/>
                  </a:ext>
                </a:extLst>
              </p:cNvPr>
              <p:cNvSpPr txBox="1"/>
              <p:nvPr/>
            </p:nvSpPr>
            <p:spPr>
              <a:xfrm>
                <a:off x="1482726" y="5805284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⧰</a:t>
                </a:r>
                <a:endParaRPr lang="en-US" b="1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59057CD5-BC10-4953-B685-68D5569ED4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677334"/>
                <a:ext cx="0" cy="622217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CC6B158A-8020-4205-80CF-30794DA881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0118" y="5419996"/>
                <a:ext cx="0" cy="490932"/>
              </a:xfrm>
              <a:prstGeom prst="line">
                <a:avLst/>
              </a:prstGeom>
              <a:ln w="12700">
                <a:solidFill>
                  <a:srgbClr val="0000C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33C83744-DA27-45F6-A77C-46BBF2FCBA4D}"/>
                  </a:ext>
                </a:extLst>
              </p:cNvPr>
              <p:cNvSpPr txBox="1"/>
              <p:nvPr/>
            </p:nvSpPr>
            <p:spPr>
              <a:xfrm>
                <a:off x="1458207" y="6021437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CC363BD4-6A2E-424F-AB19-1C81E039762B}"/>
                  </a:ext>
                </a:extLst>
              </p:cNvPr>
              <p:cNvSpPr txBox="1"/>
              <p:nvPr/>
            </p:nvSpPr>
            <p:spPr>
              <a:xfrm>
                <a:off x="1456266" y="266688"/>
                <a:ext cx="406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>
                    <a:solidFill>
                      <a:srgbClr val="FFFF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sym typeface="Wingdings" panose="05000000000000000000" pitchFamily="2" charset="2"/>
                  </a:rPr>
                  <a:t></a:t>
                </a:r>
                <a:endParaRPr lang="en-US" b="1">
                  <a:solidFill>
                    <a:srgbClr val="FFFF00"/>
                  </a:solidFill>
                </a:endParaRP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6D95B082-BF65-49D1-817B-1E6533A71522}"/>
                </a:ext>
              </a:extLst>
            </p:cNvPr>
            <p:cNvGrpSpPr/>
            <p:nvPr/>
          </p:nvGrpSpPr>
          <p:grpSpPr>
            <a:xfrm>
              <a:off x="1265932" y="1082794"/>
              <a:ext cx="697608" cy="4889692"/>
              <a:chOff x="1265932" y="1082794"/>
              <a:chExt cx="697608" cy="4889692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709A2B05-675F-4D9C-9E7C-60F61530E2FE}"/>
                  </a:ext>
                </a:extLst>
              </p:cNvPr>
              <p:cNvGrpSpPr/>
              <p:nvPr/>
            </p:nvGrpSpPr>
            <p:grpSpPr>
              <a:xfrm>
                <a:off x="1437570" y="1082794"/>
                <a:ext cx="525970" cy="435333"/>
                <a:chOff x="3832579" y="2985198"/>
                <a:chExt cx="525970" cy="435333"/>
              </a:xfrm>
            </p:grpSpPr>
            <p:sp>
              <p:nvSpPr>
                <p:cNvPr id="81" name="Flowchart: Terminator 80">
                  <a:extLst>
                    <a:ext uri="{FF2B5EF4-FFF2-40B4-BE49-F238E27FC236}">
                      <a16:creationId xmlns:a16="http://schemas.microsoft.com/office/drawing/2014/main" id="{E8380513-871B-4644-9DB2-537A8266F4F8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TextBox 81">
                  <a:extLst>
                    <a:ext uri="{FF2B5EF4-FFF2-40B4-BE49-F238E27FC236}">
                      <a16:creationId xmlns:a16="http://schemas.microsoft.com/office/drawing/2014/main" id="{C25D0D95-0729-4E5F-B22D-B81CBD4CB08F}"/>
                    </a:ext>
                  </a:extLst>
                </p:cNvPr>
                <p:cNvSpPr txBox="1"/>
                <p:nvPr/>
              </p:nvSpPr>
              <p:spPr>
                <a:xfrm>
                  <a:off x="3832579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BC1B5346-0163-4EEB-AED6-DC0150B50125}"/>
                  </a:ext>
                </a:extLst>
              </p:cNvPr>
              <p:cNvGrpSpPr/>
              <p:nvPr/>
            </p:nvGrpSpPr>
            <p:grpSpPr>
              <a:xfrm rot="10800000">
                <a:off x="1265932" y="5537153"/>
                <a:ext cx="525970" cy="435333"/>
                <a:chOff x="3821290" y="2985198"/>
                <a:chExt cx="525970" cy="435333"/>
              </a:xfrm>
            </p:grpSpPr>
            <p:sp>
              <p:nvSpPr>
                <p:cNvPr id="79" name="Flowchart: Terminator 78">
                  <a:extLst>
                    <a:ext uri="{FF2B5EF4-FFF2-40B4-BE49-F238E27FC236}">
                      <a16:creationId xmlns:a16="http://schemas.microsoft.com/office/drawing/2014/main" id="{2E9E8E5F-6AE0-46D5-8F7A-AED4ED016AE9}"/>
                    </a:ext>
                  </a:extLst>
                </p:cNvPr>
                <p:cNvSpPr/>
                <p:nvPr/>
              </p:nvSpPr>
              <p:spPr>
                <a:xfrm rot="5400000">
                  <a:off x="3827097" y="3093316"/>
                  <a:ext cx="356310" cy="140073"/>
                </a:xfrm>
                <a:prstGeom prst="flowChartTerminator">
                  <a:avLst/>
                </a:prstGeom>
                <a:solidFill>
                  <a:srgbClr val="C922EA"/>
                </a:solidFill>
                <a:ln>
                  <a:solidFill>
                    <a:srgbClr val="0000C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A2E2FA2D-F9D5-43AC-B8BC-26EC39BDFB3D}"/>
                    </a:ext>
                  </a:extLst>
                </p:cNvPr>
                <p:cNvSpPr txBox="1"/>
                <p:nvPr/>
              </p:nvSpPr>
              <p:spPr>
                <a:xfrm>
                  <a:off x="3821290" y="3051199"/>
                  <a:ext cx="5259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>
                      <a:solidFill>
                        <a:srgbClr val="FFFF00"/>
                      </a:solidFill>
                      <a:sym typeface="Wingdings" panose="05000000000000000000" pitchFamily="2" charset="2"/>
                    </a:rPr>
                    <a:t></a:t>
                  </a:r>
                  <a:endParaRPr lang="en-US">
                    <a:solidFill>
                      <a:srgbClr val="FFFF00"/>
                    </a:solidFill>
                  </a:endParaRPr>
                </a:p>
              </p:txBody>
            </p:sp>
          </p:grp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AE59F40-A659-4111-AF2A-FBAC8E4FA363}"/>
                  </a:ext>
                </a:extLst>
              </p:cNvPr>
              <p:cNvSpPr txBox="1"/>
              <p:nvPr/>
            </p:nvSpPr>
            <p:spPr>
              <a:xfrm rot="16200000">
                <a:off x="-450564" y="3237794"/>
                <a:ext cx="416900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000" b="1">
                    <a:solidFill>
                      <a:srgbClr val="0000CC"/>
                    </a:solidFill>
                    <a:latin typeface="SVNsouthern" panose="020B7200000000000000" pitchFamily="34" charset="0"/>
                    <a:cs typeface="Chu Van An" panose="02020603050405020304" pitchFamily="18" charset="0"/>
                  </a:rPr>
                  <a:t>Fb: Duong Hung-Zalo 0774860155_Chia sẻ Full Word xinh giải chi tiết</a:t>
                </a:r>
              </a:p>
            </p:txBody>
          </p:sp>
        </p:grpSp>
      </p:grpSp>
      <p:sp>
        <p:nvSpPr>
          <p:cNvPr id="100" name="TextBox 99">
            <a:extLst>
              <a:ext uri="{FF2B5EF4-FFF2-40B4-BE49-F238E27FC236}">
                <a16:creationId xmlns:a16="http://schemas.microsoft.com/office/drawing/2014/main" id="{61B6DFC5-F420-4627-842C-FD7AEB510D10}"/>
              </a:ext>
            </a:extLst>
          </p:cNvPr>
          <p:cNvSpPr txBox="1"/>
          <p:nvPr/>
        </p:nvSpPr>
        <p:spPr>
          <a:xfrm>
            <a:off x="4623720" y="821864"/>
            <a:ext cx="21238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rPr>
              <a:t>2021-2022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C37733-17A1-4DC8-8720-FC30DC194AC7}"/>
              </a:ext>
            </a:extLst>
          </p:cNvPr>
          <p:cNvGrpSpPr/>
          <p:nvPr/>
        </p:nvGrpSpPr>
        <p:grpSpPr>
          <a:xfrm>
            <a:off x="111608" y="2697541"/>
            <a:ext cx="6746392" cy="4512839"/>
            <a:chOff x="111608" y="2697541"/>
            <a:chExt cx="6746392" cy="4512839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50A2814A-2AFE-49DB-ACEB-5739AACD9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115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017" y="3214521"/>
              <a:ext cx="5350132" cy="399585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6EA8DD0-C7A5-44CF-BED2-D70FDFDC9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colorTemperature colorTemp="7864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972310" y="2531300"/>
              <a:ext cx="1107996" cy="1440478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A2C3E3B4-8908-4F39-B0F1-B94995611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10228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545" y="4005076"/>
              <a:ext cx="4976972" cy="2957883"/>
            </a:xfrm>
            <a:prstGeom prst="rect">
              <a:avLst/>
            </a:prstGeom>
          </p:spPr>
        </p:pic>
        <p:pic>
          <p:nvPicPr>
            <p:cNvPr id="98" name="Picture 12" descr="Free Image on Pixabay - Yellow, Round, Circle, Paint, Brush | Circle logo  design, Yellow circle, Sticker design">
              <a:extLst>
                <a:ext uri="{FF2B5EF4-FFF2-40B4-BE49-F238E27FC236}">
                  <a16:creationId xmlns:a16="http://schemas.microsoft.com/office/drawing/2014/main" id="{5854BB43-1EE5-4D0B-B1EF-D10B6B4F76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88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7861" y="2697714"/>
              <a:ext cx="1174930" cy="1160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CD8E2902-2609-46C5-AA98-A29A4DF3CECB}"/>
                </a:ext>
              </a:extLst>
            </p:cNvPr>
            <p:cNvSpPr txBox="1"/>
            <p:nvPr/>
          </p:nvSpPr>
          <p:spPr>
            <a:xfrm>
              <a:off x="2714346" y="4289892"/>
              <a:ext cx="21238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HP001 5 hàng" panose="020B0603050302020204" pitchFamily="34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Học kỳ 1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1CA43976-F5A1-4039-BD53-999473CB88D5}"/>
                </a:ext>
              </a:extLst>
            </p:cNvPr>
            <p:cNvSpPr txBox="1"/>
            <p:nvPr/>
          </p:nvSpPr>
          <p:spPr>
            <a:xfrm>
              <a:off x="5064555" y="2761535"/>
              <a:ext cx="971614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6600" cap="none" spc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 Medium" panose="020B0500000000000000" pitchFamily="34" charset="-128"/>
                  <a:ea typeface="Yu Gothic Medium" panose="020B0500000000000000" pitchFamily="34" charset="-128"/>
                  <a:cs typeface="Chu Van An" panose="02020603050405020304" pitchFamily="18" charset="0"/>
                </a:rPr>
                <a:t>⓬</a:t>
              </a:r>
              <a:endParaRPr lang="en-US" sz="6600">
                <a:solidFill>
                  <a:srgbClr val="0000CC"/>
                </a:solidFill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528781B1-EF6E-4728-974A-4901859B3DD2}"/>
                </a:ext>
              </a:extLst>
            </p:cNvPr>
            <p:cNvSpPr txBox="1"/>
            <p:nvPr/>
          </p:nvSpPr>
          <p:spPr>
            <a:xfrm>
              <a:off x="2714346" y="2961757"/>
              <a:ext cx="264798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GIẢI TÍCH</a:t>
              </a:r>
              <a:endParaRPr lang="en-US" sz="2800" b="1">
                <a:solidFill>
                  <a:srgbClr val="0000CC"/>
                </a:solidFill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089803D-2312-4B64-B787-F005870F0896}"/>
                </a:ext>
              </a:extLst>
            </p:cNvPr>
            <p:cNvSpPr/>
            <p:nvPr/>
          </p:nvSpPr>
          <p:spPr>
            <a:xfrm>
              <a:off x="547608" y="3264839"/>
              <a:ext cx="2490711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0" cap="none" spc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09 Baroque " panose="020B0500000000000000" pitchFamily="34" charset="2"/>
                </a:rPr>
                <a:t>Chuyeân ñeà</a:t>
              </a:r>
              <a:endParaRPr lang="en-US" sz="36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B5DB10AE-3C0B-4C2D-B824-5146988D016C}"/>
                </a:ext>
              </a:extLst>
            </p:cNvPr>
            <p:cNvSpPr txBox="1"/>
            <p:nvPr/>
          </p:nvSpPr>
          <p:spPr>
            <a:xfrm>
              <a:off x="111608" y="4832076"/>
              <a:ext cx="6607152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>
                  <a:ln w="0"/>
                  <a:solidFill>
                    <a:schemeClr val="accent6">
                      <a:lumMod val="75000"/>
                    </a:schemeClr>
                  </a:solidFill>
                  <a:effectLst>
                    <a:reflection blurRad="6350" stA="53000" endA="300" endPos="35500" dir="5400000" sy="-90000" algn="bl" rotWithShape="0"/>
                  </a:effectLst>
                  <a:latin typeface="Baskerville Old Face" panose="02020602080505020303" pitchFamily="18" charset="0"/>
                  <a:ea typeface="Yu Gothic Medium" panose="020B0500000000000000" pitchFamily="34" charset="-128"/>
                  <a:cs typeface="Chu Van An" panose="02020603050405020304" pitchFamily="18" charset="0"/>
                </a:rPr>
                <a:t>ĐẠO HÀM-ỨNG DỤNG</a:t>
              </a:r>
              <a:endParaRPr lang="en-US" sz="3200" b="1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184AF99-2478-4F44-BE05-58EE97B12178}"/>
                </a:ext>
              </a:extLst>
            </p:cNvPr>
            <p:cNvSpPr txBox="1"/>
            <p:nvPr/>
          </p:nvSpPr>
          <p:spPr>
            <a:xfrm>
              <a:off x="250848" y="5599625"/>
              <a:ext cx="6607152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HÀM SỐ LŨY THỪA</a:t>
              </a:r>
            </a:p>
            <a:p>
              <a:pPr algn="ctr"/>
              <a:r>
                <a:rPr lang="en-US" sz="36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MŨ-LOGARIT</a:t>
              </a:r>
              <a:endParaRPr lang="en-US" sz="3600" b="1">
                <a:solidFill>
                  <a:srgbClr val="0000CC"/>
                </a:solidFill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endParaRPr>
            </a:p>
          </p:txBody>
        </p:sp>
      </p:grp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23F4976-DEDD-4C3F-8817-3D41F9A2140F}"/>
              </a:ext>
            </a:extLst>
          </p:cNvPr>
          <p:cNvSpPr/>
          <p:nvPr/>
        </p:nvSpPr>
        <p:spPr>
          <a:xfrm>
            <a:off x="-34183" y="95050"/>
            <a:ext cx="6818063" cy="986790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FC08A32-CE9B-44CE-99F1-7CA9F9A4F797}"/>
              </a:ext>
            </a:extLst>
          </p:cNvPr>
          <p:cNvSpPr txBox="1"/>
          <p:nvPr/>
        </p:nvSpPr>
        <p:spPr>
          <a:xfrm>
            <a:off x="-292847" y="396774"/>
            <a:ext cx="33025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Garamond" panose="02020404030301010803" pitchFamily="18" charset="0"/>
                <a:ea typeface="Yu Gothic Medium" panose="020B0500000000000000" pitchFamily="34" charset="-128"/>
                <a:cs typeface="HP001 5H Normal" panose="020B0603050302020204" pitchFamily="34" charset="0"/>
              </a:rPr>
              <a:t>Fb_</a:t>
            </a:r>
            <a:r>
              <a:rPr lang="en-US" sz="2800" b="1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HP001 5 hàng" panose="020B0603050302020204" pitchFamily="34" charset="0"/>
                <a:ea typeface="Yu Gothic Medium" panose="020B0500000000000000" pitchFamily="34" charset="-128"/>
                <a:cs typeface="HP001 5H Normal" panose="020B0603050302020204" pitchFamily="34" charset="0"/>
              </a:rPr>
              <a:t>Duong Hung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D1120D-B6EF-4926-910A-4118F11F285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52785" y="7297903"/>
            <a:ext cx="5800927" cy="2331537"/>
          </a:xfrm>
          <a:prstGeom prst="rect">
            <a:avLst/>
          </a:prstGeom>
        </p:spPr>
      </p:pic>
      <p:pic>
        <p:nvPicPr>
          <p:cNvPr id="126" name="Picture 2" descr="100+ tải ảnh picsart - hinhanhsieudep.net">
            <a:extLst>
              <a:ext uri="{FF2B5EF4-FFF2-40B4-BE49-F238E27FC236}">
                <a16:creationId xmlns:a16="http://schemas.microsoft.com/office/drawing/2014/main" id="{777D620A-8BA0-4FFD-AEA9-3D1EEBEAB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5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458289" y="382362"/>
            <a:ext cx="161365" cy="792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9C39863D-1EDF-44ED-B7CF-B9829E1F893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33" y="9212534"/>
            <a:ext cx="6858000" cy="75042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9DF7640-8ACC-486F-84F7-44E2A26AB20E}"/>
              </a:ext>
            </a:extLst>
          </p:cNvPr>
          <p:cNvGrpSpPr/>
          <p:nvPr/>
        </p:nvGrpSpPr>
        <p:grpSpPr>
          <a:xfrm>
            <a:off x="401796" y="1207591"/>
            <a:ext cx="1073780" cy="604025"/>
            <a:chOff x="250848" y="8390446"/>
            <a:chExt cx="1863350" cy="1247788"/>
          </a:xfrm>
        </p:grpSpPr>
        <p:pic>
          <p:nvPicPr>
            <p:cNvPr id="129" name="Picture 47">
              <a:extLst>
                <a:ext uri="{FF2B5EF4-FFF2-40B4-BE49-F238E27FC236}">
                  <a16:creationId xmlns:a16="http://schemas.microsoft.com/office/drawing/2014/main" id="{91A501B4-6715-45E4-940F-25466AD06C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998" y="8390446"/>
              <a:ext cx="1600200" cy="1204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0" name="Picture 48">
              <a:extLst>
                <a:ext uri="{FF2B5EF4-FFF2-40B4-BE49-F238E27FC236}">
                  <a16:creationId xmlns:a16="http://schemas.microsoft.com/office/drawing/2014/main" id="{2D0BC69C-B47A-40D1-9BB0-B46E1FCB3C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848" y="8768386"/>
              <a:ext cx="1353097" cy="8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D10C688D-2562-4BE1-B8AC-532920CBAC78}"/>
              </a:ext>
            </a:extLst>
          </p:cNvPr>
          <p:cNvGrpSpPr/>
          <p:nvPr/>
        </p:nvGrpSpPr>
        <p:grpSpPr>
          <a:xfrm>
            <a:off x="4048114" y="9028405"/>
            <a:ext cx="2740103" cy="495214"/>
            <a:chOff x="4048114" y="9028405"/>
            <a:chExt cx="2740103" cy="495214"/>
          </a:xfrm>
        </p:grpSpPr>
        <p:sp>
          <p:nvSpPr>
            <p:cNvPr id="132" name="Flowchart: Terminator 131">
              <a:extLst>
                <a:ext uri="{FF2B5EF4-FFF2-40B4-BE49-F238E27FC236}">
                  <a16:creationId xmlns:a16="http://schemas.microsoft.com/office/drawing/2014/main" id="{EE33B303-9EF0-446C-BEE9-50BDEBA04702}"/>
                </a:ext>
              </a:extLst>
            </p:cNvPr>
            <p:cNvSpPr/>
            <p:nvPr/>
          </p:nvSpPr>
          <p:spPr>
            <a:xfrm>
              <a:off x="4148337" y="9028405"/>
              <a:ext cx="2427981" cy="495214"/>
            </a:xfrm>
            <a:prstGeom prst="flowChartTerminator">
              <a:avLst/>
            </a:prstGeom>
            <a:solidFill>
              <a:srgbClr val="FDFF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662F4D1C-68FA-454B-9D49-63573B30FDE8}"/>
                </a:ext>
              </a:extLst>
            </p:cNvPr>
            <p:cNvSpPr txBox="1"/>
            <p:nvPr/>
          </p:nvSpPr>
          <p:spPr>
            <a:xfrm>
              <a:off x="4048114" y="9035916"/>
              <a:ext cx="274010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Segoe UI Semilight" panose="020B0402040204020203" pitchFamily="34" charset="0"/>
                  <a:ea typeface="Yu Gothic Medium" panose="020B0500000000000000" pitchFamily="34" charset="-128"/>
                  <a:cs typeface="Segoe UI Semilight" panose="020B0402040204020203" pitchFamily="34" charset="0"/>
                </a:rPr>
                <a:t>Lưu hành nội bộ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455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FFFFFF"/>
          </a:fgClr>
          <a:bgClr>
            <a:srgbClr val="FEFFF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9081EB38-6C7E-4E31-83CC-8110BD862FFC}"/>
              </a:ext>
            </a:extLst>
          </p:cNvPr>
          <p:cNvGrpSpPr/>
          <p:nvPr/>
        </p:nvGrpSpPr>
        <p:grpSpPr>
          <a:xfrm>
            <a:off x="-239614" y="-1"/>
            <a:ext cx="7186643" cy="9867905"/>
            <a:chOff x="-239614" y="-1"/>
            <a:chExt cx="7186643" cy="9867905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C586256B-CBCD-40FB-8544-E48C7DF9D2BE}"/>
                </a:ext>
              </a:extLst>
            </p:cNvPr>
            <p:cNvGrpSpPr/>
            <p:nvPr/>
          </p:nvGrpSpPr>
          <p:grpSpPr>
            <a:xfrm>
              <a:off x="-163944" y="0"/>
              <a:ext cx="7110973" cy="9867904"/>
              <a:chOff x="-163944" y="0"/>
              <a:chExt cx="7110973" cy="9867904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7D4A155A-20FB-4452-B8C3-20427CE81130}"/>
                  </a:ext>
                </a:extLst>
              </p:cNvPr>
              <p:cNvGrpSpPr/>
              <p:nvPr/>
            </p:nvGrpSpPr>
            <p:grpSpPr>
              <a:xfrm>
                <a:off x="-163944" y="0"/>
                <a:ext cx="7021944" cy="9867904"/>
                <a:chOff x="-163944" y="0"/>
                <a:chExt cx="7021944" cy="9867904"/>
              </a:xfrm>
            </p:grpSpPr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C0E797D2-23C1-4B26-8C0F-6BD446A9C87A}"/>
                    </a:ext>
                  </a:extLst>
                </p:cNvPr>
                <p:cNvGrpSpPr/>
                <p:nvPr/>
              </p:nvGrpSpPr>
              <p:grpSpPr>
                <a:xfrm>
                  <a:off x="-163944" y="0"/>
                  <a:ext cx="7021944" cy="9867904"/>
                  <a:chOff x="-155943" y="19046"/>
                  <a:chExt cx="7021944" cy="9867904"/>
                </a:xfrm>
              </p:grpSpPr>
              <p:pic>
                <p:nvPicPr>
                  <p:cNvPr id="11" name="Picture 10">
                    <a:extLst>
                      <a:ext uri="{FF2B5EF4-FFF2-40B4-BE49-F238E27FC236}">
                        <a16:creationId xmlns:a16="http://schemas.microsoft.com/office/drawing/2014/main" id="{2E11A897-24C5-464A-BA2E-2ED3B45D33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001" y="9063630"/>
                    <a:ext cx="6858000" cy="823320"/>
                  </a:xfrm>
                  <a:prstGeom prst="rect">
                    <a:avLst/>
                  </a:prstGeom>
                </p:spPr>
              </p:pic>
              <p:pic>
                <p:nvPicPr>
                  <p:cNvPr id="14" name="Picture 13">
                    <a:extLst>
                      <a:ext uri="{FF2B5EF4-FFF2-40B4-BE49-F238E27FC236}">
                        <a16:creationId xmlns:a16="http://schemas.microsoft.com/office/drawing/2014/main" id="{B430216C-B482-43A7-A0F9-822A4FD258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colorTemperature colorTemp="2697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2425432" y="4623064"/>
                    <a:ext cx="8415930" cy="465201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5B56954F-A86F-46A8-9106-4F08DEAE57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colorTemperature colorTemp="8957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0800000">
                    <a:off x="-11049" y="19046"/>
                    <a:ext cx="6857999" cy="819154"/>
                  </a:xfrm>
                  <a:prstGeom prst="rect">
                    <a:avLst/>
                  </a:prstGeom>
                </p:spPr>
              </p:pic>
              <p:pic>
                <p:nvPicPr>
                  <p:cNvPr id="57" name="Picture 56">
                    <a:extLst>
                      <a:ext uri="{FF2B5EF4-FFF2-40B4-BE49-F238E27FC236}">
                        <a16:creationId xmlns:a16="http://schemas.microsoft.com/office/drawing/2014/main" id="{50A2814A-2AFE-49DB-ACEB-5739AACD9F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colorTemperature colorTemp="11500"/>
                            </a14:imgEffect>
                            <a14:imgEffect>
                              <a14:saturation sat="3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7251" y="2994138"/>
                    <a:ext cx="5350132" cy="3803081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D6EA8DD0-C7A5-44CF-BED2-D70FDFDC94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colorTemperature colorTemp="7864"/>
                            </a14:imgEffect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5048810" y="2197846"/>
                    <a:ext cx="1107996" cy="1474115"/>
                  </a:xfrm>
                  <a:prstGeom prst="rect">
                    <a:avLst/>
                  </a:prstGeom>
                </p:spPr>
              </p:pic>
              <p:grpSp>
                <p:nvGrpSpPr>
                  <p:cNvPr id="63" name="Group 62">
                    <a:extLst>
                      <a:ext uri="{FF2B5EF4-FFF2-40B4-BE49-F238E27FC236}">
                        <a16:creationId xmlns:a16="http://schemas.microsoft.com/office/drawing/2014/main" id="{A0D65F1B-D2B1-4DC5-87F8-6E1B6CBFA395}"/>
                      </a:ext>
                    </a:extLst>
                  </p:cNvPr>
                  <p:cNvGrpSpPr/>
                  <p:nvPr/>
                </p:nvGrpSpPr>
                <p:grpSpPr>
                  <a:xfrm>
                    <a:off x="57359" y="606781"/>
                    <a:ext cx="6759272" cy="467191"/>
                    <a:chOff x="49369" y="703476"/>
                    <a:chExt cx="6759272" cy="494080"/>
                  </a:xfrm>
                  <a:solidFill>
                    <a:srgbClr val="FFC000"/>
                  </a:solidFill>
                </p:grpSpPr>
                <p:sp>
                  <p:nvSpPr>
                    <p:cNvPr id="64" name="Rectangle: Rounded Corners 63">
                      <a:extLst>
                        <a:ext uri="{FF2B5EF4-FFF2-40B4-BE49-F238E27FC236}">
                          <a16:creationId xmlns:a16="http://schemas.microsoft.com/office/drawing/2014/main" id="{B50BF6FA-3DFE-44DC-9D28-5995C08A8D47}"/>
                        </a:ext>
                      </a:extLst>
                    </p:cNvPr>
                    <p:cNvSpPr/>
                    <p:nvPr/>
                  </p:nvSpPr>
                  <p:spPr>
                    <a:xfrm rot="5400570">
                      <a:off x="1272878" y="-74303"/>
                      <a:ext cx="48350" cy="2495367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5" name="Rectangle: Rounded Corners 64">
                      <a:extLst>
                        <a:ext uri="{FF2B5EF4-FFF2-40B4-BE49-F238E27FC236}">
                          <a16:creationId xmlns:a16="http://schemas.microsoft.com/office/drawing/2014/main" id="{B11D96A0-3B35-4785-B261-75859A7BDB89}"/>
                        </a:ext>
                      </a:extLst>
                    </p:cNvPr>
                    <p:cNvSpPr/>
                    <p:nvPr/>
                  </p:nvSpPr>
                  <p:spPr>
                    <a:xfrm rot="3939315" flipH="1">
                      <a:off x="2974703" y="426348"/>
                      <a:ext cx="48350" cy="1053099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 w="19050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6" name="Rectangle: Rounded Corners 65">
                      <a:extLst>
                        <a:ext uri="{FF2B5EF4-FFF2-40B4-BE49-F238E27FC236}">
                          <a16:creationId xmlns:a16="http://schemas.microsoft.com/office/drawing/2014/main" id="{AC3E2F1A-7C01-475F-A18A-64C569689D48}"/>
                        </a:ext>
                      </a:extLst>
                    </p:cNvPr>
                    <p:cNvSpPr/>
                    <p:nvPr/>
                  </p:nvSpPr>
                  <p:spPr>
                    <a:xfrm rot="5400570">
                      <a:off x="5107313" y="-949503"/>
                      <a:ext cx="48350" cy="3354307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pic>
                <p:nvPicPr>
                  <p:cNvPr id="67" name="Picture 2" descr="100+ tải ảnh picsart - hinhanhsieudep.net">
                    <a:extLst>
                      <a:ext uri="{FF2B5EF4-FFF2-40B4-BE49-F238E27FC236}">
                        <a16:creationId xmlns:a16="http://schemas.microsoft.com/office/drawing/2014/main" id="{3CAF241D-CE18-4F81-A2D5-63482273DFE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2">
                            <a14:imgEffect>
                              <a14:colorTemperature colorTemp="11500"/>
                            </a14:imgEffect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0800000">
                    <a:off x="6519523" y="306357"/>
                    <a:ext cx="161365" cy="792323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87DE700B-C300-4ABE-BAC1-72007ABFE9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colorTemperature colorTemp="15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" y="1117068"/>
                    <a:ext cx="465202" cy="8398315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02D2AEF4-A292-4CBD-8EB4-C91091157C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colorTemperature colorTemp="5674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95281" y="6838946"/>
                    <a:ext cx="1675840" cy="1458241"/>
                  </a:xfrm>
                  <a:prstGeom prst="rect">
                    <a:avLst/>
                  </a:prstGeom>
                </p:spPr>
              </p:pic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4D3C46F8-2447-4AC1-A5CC-181760CF50F0}"/>
                      </a:ext>
                    </a:extLst>
                  </p:cNvPr>
                  <p:cNvGrpSpPr/>
                  <p:nvPr/>
                </p:nvGrpSpPr>
                <p:grpSpPr>
                  <a:xfrm>
                    <a:off x="-155943" y="1336600"/>
                    <a:ext cx="751222" cy="7025981"/>
                    <a:chOff x="1265932" y="366959"/>
                    <a:chExt cx="697608" cy="6361217"/>
                  </a:xfrm>
                </p:grpSpPr>
                <p:grpSp>
                  <p:nvGrpSpPr>
                    <p:cNvPr id="74" name="Group 73">
                      <a:extLst>
                        <a:ext uri="{FF2B5EF4-FFF2-40B4-BE49-F238E27FC236}">
                          <a16:creationId xmlns:a16="http://schemas.microsoft.com/office/drawing/2014/main" id="{A34C31AD-EFCB-4DC7-8E15-9A4EF765CBC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11110" y="366959"/>
                      <a:ext cx="432860" cy="6361217"/>
                      <a:chOff x="1456266" y="266688"/>
                      <a:chExt cx="432860" cy="6124081"/>
                    </a:xfrm>
                  </p:grpSpPr>
                  <p:sp>
                    <p:nvSpPr>
                      <p:cNvPr id="83" name="Rectangle: Rounded Corners 82">
                        <a:extLst>
                          <a:ext uri="{FF2B5EF4-FFF2-40B4-BE49-F238E27FC236}">
                            <a16:creationId xmlns:a16="http://schemas.microsoft.com/office/drawing/2014/main" id="{9AC6D122-92E0-42CB-A054-51D36A78CC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0418" y="300213"/>
                        <a:ext cx="278534" cy="6033557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>
                        <a:gsLst>
                          <a:gs pos="0">
                            <a:srgbClr val="C00000"/>
                          </a:gs>
                          <a:gs pos="4000">
                            <a:srgbClr val="FEFFE5"/>
                          </a:gs>
                          <a:gs pos="49590">
                            <a:srgbClr val="F6FFD5"/>
                          </a:gs>
                          <a:gs pos="96000">
                            <a:srgbClr val="FCFFF3"/>
                          </a:gs>
                          <a:gs pos="100000">
                            <a:srgbClr val="C00000"/>
                          </a:gs>
                        </a:gsLst>
                        <a:lin ang="5400000" scaled="1"/>
                      </a:gra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id="{2D0D9A22-EC7E-40EE-A82F-CBD45AABF86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82726" y="410647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a:t>⧰</a:t>
                        </a:r>
                        <a:endParaRPr lang="en-US" b="1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85" name="TextBox 84">
                        <a:extLst>
                          <a:ext uri="{FF2B5EF4-FFF2-40B4-BE49-F238E27FC236}">
                            <a16:creationId xmlns:a16="http://schemas.microsoft.com/office/drawing/2014/main" id="{50A36161-DFC4-4F6D-BAE4-5262CE136B9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82726" y="5805284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a:t>⧰</a:t>
                        </a:r>
                        <a:endParaRPr lang="en-US" b="1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cxnSp>
                    <p:nvCxnSpPr>
                      <p:cNvPr id="86" name="Straight Connector 85">
                        <a:extLst>
                          <a:ext uri="{FF2B5EF4-FFF2-40B4-BE49-F238E27FC236}">
                            <a16:creationId xmlns:a16="http://schemas.microsoft.com/office/drawing/2014/main" id="{59057CD5-BC10-4953-B685-68D5569ED4A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50118" y="677334"/>
                        <a:ext cx="0" cy="622217"/>
                      </a:xfrm>
                      <a:prstGeom prst="line">
                        <a:avLst/>
                      </a:prstGeom>
                      <a:ln w="12700">
                        <a:solidFill>
                          <a:srgbClr val="0000C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Straight Connector 86">
                        <a:extLst>
                          <a:ext uri="{FF2B5EF4-FFF2-40B4-BE49-F238E27FC236}">
                            <a16:creationId xmlns:a16="http://schemas.microsoft.com/office/drawing/2014/main" id="{CC6B158A-8020-4205-80CF-30794DA8811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50118" y="5419996"/>
                        <a:ext cx="0" cy="490932"/>
                      </a:xfrm>
                      <a:prstGeom prst="line">
                        <a:avLst/>
                      </a:prstGeom>
                      <a:ln w="12700">
                        <a:solidFill>
                          <a:srgbClr val="0000C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8" name="TextBox 87">
                        <a:extLst>
                          <a:ext uri="{FF2B5EF4-FFF2-40B4-BE49-F238E27FC236}">
                            <a16:creationId xmlns:a16="http://schemas.microsoft.com/office/drawing/2014/main" id="{33C83744-DA27-45F6-A77C-46BBF2FCBA4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58207" y="6021437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a:t></a:t>
                        </a:r>
                        <a:endParaRPr lang="en-US" b="1">
                          <a:solidFill>
                            <a:srgbClr val="FFFF00"/>
                          </a:solidFill>
                        </a:endParaRPr>
                      </a:p>
                    </p:txBody>
                  </p:sp>
                  <p:sp>
                    <p:nvSpPr>
                      <p:cNvPr id="89" name="TextBox 88">
                        <a:extLst>
                          <a:ext uri="{FF2B5EF4-FFF2-40B4-BE49-F238E27FC236}">
                            <a16:creationId xmlns:a16="http://schemas.microsoft.com/office/drawing/2014/main" id="{CC363BD4-6A2E-424F-AB19-1C81E03976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56266" y="266688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a:t></a:t>
                        </a:r>
                        <a:endParaRPr lang="en-US" b="1">
                          <a:solidFill>
                            <a:srgbClr val="FFFF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5" name="Group 74">
                      <a:extLst>
                        <a:ext uri="{FF2B5EF4-FFF2-40B4-BE49-F238E27FC236}">
                          <a16:creationId xmlns:a16="http://schemas.microsoft.com/office/drawing/2014/main" id="{6D95B082-BF65-49D1-817B-1E6533A715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65932" y="1082794"/>
                      <a:ext cx="697608" cy="4889692"/>
                      <a:chOff x="1265932" y="1082794"/>
                      <a:chExt cx="697608" cy="4889692"/>
                    </a:xfrm>
                  </p:grpSpPr>
                  <p:grpSp>
                    <p:nvGrpSpPr>
                      <p:cNvPr id="76" name="Group 75">
                        <a:extLst>
                          <a:ext uri="{FF2B5EF4-FFF2-40B4-BE49-F238E27FC236}">
                            <a16:creationId xmlns:a16="http://schemas.microsoft.com/office/drawing/2014/main" id="{709A2B05-675F-4D9C-9E7C-60F61530E2F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437570" y="1082794"/>
                        <a:ext cx="525970" cy="435333"/>
                        <a:chOff x="3832579" y="2985198"/>
                        <a:chExt cx="525970" cy="435333"/>
                      </a:xfrm>
                    </p:grpSpPr>
                    <p:sp>
                      <p:nvSpPr>
                        <p:cNvPr id="81" name="Flowchart: Terminator 80">
                          <a:extLst>
                            <a:ext uri="{FF2B5EF4-FFF2-40B4-BE49-F238E27FC236}">
                              <a16:creationId xmlns:a16="http://schemas.microsoft.com/office/drawing/2014/main" id="{E8380513-871B-4644-9DB2-537A8266F4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5400000">
                          <a:off x="3827097" y="3093316"/>
                          <a:ext cx="356310" cy="140073"/>
                        </a:xfrm>
                        <a:prstGeom prst="flowChartTerminator">
                          <a:avLst/>
                        </a:prstGeom>
                        <a:solidFill>
                          <a:srgbClr val="C922EA"/>
                        </a:solidFill>
                        <a:ln>
                          <a:solidFill>
                            <a:srgbClr val="0000C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82" name="TextBox 81">
                          <a:extLst>
                            <a:ext uri="{FF2B5EF4-FFF2-40B4-BE49-F238E27FC236}">
                              <a16:creationId xmlns:a16="http://schemas.microsoft.com/office/drawing/2014/main" id="{C25D0D95-0729-4E5F-B22D-B81CBD4CB08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32579" y="3051199"/>
                          <a:ext cx="52597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>
                              <a:solidFill>
                                <a:srgbClr val="FFFF00"/>
                              </a:solidFill>
                              <a:sym typeface="Wingdings" panose="05000000000000000000" pitchFamily="2" charset="2"/>
                            </a:rPr>
                            <a:t></a:t>
                          </a:r>
                          <a:endParaRPr lang="en-US">
                            <a:solidFill>
                              <a:srgbClr val="FFFF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77" name="Group 76">
                        <a:extLst>
                          <a:ext uri="{FF2B5EF4-FFF2-40B4-BE49-F238E27FC236}">
                            <a16:creationId xmlns:a16="http://schemas.microsoft.com/office/drawing/2014/main" id="{BC1B5346-0163-4EEB-AED6-DC0150B50125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0800000">
                        <a:off x="1265932" y="5537153"/>
                        <a:ext cx="525970" cy="435333"/>
                        <a:chOff x="3821290" y="2985198"/>
                        <a:chExt cx="525970" cy="435333"/>
                      </a:xfrm>
                    </p:grpSpPr>
                    <p:sp>
                      <p:nvSpPr>
                        <p:cNvPr id="79" name="Flowchart: Terminator 78">
                          <a:extLst>
                            <a:ext uri="{FF2B5EF4-FFF2-40B4-BE49-F238E27FC236}">
                              <a16:creationId xmlns:a16="http://schemas.microsoft.com/office/drawing/2014/main" id="{2E9E8E5F-6AE0-46D5-8F7A-AED4ED016A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5400000">
                          <a:off x="3827097" y="3093316"/>
                          <a:ext cx="356310" cy="140073"/>
                        </a:xfrm>
                        <a:prstGeom prst="flowChartTerminator">
                          <a:avLst/>
                        </a:prstGeom>
                        <a:solidFill>
                          <a:srgbClr val="C922EA"/>
                        </a:solidFill>
                        <a:ln>
                          <a:solidFill>
                            <a:srgbClr val="0000C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80" name="TextBox 79">
                          <a:extLst>
                            <a:ext uri="{FF2B5EF4-FFF2-40B4-BE49-F238E27FC236}">
                              <a16:creationId xmlns:a16="http://schemas.microsoft.com/office/drawing/2014/main" id="{A2E2FA2D-F9D5-43AC-B8BC-26EC39BDFB3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21290" y="3051199"/>
                          <a:ext cx="52597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>
                              <a:solidFill>
                                <a:srgbClr val="FFFF00"/>
                              </a:solidFill>
                              <a:sym typeface="Wingdings" panose="05000000000000000000" pitchFamily="2" charset="2"/>
                            </a:rPr>
                            <a:t></a:t>
                          </a:r>
                          <a:endParaRPr lang="en-US">
                            <a:solidFill>
                              <a:srgbClr val="FFFF00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78" name="TextBox 77">
                        <a:extLst>
                          <a:ext uri="{FF2B5EF4-FFF2-40B4-BE49-F238E27FC236}">
                            <a16:creationId xmlns:a16="http://schemas.microsoft.com/office/drawing/2014/main" id="{0AE59F40-A659-4111-AF2A-FBAC8E4FA363}"/>
                          </a:ext>
                        </a:extLst>
                      </p:cNvPr>
                      <p:cNvSpPr txBox="1"/>
                      <p:nvPr/>
                    </p:nvSpPr>
                    <p:spPr>
                      <a:xfrm rot="16200000">
                        <a:off x="-450564" y="3237794"/>
                        <a:ext cx="4169009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000" b="1">
                            <a:solidFill>
                              <a:srgbClr val="0000CC"/>
                            </a:solidFill>
                            <a:latin typeface="SVNsouthern" panose="020B7200000000000000" pitchFamily="34" charset="0"/>
                            <a:cs typeface="Chu Van An" panose="02020603050405020304" pitchFamily="18" charset="0"/>
                          </a:rPr>
                          <a:t>Fb: Duong Hung-Zalo 0774860155_Chia sẻ Full Word xinh giải chi tiết</a:t>
                        </a:r>
                      </a:p>
                    </p:txBody>
                  </p:sp>
                </p:grpSp>
              </p:grpSp>
            </p:grpSp>
            <p:pic>
              <p:nvPicPr>
                <p:cNvPr id="95" name="Picture 94">
                  <a:extLst>
                    <a:ext uri="{FF2B5EF4-FFF2-40B4-BE49-F238E27FC236}">
                      <a16:creationId xmlns:a16="http://schemas.microsoft.com/office/drawing/2014/main" id="{A2C3E3B4-8908-4F39-B0F1-B949956116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colorTemperature colorTemp="10228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1778" y="3717522"/>
                  <a:ext cx="4976972" cy="2881824"/>
                </a:xfrm>
                <a:prstGeom prst="rect">
                  <a:avLst/>
                </a:prstGeom>
              </p:spPr>
            </p:pic>
          </p:grpSp>
          <p:pic>
            <p:nvPicPr>
              <p:cNvPr id="97" name="Picture 6" descr="Orange Round Circle - Free image on Pixabay">
                <a:extLst>
                  <a:ext uri="{FF2B5EF4-FFF2-40B4-BE49-F238E27FC236}">
                    <a16:creationId xmlns:a16="http://schemas.microsoft.com/office/drawing/2014/main" id="{810A3EAD-92F4-4735-9872-B4F29B696F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798" y="6889760"/>
                <a:ext cx="1675840" cy="13515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8" name="Picture 12" descr="Free Image on Pixabay - Yellow, Round, Circle, Paint, Brush | Circle logo  design, Yellow circle, Sticker design">
                <a:extLst>
                  <a:ext uri="{FF2B5EF4-FFF2-40B4-BE49-F238E27FC236}">
                    <a16:creationId xmlns:a16="http://schemas.microsoft.com/office/drawing/2014/main" id="{5854BB43-1EE5-4D0B-B1EF-D10B6B4F76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colorTemperature colorTemp="88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1094" y="2329949"/>
                <a:ext cx="1174930" cy="11605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CD8E2902-2609-46C5-AA98-A29A4DF3CECB}"/>
                  </a:ext>
                </a:extLst>
              </p:cNvPr>
              <p:cNvSpPr txBox="1"/>
              <p:nvPr/>
            </p:nvSpPr>
            <p:spPr>
              <a:xfrm>
                <a:off x="2767579" y="4113163"/>
                <a:ext cx="212380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HP001 5 hàng" panose="020B0603050302020204" pitchFamily="34" charset="0"/>
                    <a:ea typeface="Yu Gothic Medium" panose="020B0500000000000000" pitchFamily="34" charset="-128"/>
                    <a:cs typeface="HP001 5H Normal" panose="020B0603050302020204" pitchFamily="34" charset="0"/>
                  </a:rPr>
                  <a:t>Học kỳ 1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61B6DFC5-F420-4627-842C-FD7AEB510D10}"/>
                  </a:ext>
                </a:extLst>
              </p:cNvPr>
              <p:cNvSpPr txBox="1"/>
              <p:nvPr/>
            </p:nvSpPr>
            <p:spPr>
              <a:xfrm>
                <a:off x="4676953" y="726813"/>
                <a:ext cx="212380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>
                    <a:ln w="0"/>
                    <a:solidFill>
                      <a:srgbClr val="FF0000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2021-2022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1CA43976-F5A1-4039-BD53-999473CB88D5}"/>
                  </a:ext>
                </a:extLst>
              </p:cNvPr>
              <p:cNvSpPr txBox="1"/>
              <p:nvPr/>
            </p:nvSpPr>
            <p:spPr>
              <a:xfrm>
                <a:off x="5116152" y="2375586"/>
                <a:ext cx="971614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6600" cap="none" spc="0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Yu Gothic Medium" panose="020B0500000000000000" pitchFamily="34" charset="-128"/>
                    <a:ea typeface="Yu Gothic Medium" panose="020B0500000000000000" pitchFamily="34" charset="-128"/>
                    <a:cs typeface="Chu Van An" panose="02020603050405020304" pitchFamily="18" charset="0"/>
                  </a:rPr>
                  <a:t>⓫</a:t>
                </a:r>
                <a:endParaRPr lang="en-US" sz="6600">
                  <a:solidFill>
                    <a:srgbClr val="0000CC"/>
                  </a:solidFill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528781B1-EF6E-4728-974A-4901859B3DD2}"/>
                  </a:ext>
                </a:extLst>
              </p:cNvPr>
              <p:cNvSpPr txBox="1"/>
              <p:nvPr/>
            </p:nvSpPr>
            <p:spPr>
              <a:xfrm>
                <a:off x="2767579" y="2626076"/>
                <a:ext cx="264798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GIẢI TÍCH</a:t>
                </a:r>
                <a:endParaRPr lang="en-US" sz="2800" b="1">
                  <a:solidFill>
                    <a:srgbClr val="0000CC"/>
                  </a:solidFill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A089803D-2312-4B64-B787-F005870F0896}"/>
                  </a:ext>
                </a:extLst>
              </p:cNvPr>
              <p:cNvSpPr/>
              <p:nvPr/>
            </p:nvSpPr>
            <p:spPr>
              <a:xfrm>
                <a:off x="600841" y="2897074"/>
                <a:ext cx="2490711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400" b="0" cap="none" spc="0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VNI 09 Baroque " panose="020B0500000000000000" pitchFamily="34" charset="2"/>
                  </a:rPr>
                  <a:t>Chuyeân ñeà</a:t>
                </a:r>
                <a:endParaRPr lang="en-US" sz="3600" b="0" cap="none" spc="0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B5DB10AE-3C0B-4C2D-B824-5146988D016C}"/>
                  </a:ext>
                </a:extLst>
              </p:cNvPr>
              <p:cNvSpPr txBox="1"/>
              <p:nvPr/>
            </p:nvSpPr>
            <p:spPr>
              <a:xfrm>
                <a:off x="328844" y="4674845"/>
                <a:ext cx="660715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>
                    <a:ln w="0"/>
                    <a:solidFill>
                      <a:schemeClr val="accent6">
                        <a:lumMod val="75000"/>
                      </a:schemeClr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Baskerville Old Face" panose="02020602080505020303" pitchFamily="18" charset="0"/>
                    <a:ea typeface="Yu Gothic Medium" panose="020B0500000000000000" pitchFamily="34" charset="-128"/>
                    <a:cs typeface="Chu Van An" panose="02020603050405020304" pitchFamily="18" charset="0"/>
                  </a:rPr>
                  <a:t>HÀM SỐ LƯỢNG GIÁC</a:t>
                </a:r>
                <a:endParaRPr lang="en-US" sz="3200" b="1">
                  <a:solidFill>
                    <a:schemeClr val="accent6">
                      <a:lumMod val="75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106" name="Picture 4" descr="Bài 1: Hàm số lượng giác - Hoc24">
                <a:extLst>
                  <a:ext uri="{FF2B5EF4-FFF2-40B4-BE49-F238E27FC236}">
                    <a16:creationId xmlns:a16="http://schemas.microsoft.com/office/drawing/2014/main" id="{4AB959D2-6E93-4624-B57D-C864FAE0DE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4529" y="7016693"/>
                <a:ext cx="3966791" cy="9413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" name="Picture 12" descr="Hand Flips Coin in Heads or Tails Toss - Vector Image">
                <a:extLst>
                  <a:ext uri="{FF2B5EF4-FFF2-40B4-BE49-F238E27FC236}">
                    <a16:creationId xmlns:a16="http://schemas.microsoft.com/office/drawing/2014/main" id="{51250643-9C2C-45D2-B872-BDC0701472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9058" y="7076488"/>
                <a:ext cx="769557" cy="10190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" name="Picture 107" descr="nhatky.info: Viên xúc xắc mùa thu">
                <a:extLst>
                  <a:ext uri="{FF2B5EF4-FFF2-40B4-BE49-F238E27FC236}">
                    <a16:creationId xmlns:a16="http://schemas.microsoft.com/office/drawing/2014/main" id="{8198940D-7380-4C99-ACE9-2F0581172F14}"/>
                  </a:ext>
                </a:extLst>
              </p:cNvPr>
              <p:cNvPicPr/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2132" y="5828573"/>
                <a:ext cx="896554" cy="55534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184AF99-2478-4F44-BE05-58EE97B12178}"/>
                  </a:ext>
                </a:extLst>
              </p:cNvPr>
              <p:cNvSpPr txBox="1"/>
              <p:nvPr/>
            </p:nvSpPr>
            <p:spPr>
              <a:xfrm>
                <a:off x="339877" y="5331145"/>
                <a:ext cx="660715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6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TỔ HỢP-XÁC SUẤT</a:t>
                </a:r>
                <a:endParaRPr lang="en-US" sz="3600" b="1">
                  <a:solidFill>
                    <a:srgbClr val="0000CC"/>
                  </a:solidFill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endParaRPr>
              </a:p>
            </p:txBody>
          </p:sp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DBA83FFE-2498-45D4-AFA8-E5EDD24B72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colorTemperature colorTemp="241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06873" y="1161460"/>
                <a:ext cx="1016941" cy="1066231"/>
              </a:xfrm>
              <a:prstGeom prst="rect">
                <a:avLst/>
              </a:prstGeom>
            </p:spPr>
          </p:pic>
        </p:grp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223F4976-DEDD-4C3F-8817-3D41F9A2140F}"/>
                </a:ext>
              </a:extLst>
            </p:cNvPr>
            <p:cNvSpPr/>
            <p:nvPr/>
          </p:nvSpPr>
          <p:spPr>
            <a:xfrm>
              <a:off x="19050" y="-1"/>
              <a:ext cx="6818063" cy="9867905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FC08A32-CE9B-44CE-99F1-7CA9F9A4F797}"/>
                </a:ext>
              </a:extLst>
            </p:cNvPr>
            <p:cNvSpPr txBox="1"/>
            <p:nvPr/>
          </p:nvSpPr>
          <p:spPr>
            <a:xfrm>
              <a:off x="-239614" y="301723"/>
              <a:ext cx="33025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Garamond" panose="02020404030301010803" pitchFamily="18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Fb_</a:t>
              </a:r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HP001 5 hàng" panose="020B0603050302020204" pitchFamily="34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Duong Hung</a:t>
              </a: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ACEA604-A6FA-4ECE-8A78-48EECB895BE0}"/>
                </a:ext>
              </a:extLst>
            </p:cNvPr>
            <p:cNvGrpSpPr/>
            <p:nvPr/>
          </p:nvGrpSpPr>
          <p:grpSpPr>
            <a:xfrm>
              <a:off x="3985909" y="9056918"/>
              <a:ext cx="2740103" cy="499765"/>
              <a:chOff x="3132850" y="8544819"/>
              <a:chExt cx="2740103" cy="499765"/>
            </a:xfrm>
          </p:grpSpPr>
          <p:sp>
            <p:nvSpPr>
              <p:cNvPr id="117" name="Flowchart: Terminator 116">
                <a:extLst>
                  <a:ext uri="{FF2B5EF4-FFF2-40B4-BE49-F238E27FC236}">
                    <a16:creationId xmlns:a16="http://schemas.microsoft.com/office/drawing/2014/main" id="{37E3FDA7-48D7-4096-B190-43CE3AD56802}"/>
                  </a:ext>
                </a:extLst>
              </p:cNvPr>
              <p:cNvSpPr/>
              <p:nvPr/>
            </p:nvSpPr>
            <p:spPr>
              <a:xfrm>
                <a:off x="3284370" y="8549370"/>
                <a:ext cx="2427981" cy="495214"/>
              </a:xfrm>
              <a:prstGeom prst="flowChartTerminator">
                <a:avLst/>
              </a:prstGeom>
              <a:solidFill>
                <a:srgbClr val="FDFF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8327795C-884E-4291-96E1-6F8FE36CDC16}"/>
                  </a:ext>
                </a:extLst>
              </p:cNvPr>
              <p:cNvSpPr txBox="1"/>
              <p:nvPr/>
            </p:nvSpPr>
            <p:spPr>
              <a:xfrm>
                <a:off x="3132850" y="8544819"/>
                <a:ext cx="274010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Segoe UI Semilight" panose="020B0402040204020203" pitchFamily="34" charset="0"/>
                    <a:ea typeface="Yu Gothic Medium" panose="020B0500000000000000" pitchFamily="34" charset="-128"/>
                    <a:cs typeface="Segoe UI Semilight" panose="020B0402040204020203" pitchFamily="34" charset="0"/>
                  </a:rPr>
                  <a:t>Lưu hành nội bộ</a:t>
                </a:r>
              </a:p>
            </p:txBody>
          </p:sp>
        </p:grpSp>
      </p:grpSp>
      <p:pic>
        <p:nvPicPr>
          <p:cNvPr id="55" name="Picture 46">
            <a:extLst>
              <a:ext uri="{FF2B5EF4-FFF2-40B4-BE49-F238E27FC236}">
                <a16:creationId xmlns:a16="http://schemas.microsoft.com/office/drawing/2014/main" id="{2FD205C4-945C-4DBA-8442-062E74E4D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8" y="9066829"/>
            <a:ext cx="907974" cy="6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93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FDFFF7"/>
          </a:fgClr>
          <a:bgClr>
            <a:srgbClr val="FEFFF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21">
            <a:extLst>
              <a:ext uri="{FF2B5EF4-FFF2-40B4-BE49-F238E27FC236}">
                <a16:creationId xmlns:a16="http://schemas.microsoft.com/office/drawing/2014/main" id="{9081EB38-6C7E-4E31-83CC-8110BD862FFC}"/>
              </a:ext>
            </a:extLst>
          </p:cNvPr>
          <p:cNvGrpSpPr/>
          <p:nvPr/>
        </p:nvGrpSpPr>
        <p:grpSpPr>
          <a:xfrm>
            <a:off x="-239614" y="-1"/>
            <a:ext cx="7186643" cy="9867905"/>
            <a:chOff x="-239614" y="-1"/>
            <a:chExt cx="7186643" cy="9867905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C586256B-CBCD-40FB-8544-E48C7DF9D2BE}"/>
                </a:ext>
              </a:extLst>
            </p:cNvPr>
            <p:cNvGrpSpPr/>
            <p:nvPr/>
          </p:nvGrpSpPr>
          <p:grpSpPr>
            <a:xfrm>
              <a:off x="-163944" y="0"/>
              <a:ext cx="7110973" cy="9867904"/>
              <a:chOff x="-163944" y="0"/>
              <a:chExt cx="7110973" cy="9867904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7D4A155A-20FB-4452-B8C3-20427CE81130}"/>
                  </a:ext>
                </a:extLst>
              </p:cNvPr>
              <p:cNvGrpSpPr/>
              <p:nvPr/>
            </p:nvGrpSpPr>
            <p:grpSpPr>
              <a:xfrm>
                <a:off x="-163944" y="0"/>
                <a:ext cx="7021944" cy="9867904"/>
                <a:chOff x="-163944" y="0"/>
                <a:chExt cx="7021944" cy="9867904"/>
              </a:xfrm>
            </p:grpSpPr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C0E797D2-23C1-4B26-8C0F-6BD446A9C87A}"/>
                    </a:ext>
                  </a:extLst>
                </p:cNvPr>
                <p:cNvGrpSpPr/>
                <p:nvPr/>
              </p:nvGrpSpPr>
              <p:grpSpPr>
                <a:xfrm>
                  <a:off x="-163944" y="0"/>
                  <a:ext cx="7021944" cy="9867904"/>
                  <a:chOff x="-155943" y="19046"/>
                  <a:chExt cx="7021944" cy="9867904"/>
                </a:xfrm>
              </p:grpSpPr>
              <p:pic>
                <p:nvPicPr>
                  <p:cNvPr id="11" name="Picture 10">
                    <a:extLst>
                      <a:ext uri="{FF2B5EF4-FFF2-40B4-BE49-F238E27FC236}">
                        <a16:creationId xmlns:a16="http://schemas.microsoft.com/office/drawing/2014/main" id="{2E11A897-24C5-464A-BA2E-2ED3B45D33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001" y="9063630"/>
                    <a:ext cx="6858000" cy="823320"/>
                  </a:xfrm>
                  <a:prstGeom prst="rect">
                    <a:avLst/>
                  </a:prstGeom>
                </p:spPr>
              </p:pic>
              <p:pic>
                <p:nvPicPr>
                  <p:cNvPr id="14" name="Picture 13">
                    <a:extLst>
                      <a:ext uri="{FF2B5EF4-FFF2-40B4-BE49-F238E27FC236}">
                        <a16:creationId xmlns:a16="http://schemas.microsoft.com/office/drawing/2014/main" id="{B430216C-B482-43A7-A0F9-822A4FD2585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colorTemperature colorTemp="2697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2425432" y="4623064"/>
                    <a:ext cx="8415930" cy="465201"/>
                  </a:xfrm>
                  <a:prstGeom prst="rect">
                    <a:avLst/>
                  </a:prstGeom>
                </p:spPr>
              </p:pic>
              <p:pic>
                <p:nvPicPr>
                  <p:cNvPr id="48" name="Picture 47">
                    <a:extLst>
                      <a:ext uri="{FF2B5EF4-FFF2-40B4-BE49-F238E27FC236}">
                        <a16:creationId xmlns:a16="http://schemas.microsoft.com/office/drawing/2014/main" id="{5B56954F-A86F-46A8-9106-4F08DEAE57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>
                    <a:duotone>
                      <a:schemeClr val="accent3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6">
                            <a14:imgEffect>
                              <a14:colorTemperature colorTemp="8957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0800000">
                    <a:off x="-11049" y="19046"/>
                    <a:ext cx="6857999" cy="819154"/>
                  </a:xfrm>
                  <a:prstGeom prst="rect">
                    <a:avLst/>
                  </a:prstGeom>
                </p:spPr>
              </p:pic>
              <p:pic>
                <p:nvPicPr>
                  <p:cNvPr id="57" name="Picture 56">
                    <a:extLst>
                      <a:ext uri="{FF2B5EF4-FFF2-40B4-BE49-F238E27FC236}">
                        <a16:creationId xmlns:a16="http://schemas.microsoft.com/office/drawing/2014/main" id="{50A2814A-2AFE-49DB-ACEB-5739AACD9F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colorTemperature colorTemp="11500"/>
                            </a14:imgEffect>
                            <a14:imgEffect>
                              <a14:saturation sat="3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7251" y="2994138"/>
                    <a:ext cx="5350132" cy="3803081"/>
                  </a:xfrm>
                  <a:prstGeom prst="rect">
                    <a:avLst/>
                  </a:prstGeom>
                </p:spPr>
              </p:pic>
              <p:pic>
                <p:nvPicPr>
                  <p:cNvPr id="62" name="Picture 61">
                    <a:extLst>
                      <a:ext uri="{FF2B5EF4-FFF2-40B4-BE49-F238E27FC236}">
                        <a16:creationId xmlns:a16="http://schemas.microsoft.com/office/drawing/2014/main" id="{D6EA8DD0-C7A5-44CF-BED2-D70FDFDC94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duotone>
                      <a:schemeClr val="accent6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colorTemperature colorTemp="7864"/>
                            </a14:imgEffect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5048810" y="2197846"/>
                    <a:ext cx="1107996" cy="1474115"/>
                  </a:xfrm>
                  <a:prstGeom prst="rect">
                    <a:avLst/>
                  </a:prstGeom>
                </p:spPr>
              </p:pic>
              <p:grpSp>
                <p:nvGrpSpPr>
                  <p:cNvPr id="63" name="Group 62">
                    <a:extLst>
                      <a:ext uri="{FF2B5EF4-FFF2-40B4-BE49-F238E27FC236}">
                        <a16:creationId xmlns:a16="http://schemas.microsoft.com/office/drawing/2014/main" id="{A0D65F1B-D2B1-4DC5-87F8-6E1B6CBFA395}"/>
                      </a:ext>
                    </a:extLst>
                  </p:cNvPr>
                  <p:cNvGrpSpPr/>
                  <p:nvPr/>
                </p:nvGrpSpPr>
                <p:grpSpPr>
                  <a:xfrm>
                    <a:off x="57359" y="606781"/>
                    <a:ext cx="6759272" cy="467191"/>
                    <a:chOff x="49369" y="703476"/>
                    <a:chExt cx="6759272" cy="494080"/>
                  </a:xfrm>
                  <a:solidFill>
                    <a:srgbClr val="FFC000"/>
                  </a:solidFill>
                </p:grpSpPr>
                <p:sp>
                  <p:nvSpPr>
                    <p:cNvPr id="64" name="Rectangle: Rounded Corners 63">
                      <a:extLst>
                        <a:ext uri="{FF2B5EF4-FFF2-40B4-BE49-F238E27FC236}">
                          <a16:creationId xmlns:a16="http://schemas.microsoft.com/office/drawing/2014/main" id="{B50BF6FA-3DFE-44DC-9D28-5995C08A8D47}"/>
                        </a:ext>
                      </a:extLst>
                    </p:cNvPr>
                    <p:cNvSpPr/>
                    <p:nvPr/>
                  </p:nvSpPr>
                  <p:spPr>
                    <a:xfrm rot="5400570">
                      <a:off x="1272878" y="-74303"/>
                      <a:ext cx="48350" cy="2495367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5" name="Rectangle: Rounded Corners 64">
                      <a:extLst>
                        <a:ext uri="{FF2B5EF4-FFF2-40B4-BE49-F238E27FC236}">
                          <a16:creationId xmlns:a16="http://schemas.microsoft.com/office/drawing/2014/main" id="{B11D96A0-3B35-4785-B261-75859A7BDB89}"/>
                        </a:ext>
                      </a:extLst>
                    </p:cNvPr>
                    <p:cNvSpPr/>
                    <p:nvPr/>
                  </p:nvSpPr>
                  <p:spPr>
                    <a:xfrm rot="3939315" flipH="1">
                      <a:off x="2974703" y="426348"/>
                      <a:ext cx="48350" cy="1053099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 w="19050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66" name="Rectangle: Rounded Corners 65">
                      <a:extLst>
                        <a:ext uri="{FF2B5EF4-FFF2-40B4-BE49-F238E27FC236}">
                          <a16:creationId xmlns:a16="http://schemas.microsoft.com/office/drawing/2014/main" id="{AC3E2F1A-7C01-475F-A18A-64C569689D48}"/>
                        </a:ext>
                      </a:extLst>
                    </p:cNvPr>
                    <p:cNvSpPr/>
                    <p:nvPr/>
                  </p:nvSpPr>
                  <p:spPr>
                    <a:xfrm rot="5400570">
                      <a:off x="5107313" y="-949503"/>
                      <a:ext cx="48350" cy="3354307"/>
                    </a:xfrm>
                    <a:prstGeom prst="roundRect">
                      <a:avLst>
                        <a:gd name="adj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pic>
                <p:nvPicPr>
                  <p:cNvPr id="67" name="Picture 2" descr="100+ tải ảnh picsart - hinhanhsieudep.net">
                    <a:extLst>
                      <a:ext uri="{FF2B5EF4-FFF2-40B4-BE49-F238E27FC236}">
                        <a16:creationId xmlns:a16="http://schemas.microsoft.com/office/drawing/2014/main" id="{3CAF241D-CE18-4F81-A2D5-63482273DFE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>
                    <a:duotone>
                      <a:schemeClr val="accent4">
                        <a:shade val="45000"/>
                        <a:satMod val="135000"/>
                      </a:schemeClr>
                      <a:prstClr val="white"/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12">
                            <a14:imgEffect>
                              <a14:colorTemperature colorTemp="11500"/>
                            </a14:imgEffect>
                            <a14:imgEffect>
                              <a14:saturation sat="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rot="10800000">
                    <a:off x="6519523" y="306357"/>
                    <a:ext cx="161365" cy="7923239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70" name="Picture 69">
                    <a:extLst>
                      <a:ext uri="{FF2B5EF4-FFF2-40B4-BE49-F238E27FC236}">
                        <a16:creationId xmlns:a16="http://schemas.microsoft.com/office/drawing/2014/main" id="{87DE700B-C300-4ABE-BAC1-72007ABFE91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colorTemperature colorTemp="1500"/>
                            </a14:imgEffect>
                            <a14:imgEffect>
                              <a14:saturation sat="4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" y="1117068"/>
                    <a:ext cx="465202" cy="8398315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02D2AEF4-A292-4CBD-8EB4-C91091157C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>
                    <a:extLst>
                      <a:ext uri="{BEBA8EAE-BF5A-486C-A8C5-ECC9F3942E4B}">
                        <a14:imgProps xmlns:a14="http://schemas.microsoft.com/office/drawing/2010/main">
                          <a14:imgLayer r:embed="rId10">
                            <a14:imgEffect>
                              <a14:colorTemperature colorTemp="5674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95281" y="6838946"/>
                    <a:ext cx="1675840" cy="1458241"/>
                  </a:xfrm>
                  <a:prstGeom prst="rect">
                    <a:avLst/>
                  </a:prstGeom>
                </p:spPr>
              </p:pic>
              <p:grpSp>
                <p:nvGrpSpPr>
                  <p:cNvPr id="73" name="Group 72">
                    <a:extLst>
                      <a:ext uri="{FF2B5EF4-FFF2-40B4-BE49-F238E27FC236}">
                        <a16:creationId xmlns:a16="http://schemas.microsoft.com/office/drawing/2014/main" id="{4D3C46F8-2447-4AC1-A5CC-181760CF50F0}"/>
                      </a:ext>
                    </a:extLst>
                  </p:cNvPr>
                  <p:cNvGrpSpPr/>
                  <p:nvPr/>
                </p:nvGrpSpPr>
                <p:grpSpPr>
                  <a:xfrm>
                    <a:off x="-155943" y="1336600"/>
                    <a:ext cx="751222" cy="7025981"/>
                    <a:chOff x="1265932" y="366959"/>
                    <a:chExt cx="697608" cy="6361217"/>
                  </a:xfrm>
                </p:grpSpPr>
                <p:grpSp>
                  <p:nvGrpSpPr>
                    <p:cNvPr id="74" name="Group 73">
                      <a:extLst>
                        <a:ext uri="{FF2B5EF4-FFF2-40B4-BE49-F238E27FC236}">
                          <a16:creationId xmlns:a16="http://schemas.microsoft.com/office/drawing/2014/main" id="{A34C31AD-EFCB-4DC7-8E15-9A4EF765CBC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411110" y="366959"/>
                      <a:ext cx="432860" cy="6361217"/>
                      <a:chOff x="1456266" y="266688"/>
                      <a:chExt cx="432860" cy="6124081"/>
                    </a:xfrm>
                  </p:grpSpPr>
                  <p:sp>
                    <p:nvSpPr>
                      <p:cNvPr id="83" name="Rectangle: Rounded Corners 82">
                        <a:extLst>
                          <a:ext uri="{FF2B5EF4-FFF2-40B4-BE49-F238E27FC236}">
                            <a16:creationId xmlns:a16="http://schemas.microsoft.com/office/drawing/2014/main" id="{9AC6D122-92E0-42CB-A054-51D36A78CC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00418" y="300213"/>
                        <a:ext cx="278534" cy="6033557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gradFill>
                        <a:gsLst>
                          <a:gs pos="0">
                            <a:srgbClr val="C00000"/>
                          </a:gs>
                          <a:gs pos="4000">
                            <a:srgbClr val="FEFFE5"/>
                          </a:gs>
                          <a:gs pos="49590">
                            <a:srgbClr val="F6FFD5"/>
                          </a:gs>
                          <a:gs pos="96000">
                            <a:srgbClr val="FCFFF3"/>
                          </a:gs>
                          <a:gs pos="100000">
                            <a:srgbClr val="C00000"/>
                          </a:gs>
                        </a:gsLst>
                        <a:lin ang="5400000" scaled="1"/>
                      </a:gra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4" name="TextBox 83">
                        <a:extLst>
                          <a:ext uri="{FF2B5EF4-FFF2-40B4-BE49-F238E27FC236}">
                            <a16:creationId xmlns:a16="http://schemas.microsoft.com/office/drawing/2014/main" id="{2D0D9A22-EC7E-40EE-A82F-CBD45AABF86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82726" y="410647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a:t>⧰</a:t>
                        </a:r>
                        <a:endParaRPr lang="en-US" b="1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85" name="TextBox 84">
                        <a:extLst>
                          <a:ext uri="{FF2B5EF4-FFF2-40B4-BE49-F238E27FC236}">
                            <a16:creationId xmlns:a16="http://schemas.microsoft.com/office/drawing/2014/main" id="{50A36161-DFC4-4F6D-BAE4-5262CE136B91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82726" y="5805284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a:t>⧰</a:t>
                        </a:r>
                        <a:endParaRPr lang="en-US" b="1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cxnSp>
                    <p:nvCxnSpPr>
                      <p:cNvPr id="86" name="Straight Connector 85">
                        <a:extLst>
                          <a:ext uri="{FF2B5EF4-FFF2-40B4-BE49-F238E27FC236}">
                            <a16:creationId xmlns:a16="http://schemas.microsoft.com/office/drawing/2014/main" id="{59057CD5-BC10-4953-B685-68D5569ED4A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50118" y="677334"/>
                        <a:ext cx="0" cy="622217"/>
                      </a:xfrm>
                      <a:prstGeom prst="line">
                        <a:avLst/>
                      </a:prstGeom>
                      <a:ln w="12700">
                        <a:solidFill>
                          <a:srgbClr val="0000C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Straight Connector 86">
                        <a:extLst>
                          <a:ext uri="{FF2B5EF4-FFF2-40B4-BE49-F238E27FC236}">
                            <a16:creationId xmlns:a16="http://schemas.microsoft.com/office/drawing/2014/main" id="{CC6B158A-8020-4205-80CF-30794DA8811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650118" y="5419996"/>
                        <a:ext cx="0" cy="490932"/>
                      </a:xfrm>
                      <a:prstGeom prst="line">
                        <a:avLst/>
                      </a:prstGeom>
                      <a:ln w="12700">
                        <a:solidFill>
                          <a:srgbClr val="0000CC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88" name="TextBox 87">
                        <a:extLst>
                          <a:ext uri="{FF2B5EF4-FFF2-40B4-BE49-F238E27FC236}">
                            <a16:creationId xmlns:a16="http://schemas.microsoft.com/office/drawing/2014/main" id="{33C83744-DA27-45F6-A77C-46BBF2FCBA4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58207" y="6021437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a:t></a:t>
                        </a:r>
                        <a:endParaRPr lang="en-US" b="1">
                          <a:solidFill>
                            <a:srgbClr val="FFFF00"/>
                          </a:solidFill>
                        </a:endParaRPr>
                      </a:p>
                    </p:txBody>
                  </p:sp>
                  <p:sp>
                    <p:nvSpPr>
                      <p:cNvPr id="89" name="TextBox 88">
                        <a:extLst>
                          <a:ext uri="{FF2B5EF4-FFF2-40B4-BE49-F238E27FC236}">
                            <a16:creationId xmlns:a16="http://schemas.microsoft.com/office/drawing/2014/main" id="{CC363BD4-6A2E-424F-AB19-1C81E039762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456266" y="266688"/>
                        <a:ext cx="406400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b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sym typeface="Wingdings" panose="05000000000000000000" pitchFamily="2" charset="2"/>
                          </a:rPr>
                          <a:t></a:t>
                        </a:r>
                        <a:endParaRPr lang="en-US" b="1">
                          <a:solidFill>
                            <a:srgbClr val="FFFF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75" name="Group 74">
                      <a:extLst>
                        <a:ext uri="{FF2B5EF4-FFF2-40B4-BE49-F238E27FC236}">
                          <a16:creationId xmlns:a16="http://schemas.microsoft.com/office/drawing/2014/main" id="{6D95B082-BF65-49D1-817B-1E6533A7152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65932" y="1082794"/>
                      <a:ext cx="697608" cy="4889692"/>
                      <a:chOff x="1265932" y="1082794"/>
                      <a:chExt cx="697608" cy="4889692"/>
                    </a:xfrm>
                  </p:grpSpPr>
                  <p:grpSp>
                    <p:nvGrpSpPr>
                      <p:cNvPr id="76" name="Group 75">
                        <a:extLst>
                          <a:ext uri="{FF2B5EF4-FFF2-40B4-BE49-F238E27FC236}">
                            <a16:creationId xmlns:a16="http://schemas.microsoft.com/office/drawing/2014/main" id="{709A2B05-675F-4D9C-9E7C-60F61530E2F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437570" y="1082794"/>
                        <a:ext cx="525970" cy="435333"/>
                        <a:chOff x="3832579" y="2985198"/>
                        <a:chExt cx="525970" cy="435333"/>
                      </a:xfrm>
                    </p:grpSpPr>
                    <p:sp>
                      <p:nvSpPr>
                        <p:cNvPr id="81" name="Flowchart: Terminator 80">
                          <a:extLst>
                            <a:ext uri="{FF2B5EF4-FFF2-40B4-BE49-F238E27FC236}">
                              <a16:creationId xmlns:a16="http://schemas.microsoft.com/office/drawing/2014/main" id="{E8380513-871B-4644-9DB2-537A8266F4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5400000">
                          <a:off x="3827097" y="3093316"/>
                          <a:ext cx="356310" cy="140073"/>
                        </a:xfrm>
                        <a:prstGeom prst="flowChartTerminator">
                          <a:avLst/>
                        </a:prstGeom>
                        <a:solidFill>
                          <a:srgbClr val="C922EA"/>
                        </a:solidFill>
                        <a:ln>
                          <a:solidFill>
                            <a:srgbClr val="0000C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82" name="TextBox 81">
                          <a:extLst>
                            <a:ext uri="{FF2B5EF4-FFF2-40B4-BE49-F238E27FC236}">
                              <a16:creationId xmlns:a16="http://schemas.microsoft.com/office/drawing/2014/main" id="{C25D0D95-0729-4E5F-B22D-B81CBD4CB08F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32579" y="3051199"/>
                          <a:ext cx="52597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>
                              <a:solidFill>
                                <a:srgbClr val="FFFF00"/>
                              </a:solidFill>
                              <a:sym typeface="Wingdings" panose="05000000000000000000" pitchFamily="2" charset="2"/>
                            </a:rPr>
                            <a:t></a:t>
                          </a:r>
                          <a:endParaRPr lang="en-US">
                            <a:solidFill>
                              <a:srgbClr val="FFFF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77" name="Group 76">
                        <a:extLst>
                          <a:ext uri="{FF2B5EF4-FFF2-40B4-BE49-F238E27FC236}">
                            <a16:creationId xmlns:a16="http://schemas.microsoft.com/office/drawing/2014/main" id="{BC1B5346-0163-4EEB-AED6-DC0150B50125}"/>
                          </a:ext>
                        </a:extLst>
                      </p:cNvPr>
                      <p:cNvGrpSpPr/>
                      <p:nvPr/>
                    </p:nvGrpSpPr>
                    <p:grpSpPr>
                      <a:xfrm rot="10800000">
                        <a:off x="1265932" y="5537153"/>
                        <a:ext cx="525970" cy="435333"/>
                        <a:chOff x="3821290" y="2985198"/>
                        <a:chExt cx="525970" cy="435333"/>
                      </a:xfrm>
                    </p:grpSpPr>
                    <p:sp>
                      <p:nvSpPr>
                        <p:cNvPr id="79" name="Flowchart: Terminator 78">
                          <a:extLst>
                            <a:ext uri="{FF2B5EF4-FFF2-40B4-BE49-F238E27FC236}">
                              <a16:creationId xmlns:a16="http://schemas.microsoft.com/office/drawing/2014/main" id="{2E9E8E5F-6AE0-46D5-8F7A-AED4ED016AE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 rot="5400000">
                          <a:off x="3827097" y="3093316"/>
                          <a:ext cx="356310" cy="140073"/>
                        </a:xfrm>
                        <a:prstGeom prst="flowChartTerminator">
                          <a:avLst/>
                        </a:prstGeom>
                        <a:solidFill>
                          <a:srgbClr val="C922EA"/>
                        </a:solidFill>
                        <a:ln>
                          <a:solidFill>
                            <a:srgbClr val="0000CC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80" name="TextBox 79">
                          <a:extLst>
                            <a:ext uri="{FF2B5EF4-FFF2-40B4-BE49-F238E27FC236}">
                              <a16:creationId xmlns:a16="http://schemas.microsoft.com/office/drawing/2014/main" id="{A2E2FA2D-F9D5-43AC-B8BC-26EC39BDFB3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821290" y="3051199"/>
                          <a:ext cx="525970" cy="3693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r>
                            <a:rPr lang="en-US">
                              <a:solidFill>
                                <a:srgbClr val="FFFF00"/>
                              </a:solidFill>
                              <a:sym typeface="Wingdings" panose="05000000000000000000" pitchFamily="2" charset="2"/>
                            </a:rPr>
                            <a:t></a:t>
                          </a:r>
                          <a:endParaRPr lang="en-US">
                            <a:solidFill>
                              <a:srgbClr val="FFFF00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78" name="TextBox 77">
                        <a:extLst>
                          <a:ext uri="{FF2B5EF4-FFF2-40B4-BE49-F238E27FC236}">
                            <a16:creationId xmlns:a16="http://schemas.microsoft.com/office/drawing/2014/main" id="{0AE59F40-A659-4111-AF2A-FBAC8E4FA363}"/>
                          </a:ext>
                        </a:extLst>
                      </p:cNvPr>
                      <p:cNvSpPr txBox="1"/>
                      <p:nvPr/>
                    </p:nvSpPr>
                    <p:spPr>
                      <a:xfrm rot="16200000">
                        <a:off x="-450564" y="3237794"/>
                        <a:ext cx="4169009" cy="24622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000" b="1">
                            <a:solidFill>
                              <a:srgbClr val="0000CC"/>
                            </a:solidFill>
                            <a:latin typeface="SVNsouthern" panose="020B7200000000000000" pitchFamily="34" charset="0"/>
                            <a:cs typeface="Chu Van An" panose="02020603050405020304" pitchFamily="18" charset="0"/>
                          </a:rPr>
                          <a:t>Fb: Duong Hung-Zalo 0774860155_Chia sẻ Full Word xinh giải chi tiết</a:t>
                        </a:r>
                      </a:p>
                    </p:txBody>
                  </p:sp>
                </p:grpSp>
              </p:grpSp>
            </p:grpSp>
            <p:pic>
              <p:nvPicPr>
                <p:cNvPr id="95" name="Picture 94">
                  <a:extLst>
                    <a:ext uri="{FF2B5EF4-FFF2-40B4-BE49-F238E27FC236}">
                      <a16:creationId xmlns:a16="http://schemas.microsoft.com/office/drawing/2014/main" id="{A2C3E3B4-8908-4F39-B0F1-B949956116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colorTemperature colorTemp="10228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1778" y="3717522"/>
                  <a:ext cx="4976972" cy="2881824"/>
                </a:xfrm>
                <a:prstGeom prst="rect">
                  <a:avLst/>
                </a:prstGeom>
              </p:spPr>
            </p:pic>
          </p:grpSp>
          <p:pic>
            <p:nvPicPr>
              <p:cNvPr id="97" name="Picture 6" descr="Orange Round Circle - Free image on Pixabay">
                <a:extLst>
                  <a:ext uri="{FF2B5EF4-FFF2-40B4-BE49-F238E27FC236}">
                    <a16:creationId xmlns:a16="http://schemas.microsoft.com/office/drawing/2014/main" id="{810A3EAD-92F4-4735-9872-B4F29B696F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798" y="6889760"/>
                <a:ext cx="1675840" cy="135156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8" name="Picture 12" descr="Free Image on Pixabay - Yellow, Round, Circle, Paint, Brush | Circle logo  design, Yellow circle, Sticker design">
                <a:extLst>
                  <a:ext uri="{FF2B5EF4-FFF2-40B4-BE49-F238E27FC236}">
                    <a16:creationId xmlns:a16="http://schemas.microsoft.com/office/drawing/2014/main" id="{5854BB43-1EE5-4D0B-B1EF-D10B6B4F76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9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colorTemperature colorTemp="88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1094" y="2329949"/>
                <a:ext cx="1174930" cy="11605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CD8E2902-2609-46C5-AA98-A29A4DF3CECB}"/>
                  </a:ext>
                </a:extLst>
              </p:cNvPr>
              <p:cNvSpPr txBox="1"/>
              <p:nvPr/>
            </p:nvSpPr>
            <p:spPr>
              <a:xfrm>
                <a:off x="2767579" y="4113163"/>
                <a:ext cx="2123808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HP001 5 hàng" panose="020B0603050302020204" pitchFamily="34" charset="0"/>
                    <a:ea typeface="Yu Gothic Medium" panose="020B0500000000000000" pitchFamily="34" charset="-128"/>
                    <a:cs typeface="HP001 5H Normal" panose="020B0603050302020204" pitchFamily="34" charset="0"/>
                  </a:rPr>
                  <a:t>Học kỳ 1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61B6DFC5-F420-4627-842C-FD7AEB510D10}"/>
                  </a:ext>
                </a:extLst>
              </p:cNvPr>
              <p:cNvSpPr txBox="1"/>
              <p:nvPr/>
            </p:nvSpPr>
            <p:spPr>
              <a:xfrm>
                <a:off x="4676953" y="726813"/>
                <a:ext cx="2123808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000" b="1">
                    <a:ln w="0"/>
                    <a:solidFill>
                      <a:srgbClr val="FF0000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2021-2022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1CA43976-F5A1-4039-BD53-999473CB88D5}"/>
                  </a:ext>
                </a:extLst>
              </p:cNvPr>
              <p:cNvSpPr txBox="1"/>
              <p:nvPr/>
            </p:nvSpPr>
            <p:spPr>
              <a:xfrm>
                <a:off x="5116152" y="2375586"/>
                <a:ext cx="971614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6600" cap="none" spc="0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Yu Gothic Medium" panose="020B0500000000000000" pitchFamily="34" charset="-128"/>
                    <a:ea typeface="Yu Gothic Medium" panose="020B0500000000000000" pitchFamily="34" charset="-128"/>
                    <a:cs typeface="Chu Van An" panose="02020603050405020304" pitchFamily="18" charset="0"/>
                  </a:rPr>
                  <a:t>⓫</a:t>
                </a:r>
                <a:endParaRPr lang="en-US" sz="6600">
                  <a:solidFill>
                    <a:srgbClr val="0000CC"/>
                  </a:solidFill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528781B1-EF6E-4728-974A-4901859B3DD2}"/>
                  </a:ext>
                </a:extLst>
              </p:cNvPr>
              <p:cNvSpPr txBox="1"/>
              <p:nvPr/>
            </p:nvSpPr>
            <p:spPr>
              <a:xfrm>
                <a:off x="2767579" y="2626076"/>
                <a:ext cx="264798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8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GIẢI TÍCH</a:t>
                </a:r>
                <a:endParaRPr lang="en-US" sz="2800" b="1">
                  <a:solidFill>
                    <a:srgbClr val="0000CC"/>
                  </a:solidFill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endParaRP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A089803D-2312-4B64-B787-F005870F0896}"/>
                  </a:ext>
                </a:extLst>
              </p:cNvPr>
              <p:cNvSpPr/>
              <p:nvPr/>
            </p:nvSpPr>
            <p:spPr>
              <a:xfrm>
                <a:off x="600841" y="2897074"/>
                <a:ext cx="2490711" cy="9233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sz="5400" b="0" cap="none" spc="0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VNI 09 Baroque " panose="020B0500000000000000" pitchFamily="34" charset="2"/>
                  </a:rPr>
                  <a:t>Chuyeân ñeà</a:t>
                </a:r>
                <a:endParaRPr lang="en-US" sz="3600" b="0" cap="none" spc="0" dirty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B5DB10AE-3C0B-4C2D-B824-5146988D016C}"/>
                  </a:ext>
                </a:extLst>
              </p:cNvPr>
              <p:cNvSpPr txBox="1"/>
              <p:nvPr/>
            </p:nvSpPr>
            <p:spPr>
              <a:xfrm>
                <a:off x="328844" y="4674845"/>
                <a:ext cx="660715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200" b="1">
                    <a:ln w="0"/>
                    <a:solidFill>
                      <a:schemeClr val="accent6">
                        <a:lumMod val="75000"/>
                      </a:schemeClr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Baskerville Old Face" panose="02020602080505020303" pitchFamily="18" charset="0"/>
                    <a:ea typeface="Yu Gothic Medium" panose="020B0500000000000000" pitchFamily="34" charset="-128"/>
                    <a:cs typeface="Chu Van An" panose="02020603050405020304" pitchFamily="18" charset="0"/>
                  </a:rPr>
                  <a:t>HÀM SỐ LƯỢNG GIÁC</a:t>
                </a:r>
                <a:endParaRPr lang="en-US" sz="3200" b="1">
                  <a:solidFill>
                    <a:schemeClr val="accent6">
                      <a:lumMod val="75000"/>
                    </a:schemeClr>
                  </a:solidFill>
                  <a:latin typeface="Baskerville Old Face" panose="02020602080505020303" pitchFamily="18" charset="0"/>
                </a:endParaRPr>
              </a:p>
            </p:txBody>
          </p:sp>
          <p:pic>
            <p:nvPicPr>
              <p:cNvPr id="106" name="Picture 4" descr="Bài 1: Hàm số lượng giác - Hoc24">
                <a:extLst>
                  <a:ext uri="{FF2B5EF4-FFF2-40B4-BE49-F238E27FC236}">
                    <a16:creationId xmlns:a16="http://schemas.microsoft.com/office/drawing/2014/main" id="{4AB959D2-6E93-4624-B57D-C864FAE0DE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24529" y="7016693"/>
                <a:ext cx="3966791" cy="9413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7" name="Picture 12" descr="Hand Flips Coin in Heads or Tails Toss - Vector Image">
                <a:extLst>
                  <a:ext uri="{FF2B5EF4-FFF2-40B4-BE49-F238E27FC236}">
                    <a16:creationId xmlns:a16="http://schemas.microsoft.com/office/drawing/2014/main" id="{51250643-9C2C-45D2-B872-BDC0701472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9058" y="7076488"/>
                <a:ext cx="769557" cy="10190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8" name="Picture 107" descr="nhatky.info: Viên xúc xắc mùa thu">
                <a:extLst>
                  <a:ext uri="{FF2B5EF4-FFF2-40B4-BE49-F238E27FC236}">
                    <a16:creationId xmlns:a16="http://schemas.microsoft.com/office/drawing/2014/main" id="{8198940D-7380-4C99-ACE9-2F0581172F14}"/>
                  </a:ext>
                </a:extLst>
              </p:cNvPr>
              <p:cNvPicPr/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2132" y="5828573"/>
                <a:ext cx="896554" cy="55534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184AF99-2478-4F44-BE05-58EE97B12178}"/>
                  </a:ext>
                </a:extLst>
              </p:cNvPr>
              <p:cNvSpPr txBox="1"/>
              <p:nvPr/>
            </p:nvSpPr>
            <p:spPr>
              <a:xfrm>
                <a:off x="339877" y="5331145"/>
                <a:ext cx="6607152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36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TỔ HỢP-XÁC SUẤT</a:t>
                </a:r>
                <a:endParaRPr lang="en-US" sz="3600" b="1">
                  <a:solidFill>
                    <a:srgbClr val="0000CC"/>
                  </a:solidFill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endParaRPr>
              </a:p>
            </p:txBody>
          </p:sp>
          <p:pic>
            <p:nvPicPr>
              <p:cNvPr id="113" name="Picture 112">
                <a:extLst>
                  <a:ext uri="{FF2B5EF4-FFF2-40B4-BE49-F238E27FC236}">
                    <a16:creationId xmlns:a16="http://schemas.microsoft.com/office/drawing/2014/main" id="{DBA83FFE-2498-45D4-AFA8-E5EDD24B72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colorTemperature colorTemp="241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06873" y="1161460"/>
                <a:ext cx="1016941" cy="1066231"/>
              </a:xfrm>
              <a:prstGeom prst="rect">
                <a:avLst/>
              </a:prstGeom>
            </p:spPr>
          </p:pic>
        </p:grp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223F4976-DEDD-4C3F-8817-3D41F9A2140F}"/>
                </a:ext>
              </a:extLst>
            </p:cNvPr>
            <p:cNvSpPr/>
            <p:nvPr/>
          </p:nvSpPr>
          <p:spPr>
            <a:xfrm>
              <a:off x="19050" y="-1"/>
              <a:ext cx="6818063" cy="9867905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FC08A32-CE9B-44CE-99F1-7CA9F9A4F797}"/>
                </a:ext>
              </a:extLst>
            </p:cNvPr>
            <p:cNvSpPr txBox="1"/>
            <p:nvPr/>
          </p:nvSpPr>
          <p:spPr>
            <a:xfrm>
              <a:off x="-239614" y="301723"/>
              <a:ext cx="33025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Garamond" panose="02020404030301010803" pitchFamily="18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Fb_</a:t>
              </a:r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HP001 5 hàng" panose="020B0603050302020204" pitchFamily="34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Duong Hung</a:t>
              </a:r>
            </a:p>
          </p:txBody>
        </p: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ACEA604-A6FA-4ECE-8A78-48EECB895BE0}"/>
                </a:ext>
              </a:extLst>
            </p:cNvPr>
            <p:cNvGrpSpPr/>
            <p:nvPr/>
          </p:nvGrpSpPr>
          <p:grpSpPr>
            <a:xfrm>
              <a:off x="3985909" y="9056918"/>
              <a:ext cx="2740103" cy="499765"/>
              <a:chOff x="3132850" y="8544819"/>
              <a:chExt cx="2740103" cy="499765"/>
            </a:xfrm>
          </p:grpSpPr>
          <p:sp>
            <p:nvSpPr>
              <p:cNvPr id="117" name="Flowchart: Terminator 116">
                <a:extLst>
                  <a:ext uri="{FF2B5EF4-FFF2-40B4-BE49-F238E27FC236}">
                    <a16:creationId xmlns:a16="http://schemas.microsoft.com/office/drawing/2014/main" id="{37E3FDA7-48D7-4096-B190-43CE3AD56802}"/>
                  </a:ext>
                </a:extLst>
              </p:cNvPr>
              <p:cNvSpPr/>
              <p:nvPr/>
            </p:nvSpPr>
            <p:spPr>
              <a:xfrm>
                <a:off x="3284370" y="8549370"/>
                <a:ext cx="2427981" cy="495214"/>
              </a:xfrm>
              <a:prstGeom prst="flowChartTerminator">
                <a:avLst/>
              </a:prstGeom>
              <a:solidFill>
                <a:srgbClr val="FDFF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8327795C-884E-4291-96E1-6F8FE36CDC16}"/>
                  </a:ext>
                </a:extLst>
              </p:cNvPr>
              <p:cNvSpPr txBox="1"/>
              <p:nvPr/>
            </p:nvSpPr>
            <p:spPr>
              <a:xfrm>
                <a:off x="3132850" y="8544819"/>
                <a:ext cx="274010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Segoe UI Semilight" panose="020B0402040204020203" pitchFamily="34" charset="0"/>
                    <a:ea typeface="Yu Gothic Medium" panose="020B0500000000000000" pitchFamily="34" charset="-128"/>
                    <a:cs typeface="Segoe UI Semilight" panose="020B0402040204020203" pitchFamily="34" charset="0"/>
                  </a:rPr>
                  <a:t>Lưu hành nội bộ</a:t>
                </a:r>
              </a:p>
            </p:txBody>
          </p:sp>
        </p:grpSp>
      </p:grpSp>
      <p:pic>
        <p:nvPicPr>
          <p:cNvPr id="55" name="Picture 46">
            <a:extLst>
              <a:ext uri="{FF2B5EF4-FFF2-40B4-BE49-F238E27FC236}">
                <a16:creationId xmlns:a16="http://schemas.microsoft.com/office/drawing/2014/main" id="{2FD205C4-945C-4DBA-8442-062E74E4D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68" y="9066829"/>
            <a:ext cx="907974" cy="6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269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3331B2FE-1ABF-48F0-AE1F-970E5F47FE95}"/>
              </a:ext>
            </a:extLst>
          </p:cNvPr>
          <p:cNvGrpSpPr/>
          <p:nvPr/>
        </p:nvGrpSpPr>
        <p:grpSpPr>
          <a:xfrm>
            <a:off x="63767" y="47625"/>
            <a:ext cx="6989072" cy="9810750"/>
            <a:chOff x="63767" y="47625"/>
            <a:chExt cx="6989072" cy="981075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FAB159F-EB75-4E7F-BD9A-FBE74FE84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67" y="47625"/>
              <a:ext cx="6724403" cy="9810750"/>
            </a:xfrm>
            <a:prstGeom prst="rect">
              <a:avLst/>
            </a:prstGeom>
            <a:ln>
              <a:solidFill>
                <a:srgbClr val="0000CC"/>
              </a:solidFill>
            </a:ln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E36D866-D5E9-47AD-B5F8-BF82B6106DE9}"/>
                </a:ext>
              </a:extLst>
            </p:cNvPr>
            <p:cNvSpPr txBox="1"/>
            <p:nvPr/>
          </p:nvSpPr>
          <p:spPr>
            <a:xfrm>
              <a:off x="250849" y="320435"/>
              <a:ext cx="21238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HP001 5 hàng" panose="020B0603050302020204" pitchFamily="34" charset="0"/>
                  <a:ea typeface="Yu Gothic Medium" panose="020B0500000000000000" pitchFamily="34" charset="-128"/>
                  <a:cs typeface="HP001 5H Normal" panose="020B0603050302020204" pitchFamily="34" charset="0"/>
                </a:rPr>
                <a:t>Học kỳ 1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9BFFF2-DE9A-477F-A598-D1B0AD62698C}"/>
                </a:ext>
              </a:extLst>
            </p:cNvPr>
            <p:cNvSpPr/>
            <p:nvPr/>
          </p:nvSpPr>
          <p:spPr>
            <a:xfrm>
              <a:off x="571092" y="3277635"/>
              <a:ext cx="2490711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400" b="0" cap="none" spc="0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VNI 09 Baroque " panose="020B0500000000000000" pitchFamily="34" charset="2"/>
                </a:rPr>
                <a:t>Chuyeân ñeà</a:t>
              </a:r>
              <a:endParaRPr lang="en-US" sz="3600" b="0" cap="none" spc="0" dirty="0">
                <a:ln w="0"/>
                <a:solidFill>
                  <a:srgbClr val="0000CC"/>
                </a:solidFill>
                <a:effectLst>
                  <a:reflection blurRad="6350" stA="53000" endA="300" endPos="35500" dir="5400000" sy="-90000" algn="bl" rotWithShape="0"/>
                </a:effectLst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327003A-689C-43C2-AAB3-C9FB9C42DEA4}"/>
                </a:ext>
              </a:extLst>
            </p:cNvPr>
            <p:cNvGrpSpPr/>
            <p:nvPr/>
          </p:nvGrpSpPr>
          <p:grpSpPr>
            <a:xfrm>
              <a:off x="2425272" y="2049714"/>
              <a:ext cx="3262750" cy="1107996"/>
              <a:chOff x="3353773" y="766043"/>
              <a:chExt cx="3262750" cy="1107996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86E832E-36A3-40A6-A8E2-4C8C2E056679}"/>
                  </a:ext>
                </a:extLst>
              </p:cNvPr>
              <p:cNvSpPr txBox="1"/>
              <p:nvPr/>
            </p:nvSpPr>
            <p:spPr>
              <a:xfrm>
                <a:off x="5644909" y="766043"/>
                <a:ext cx="971614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6600" cap="none" spc="0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Yu Gothic Medium" panose="020B0500000000000000" pitchFamily="34" charset="-128"/>
                    <a:ea typeface="Yu Gothic Medium" panose="020B0500000000000000" pitchFamily="34" charset="-128"/>
                    <a:cs typeface="Chu Van An" panose="02020603050405020304" pitchFamily="18" charset="0"/>
                  </a:rPr>
                  <a:t>➓</a:t>
                </a:r>
                <a:endParaRPr lang="en-US" sz="6600">
                  <a:solidFill>
                    <a:srgbClr val="0000CC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50E885E-0438-4B0A-9F20-E59A9BC94254}"/>
                  </a:ext>
                </a:extLst>
              </p:cNvPr>
              <p:cNvSpPr txBox="1"/>
              <p:nvPr/>
            </p:nvSpPr>
            <p:spPr>
              <a:xfrm>
                <a:off x="3353773" y="983624"/>
                <a:ext cx="2647982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44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CMU Sans Serif Demi Condensed" panose="02000706000000000000" pitchFamily="50" charset="0"/>
                    <a:ea typeface="CMU Sans Serif Demi Condensed" panose="02000706000000000000" pitchFamily="50" charset="0"/>
                    <a:cs typeface="CMU Sans Serif Demi Condensed" panose="02000706000000000000" pitchFamily="50" charset="0"/>
                  </a:rPr>
                  <a:t>ĐẠI SỐ </a:t>
                </a:r>
                <a:endParaRPr lang="en-US" sz="4400" b="1">
                  <a:solidFill>
                    <a:srgbClr val="0000CC"/>
                  </a:solidFill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FC78C1C-AFC7-4298-A303-CF889DF59C73}"/>
                </a:ext>
              </a:extLst>
            </p:cNvPr>
            <p:cNvSpPr txBox="1"/>
            <p:nvPr/>
          </p:nvSpPr>
          <p:spPr>
            <a:xfrm>
              <a:off x="122392" y="4583640"/>
              <a:ext cx="660715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Baskerville Old Face" panose="02020602080505020303" pitchFamily="18" charset="0"/>
                  <a:ea typeface="Yu Gothic Medium" panose="020B0500000000000000" pitchFamily="34" charset="-128"/>
                  <a:cs typeface="Chu Van An" panose="02020603050405020304" pitchFamily="18" charset="0"/>
                </a:rPr>
                <a:t>MỆNH ĐỀ-TẬP HỢP</a:t>
              </a:r>
              <a:endParaRPr lang="en-US" sz="3600" b="1">
                <a:solidFill>
                  <a:srgbClr val="FF0000"/>
                </a:solidFill>
                <a:latin typeface="Baskerville Old Face" panose="02020602080505020303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B5BC853-3AD3-4B55-8230-DF3385B16DC9}"/>
                </a:ext>
              </a:extLst>
            </p:cNvPr>
            <p:cNvSpPr txBox="1"/>
            <p:nvPr/>
          </p:nvSpPr>
          <p:spPr>
            <a:xfrm>
              <a:off x="445687" y="5435722"/>
              <a:ext cx="660715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>
                  <a:ln w="0"/>
                  <a:solidFill>
                    <a:srgbClr val="0000CC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HÀM SỐ</a:t>
              </a:r>
              <a:endParaRPr lang="en-US" sz="4000" b="1">
                <a:solidFill>
                  <a:srgbClr val="0000CC"/>
                </a:solidFill>
                <a:latin typeface="CMU Sans Serif Demi Condensed" panose="02000706000000000000" pitchFamily="50" charset="0"/>
                <a:ea typeface="CMU Sans Serif Demi Condensed" panose="02000706000000000000" pitchFamily="50" charset="0"/>
                <a:cs typeface="CMU Sans Serif Demi Condensed" panose="02000706000000000000" pitchFamily="50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BC6E4A1-3961-4DE1-9C7D-9415F4534DEB}"/>
                </a:ext>
              </a:extLst>
            </p:cNvPr>
            <p:cNvGrpSpPr/>
            <p:nvPr/>
          </p:nvGrpSpPr>
          <p:grpSpPr>
            <a:xfrm>
              <a:off x="2425272" y="8425224"/>
              <a:ext cx="3348919" cy="861712"/>
              <a:chOff x="719766" y="8286184"/>
              <a:chExt cx="3348919" cy="861712"/>
            </a:xfrm>
          </p:grpSpPr>
          <p:sp>
            <p:nvSpPr>
              <p:cNvPr id="16" name="Flowchart: Stored Data 15">
                <a:extLst>
                  <a:ext uri="{FF2B5EF4-FFF2-40B4-BE49-F238E27FC236}">
                    <a16:creationId xmlns:a16="http://schemas.microsoft.com/office/drawing/2014/main" id="{AC3D6B0A-8C28-4E5F-AB3F-D175E5D67F7A}"/>
                  </a:ext>
                </a:extLst>
              </p:cNvPr>
              <p:cNvSpPr/>
              <p:nvPr/>
            </p:nvSpPr>
            <p:spPr>
              <a:xfrm rot="10800000">
                <a:off x="719766" y="8286184"/>
                <a:ext cx="3348919" cy="844466"/>
              </a:xfrm>
              <a:prstGeom prst="flowChartOnlineStorag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981D50-6561-4F40-BD4A-339FC5244407}"/>
                  </a:ext>
                </a:extLst>
              </p:cNvPr>
              <p:cNvSpPr txBox="1"/>
              <p:nvPr/>
            </p:nvSpPr>
            <p:spPr>
              <a:xfrm>
                <a:off x="1271726" y="8494830"/>
                <a:ext cx="2740103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>
                    <a:ln w="0"/>
                    <a:solidFill>
                      <a:srgbClr val="0000CC"/>
                    </a:solidFill>
                    <a:effectLst>
                      <a:reflection blurRad="6350" stA="53000" endA="300" endPos="35500" dir="5400000" sy="-90000" algn="bl" rotWithShape="0"/>
                    </a:effectLst>
                    <a:latin typeface="Segoe UI Semilight" panose="020B0402040204020203" pitchFamily="34" charset="0"/>
                    <a:ea typeface="Yu Gothic Medium" panose="020B0500000000000000" pitchFamily="34" charset="-128"/>
                    <a:cs typeface="Segoe UI Semilight" panose="020B0402040204020203" pitchFamily="34" charset="0"/>
                  </a:rPr>
                  <a:t>Lưu hành nội bộ</a:t>
                </a:r>
              </a:p>
            </p:txBody>
          </p:sp>
          <p:sp>
            <p:nvSpPr>
              <p:cNvPr id="19" name="Arrow: Pentagon 18">
                <a:extLst>
                  <a:ext uri="{FF2B5EF4-FFF2-40B4-BE49-F238E27FC236}">
                    <a16:creationId xmlns:a16="http://schemas.microsoft.com/office/drawing/2014/main" id="{A66A2926-4728-4510-A752-E85001A2D9F7}"/>
                  </a:ext>
                </a:extLst>
              </p:cNvPr>
              <p:cNvSpPr/>
              <p:nvPr/>
            </p:nvSpPr>
            <p:spPr>
              <a:xfrm rot="10800000">
                <a:off x="941953" y="8303430"/>
                <a:ext cx="253964" cy="844466"/>
              </a:xfrm>
              <a:prstGeom prst="homePlate">
                <a:avLst>
                  <a:gd name="adj" fmla="val 18963"/>
                </a:avLst>
              </a:prstGeom>
              <a:solidFill>
                <a:srgbClr val="FFFF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B6666B7-BFD6-4305-B50F-D2E43A8A9819}"/>
                </a:ext>
              </a:extLst>
            </p:cNvPr>
            <p:cNvSpPr txBox="1"/>
            <p:nvPr/>
          </p:nvSpPr>
          <p:spPr>
            <a:xfrm>
              <a:off x="4483344" y="464973"/>
              <a:ext cx="212380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MU Sans Serif Demi Condensed" panose="02000706000000000000" pitchFamily="50" charset="0"/>
                  <a:ea typeface="CMU Sans Serif Demi Condensed" panose="02000706000000000000" pitchFamily="50" charset="0"/>
                  <a:cs typeface="CMU Sans Serif Demi Condensed" panose="02000706000000000000" pitchFamily="50" charset="0"/>
                </a:rPr>
                <a:t>2021-2022</a:t>
              </a:r>
            </a:p>
          </p:txBody>
        </p:sp>
        <p:sp>
          <p:nvSpPr>
            <p:cNvPr id="27" name="Star: 7 Points 26">
              <a:extLst>
                <a:ext uri="{FF2B5EF4-FFF2-40B4-BE49-F238E27FC236}">
                  <a16:creationId xmlns:a16="http://schemas.microsoft.com/office/drawing/2014/main" id="{56FCBF25-21FA-4BBD-B121-3F4316EFB362}"/>
                </a:ext>
              </a:extLst>
            </p:cNvPr>
            <p:cNvSpPr/>
            <p:nvPr/>
          </p:nvSpPr>
          <p:spPr>
            <a:xfrm>
              <a:off x="571092" y="8340962"/>
              <a:ext cx="1067208" cy="945974"/>
            </a:xfrm>
            <a:prstGeom prst="star7">
              <a:avLst>
                <a:gd name="adj" fmla="val 47106"/>
                <a:gd name="hf" fmla="val 102572"/>
                <a:gd name="vf" fmla="val 10521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696D714-77BC-43FB-9CE2-B9FCB45CCE65}"/>
              </a:ext>
            </a:extLst>
          </p:cNvPr>
          <p:cNvGrpSpPr/>
          <p:nvPr/>
        </p:nvGrpSpPr>
        <p:grpSpPr>
          <a:xfrm>
            <a:off x="3569129" y="3197612"/>
            <a:ext cx="2118894" cy="1649425"/>
            <a:chOff x="421821" y="5231403"/>
            <a:chExt cx="3688444" cy="332791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B322DD9-A82C-43DD-938C-842AF8BE10C3}"/>
                </a:ext>
              </a:extLst>
            </p:cNvPr>
            <p:cNvGrpSpPr/>
            <p:nvPr/>
          </p:nvGrpSpPr>
          <p:grpSpPr>
            <a:xfrm>
              <a:off x="421821" y="5231403"/>
              <a:ext cx="3688444" cy="2292009"/>
              <a:chOff x="1453244" y="6068675"/>
              <a:chExt cx="3688444" cy="2292009"/>
            </a:xfrm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470D315-AB14-4E26-A93D-0977B9286C99}"/>
                  </a:ext>
                </a:extLst>
              </p:cNvPr>
              <p:cNvSpPr/>
              <p:nvPr/>
            </p:nvSpPr>
            <p:spPr>
              <a:xfrm>
                <a:off x="1453244" y="6183085"/>
                <a:ext cx="3688444" cy="1926771"/>
              </a:xfrm>
              <a:prstGeom prst="ellipse">
                <a:avLst/>
              </a:prstGeom>
              <a:solidFill>
                <a:srgbClr val="FFFFE5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483A843-0FE9-4E36-961A-8C3D006C2CAD}"/>
                  </a:ext>
                </a:extLst>
              </p:cNvPr>
              <p:cNvSpPr/>
              <p:nvPr/>
            </p:nvSpPr>
            <p:spPr>
              <a:xfrm>
                <a:off x="3118758" y="6542313"/>
                <a:ext cx="1690914" cy="1208314"/>
              </a:xfrm>
              <a:prstGeom prst="ellipse">
                <a:avLst/>
              </a:prstGeom>
              <a:solidFill>
                <a:srgbClr val="FFFF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lowchart: Connector 25">
                <a:extLst>
                  <a:ext uri="{FF2B5EF4-FFF2-40B4-BE49-F238E27FC236}">
                    <a16:creationId xmlns:a16="http://schemas.microsoft.com/office/drawing/2014/main" id="{A13B6EF5-F37C-4F2E-9E94-D03C0A53F60F}"/>
                  </a:ext>
                </a:extLst>
              </p:cNvPr>
              <p:cNvSpPr/>
              <p:nvPr/>
            </p:nvSpPr>
            <p:spPr>
              <a:xfrm>
                <a:off x="3590474" y="6721927"/>
                <a:ext cx="923471" cy="849086"/>
              </a:xfrm>
              <a:prstGeom prst="flowChartConnector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527E661-C177-44A6-8A36-1741EC8E70E0}"/>
                  </a:ext>
                </a:extLst>
              </p:cNvPr>
              <p:cNvSpPr txBox="1"/>
              <p:nvPr/>
            </p:nvSpPr>
            <p:spPr>
              <a:xfrm>
                <a:off x="3804557" y="6777138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N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F266F09-0E42-4A51-864E-D0DBA4B6D4E0}"/>
                  </a:ext>
                </a:extLst>
              </p:cNvPr>
              <p:cNvSpPr txBox="1"/>
              <p:nvPr/>
            </p:nvSpPr>
            <p:spPr>
              <a:xfrm>
                <a:off x="3194957" y="6777138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Z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2F5A89A-7CE6-495B-9349-062986779F2D}"/>
                  </a:ext>
                </a:extLst>
              </p:cNvPr>
              <p:cNvSpPr txBox="1"/>
              <p:nvPr/>
            </p:nvSpPr>
            <p:spPr>
              <a:xfrm>
                <a:off x="1808841" y="6592472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R\Q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E8588D7-1BAD-4278-BED3-B64AB5788942}"/>
                  </a:ext>
                </a:extLst>
              </p:cNvPr>
              <p:cNvSpPr txBox="1"/>
              <p:nvPr/>
            </p:nvSpPr>
            <p:spPr>
              <a:xfrm>
                <a:off x="2821515" y="6068675"/>
                <a:ext cx="1005116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Q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D8CFB30-5746-4908-BB10-B8799C0E4D4E}"/>
                  </a:ext>
                </a:extLst>
              </p:cNvPr>
              <p:cNvSpPr txBox="1"/>
              <p:nvPr/>
            </p:nvSpPr>
            <p:spPr>
              <a:xfrm>
                <a:off x="2920742" y="7991352"/>
                <a:ext cx="10051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rgbClr val="0000CC"/>
                    </a:solidFill>
                    <a:latin typeface="Britannic Bold" panose="020B0903060703020204" pitchFamily="34" charset="0"/>
                  </a:rPr>
                  <a:t>R</a:t>
                </a:r>
              </a:p>
            </p:txBody>
          </p:sp>
        </p:grp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BF7584BA-181F-4B2D-BB9B-E78836BF9D97}"/>
                </a:ext>
              </a:extLst>
            </p:cNvPr>
            <p:cNvSpPr/>
            <p:nvPr/>
          </p:nvSpPr>
          <p:spPr>
            <a:xfrm>
              <a:off x="975180" y="5469677"/>
              <a:ext cx="716641" cy="3089639"/>
            </a:xfrm>
            <a:prstGeom prst="arc">
              <a:avLst>
                <a:gd name="adj1" fmla="val 16312539"/>
                <a:gd name="adj2" fmla="val 187202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DDC75B5-D536-4992-8BA2-FE577D23EC32}"/>
              </a:ext>
            </a:extLst>
          </p:cNvPr>
          <p:cNvGrpSpPr/>
          <p:nvPr/>
        </p:nvGrpSpPr>
        <p:grpSpPr>
          <a:xfrm>
            <a:off x="1181627" y="5797229"/>
            <a:ext cx="1592814" cy="1313892"/>
            <a:chOff x="2919126" y="5396598"/>
            <a:chExt cx="1916861" cy="1533488"/>
          </a:xfrm>
        </p:grpSpPr>
        <p:pic>
          <p:nvPicPr>
            <p:cNvPr id="35" name="Picture 22" descr="Cầu Vồng Đã Bị Mờ Màu Sắc Đầy - Miễn Phí vector hình ảnh trên Pixabay">
              <a:extLst>
                <a:ext uri="{FF2B5EF4-FFF2-40B4-BE49-F238E27FC236}">
                  <a16:creationId xmlns:a16="http://schemas.microsoft.com/office/drawing/2014/main" id="{43D4AD84-AB3D-4776-AFC9-BC908CBD35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9189">
              <a:off x="2919126" y="5396598"/>
              <a:ext cx="1916861" cy="1533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2" descr="Cầu Vồng Đã Bị Mờ Màu Sắc Đầy - Miễn Phí vector hình ảnh trên Pixabay">
              <a:extLst>
                <a:ext uri="{FF2B5EF4-FFF2-40B4-BE49-F238E27FC236}">
                  <a16:creationId xmlns:a16="http://schemas.microsoft.com/office/drawing/2014/main" id="{3BA40B5B-9E0F-443A-A3A0-C2DB82039C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5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706" y="5537258"/>
              <a:ext cx="1321549" cy="1057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7007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E11A897-24C5-464A-BA2E-2ED3B45D3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" y="8774329"/>
            <a:ext cx="6858000" cy="11126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30216C-B482-43A7-A0F9-822A4FD25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70085" y="4478414"/>
            <a:ext cx="8126629" cy="46520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B56954F-A86F-46A8-9106-4F08DEAE5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01" y="19048"/>
            <a:ext cx="6838950" cy="628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715473-2F27-40E5-9BB1-0AEDC33815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89" y="1199027"/>
            <a:ext cx="5254974" cy="70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64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Orange Round Circle - Free image on Pixabay">
            <a:extLst>
              <a:ext uri="{FF2B5EF4-FFF2-40B4-BE49-F238E27FC236}">
                <a16:creationId xmlns:a16="http://schemas.microsoft.com/office/drawing/2014/main" id="{612E103B-6A09-4551-8CE8-6899D5DFE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273" y="576264"/>
            <a:ext cx="1666291" cy="168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range Round Circle - Free image on Pixabay">
            <a:extLst>
              <a:ext uri="{FF2B5EF4-FFF2-40B4-BE49-F238E27FC236}">
                <a16:creationId xmlns:a16="http://schemas.microsoft.com/office/drawing/2014/main" id="{B347678E-F3BD-420A-A552-50D8C8450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905" y="323851"/>
            <a:ext cx="1904963" cy="19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Orange Circle Logo - Free image on Pixabay">
            <a:extLst>
              <a:ext uri="{FF2B5EF4-FFF2-40B4-BE49-F238E27FC236}">
                <a16:creationId xmlns:a16="http://schemas.microsoft.com/office/drawing/2014/main" id="{E2E5E6E5-51AE-405E-8A57-E316DBADA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09" y="2994026"/>
            <a:ext cx="1259132" cy="124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ree Image on Pixabay - Yellow, Round, Circle, Paint, Brush | Circle logo  design, Yellow circle, Sticker design">
            <a:extLst>
              <a:ext uri="{FF2B5EF4-FFF2-40B4-BE49-F238E27FC236}">
                <a16:creationId xmlns:a16="http://schemas.microsoft.com/office/drawing/2014/main" id="{2F8ED396-AA85-48B6-AD79-DDA0C0E33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279" y="2659737"/>
            <a:ext cx="1597572" cy="15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100+ tải ảnh picsart - hinhanhsieudep.net">
            <a:extLst>
              <a:ext uri="{FF2B5EF4-FFF2-40B4-BE49-F238E27FC236}">
                <a16:creationId xmlns:a16="http://schemas.microsoft.com/office/drawing/2014/main" id="{ABFC81A9-E87D-4666-97A8-EB3CABAAB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758" y="5058691"/>
            <a:ext cx="166629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ngBlack Skrt (kingblacks) - Perfil | Pinterest">
            <a:extLst>
              <a:ext uri="{FF2B5EF4-FFF2-40B4-BE49-F238E27FC236}">
                <a16:creationId xmlns:a16="http://schemas.microsoft.com/office/drawing/2014/main" id="{44CF7A5C-F377-4029-9278-6D4FAAA9B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504" y="502123"/>
            <a:ext cx="1449763" cy="157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7361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2806</TotalTime>
  <Words>203</Words>
  <Application>Microsoft Office PowerPoint</Application>
  <PresentationFormat>A4 Paper (210x297 mm)</PresentationFormat>
  <Paragraphs>79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Yu Gothic</vt:lpstr>
      <vt:lpstr>Yu Gothic Medium</vt:lpstr>
      <vt:lpstr>Arial</vt:lpstr>
      <vt:lpstr>Baskerville Old Face</vt:lpstr>
      <vt:lpstr>Britannic Bold</vt:lpstr>
      <vt:lpstr>Calibri</vt:lpstr>
      <vt:lpstr>Calibri Light</vt:lpstr>
      <vt:lpstr>Cambria Math</vt:lpstr>
      <vt:lpstr>CMU Sans Serif Demi Condensed</vt:lpstr>
      <vt:lpstr>Garamond</vt:lpstr>
      <vt:lpstr>HP001 5 hàng</vt:lpstr>
      <vt:lpstr>Segoe UI Semilight</vt:lpstr>
      <vt:lpstr>SVNsouthern</vt:lpstr>
      <vt:lpstr>VNI 09 Baroque 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379</cp:revision>
  <dcterms:created xsi:type="dcterms:W3CDTF">2021-05-16T02:50:45Z</dcterms:created>
  <dcterms:modified xsi:type="dcterms:W3CDTF">2021-07-19T09:16:00Z</dcterms:modified>
</cp:coreProperties>
</file>