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77" r:id="rId2"/>
    <p:sldId id="279" r:id="rId3"/>
    <p:sldId id="270" r:id="rId4"/>
    <p:sldId id="280" r:id="rId5"/>
  </p:sldIdLst>
  <p:sldSz cx="6858000" cy="9906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dmin" initials="A" lastIdx="1" clrIdx="0">
    <p:extLst>
      <p:ext uri="{19B8F6BF-5375-455C-9EA6-DF929625EA0E}">
        <p15:presenceInfo xmlns:p15="http://schemas.microsoft.com/office/powerpoint/2012/main" userId="Admin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D5FF"/>
    <a:srgbClr val="FFFFFF"/>
    <a:srgbClr val="FFFFF7"/>
    <a:srgbClr val="0000CC"/>
    <a:srgbClr val="CCFFFF"/>
    <a:srgbClr val="FFFFB3"/>
    <a:srgbClr val="FDFFF7"/>
    <a:srgbClr val="E6E6E6"/>
    <a:srgbClr val="FFF7FF"/>
    <a:srgbClr val="FCFB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824" autoAdjust="0"/>
    <p:restoredTop sz="94660"/>
  </p:normalViewPr>
  <p:slideViewPr>
    <p:cSldViewPr snapToGrid="0">
      <p:cViewPr varScale="1">
        <p:scale>
          <a:sx n="51" d="100"/>
          <a:sy n="51" d="100"/>
        </p:scale>
        <p:origin x="2388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commentAuthors" Target="commentAuthors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621191"/>
            <a:ext cx="5829300" cy="3448756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5202944"/>
            <a:ext cx="5143500" cy="2391656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7BC655-7A02-474F-9FEC-9CFD93C6FB2A}" type="datetimeFigureOut">
              <a:rPr lang="en-US" smtClean="0"/>
              <a:t>7/17/2021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D857B6-8586-49EE-AA4C-B091FED96F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58374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7BC655-7A02-474F-9FEC-9CFD93C6FB2A}" type="datetimeFigureOut">
              <a:rPr lang="en-US" smtClean="0"/>
              <a:t>7/17/2021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D857B6-8586-49EE-AA4C-B091FED96F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3360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527403"/>
            <a:ext cx="1478756" cy="8394877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527403"/>
            <a:ext cx="4350544" cy="839487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7BC655-7A02-474F-9FEC-9CFD93C6FB2A}" type="datetimeFigureOut">
              <a:rPr lang="en-US" smtClean="0"/>
              <a:t>7/17/2021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D857B6-8586-49EE-AA4C-B091FED96F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6763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7BC655-7A02-474F-9FEC-9CFD93C6FB2A}" type="datetimeFigureOut">
              <a:rPr lang="en-US" smtClean="0"/>
              <a:t>7/17/2021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D857B6-8586-49EE-AA4C-B091FED96F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40789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469624"/>
            <a:ext cx="5915025" cy="4120620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629226"/>
            <a:ext cx="5915025" cy="21669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7BC655-7A02-474F-9FEC-9CFD93C6FB2A}" type="datetimeFigureOut">
              <a:rPr lang="en-US" smtClean="0"/>
              <a:t>7/17/2021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D857B6-8586-49EE-AA4C-B091FED96F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0313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637014"/>
            <a:ext cx="2914650" cy="628526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637014"/>
            <a:ext cx="2914650" cy="628526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7BC655-7A02-474F-9FEC-9CFD93C6FB2A}" type="datetimeFigureOut">
              <a:rPr lang="en-US" smtClean="0"/>
              <a:t>7/17/2021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D857B6-8586-49EE-AA4C-B091FED96F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13910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527405"/>
            <a:ext cx="5915025" cy="191470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428347"/>
            <a:ext cx="2901255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618442"/>
            <a:ext cx="2901255" cy="532218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428347"/>
            <a:ext cx="2915543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618442"/>
            <a:ext cx="2915543" cy="532218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7BC655-7A02-474F-9FEC-9CFD93C6FB2A}" type="datetimeFigureOut">
              <a:rPr lang="en-US" smtClean="0"/>
              <a:t>7/17/2021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D857B6-8586-49EE-AA4C-B091FED96F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00439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7BC655-7A02-474F-9FEC-9CFD93C6FB2A}" type="datetimeFigureOut">
              <a:rPr lang="en-US" smtClean="0"/>
              <a:t>7/17/2021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D857B6-8586-49EE-AA4C-B091FED96F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63800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7BC655-7A02-474F-9FEC-9CFD93C6FB2A}" type="datetimeFigureOut">
              <a:rPr lang="en-US" smtClean="0"/>
              <a:t>7/17/2021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D857B6-8586-49EE-AA4C-B091FED96F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61278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426283"/>
            <a:ext cx="3471863" cy="7039681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7BC655-7A02-474F-9FEC-9CFD93C6FB2A}" type="datetimeFigureOut">
              <a:rPr lang="en-US" smtClean="0"/>
              <a:t>7/17/2021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D857B6-8586-49EE-AA4C-B091FED96F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01874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426283"/>
            <a:ext cx="3471863" cy="7039681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7BC655-7A02-474F-9FEC-9CFD93C6FB2A}" type="datetimeFigureOut">
              <a:rPr lang="en-US" smtClean="0"/>
              <a:t>7/17/2021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D857B6-8586-49EE-AA4C-B091FED96F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74766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27405"/>
            <a:ext cx="5915025" cy="1914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637014"/>
            <a:ext cx="5915025" cy="62852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7BC655-7A02-474F-9FEC-9CFD93C6FB2A}" type="datetimeFigureOut">
              <a:rPr lang="en-US" smtClean="0"/>
              <a:t>7/17/2021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D857B6-8586-49EE-AA4C-B091FED96F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96547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13" Type="http://schemas.openxmlformats.org/officeDocument/2006/relationships/image" Target="../media/image9.png"/><Relationship Id="rId3" Type="http://schemas.microsoft.com/office/2007/relationships/hdphoto" Target="../media/hdphoto1.wdp"/><Relationship Id="rId7" Type="http://schemas.microsoft.com/office/2007/relationships/hdphoto" Target="../media/hdphoto2.wdp"/><Relationship Id="rId12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11" Type="http://schemas.openxmlformats.org/officeDocument/2006/relationships/image" Target="../media/image7.png"/><Relationship Id="rId5" Type="http://schemas.openxmlformats.org/officeDocument/2006/relationships/image" Target="../media/image3.png"/><Relationship Id="rId15" Type="http://schemas.openxmlformats.org/officeDocument/2006/relationships/image" Target="../media/image11.jpeg"/><Relationship Id="rId10" Type="http://schemas.openxmlformats.org/officeDocument/2006/relationships/image" Target="../media/image6.png"/><Relationship Id="rId4" Type="http://schemas.openxmlformats.org/officeDocument/2006/relationships/image" Target="../media/image2.png"/><Relationship Id="rId9" Type="http://schemas.microsoft.com/office/2007/relationships/hdphoto" Target="../media/hdphoto3.wdp"/><Relationship Id="rId14" Type="http://schemas.openxmlformats.org/officeDocument/2006/relationships/image" Target="../media/image10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microsoft.com/office/2007/relationships/hdphoto" Target="../media/hdphoto1.wdp"/><Relationship Id="rId7" Type="http://schemas.microsoft.com/office/2007/relationships/hdphoto" Target="../media/hdphoto2.wdp"/><Relationship Id="rId12" Type="http://schemas.microsoft.com/office/2007/relationships/hdphoto" Target="../media/hdphoto4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11" Type="http://schemas.openxmlformats.org/officeDocument/2006/relationships/image" Target="../media/image16.png"/><Relationship Id="rId5" Type="http://schemas.openxmlformats.org/officeDocument/2006/relationships/image" Target="../media/image2.png"/><Relationship Id="rId10" Type="http://schemas.openxmlformats.org/officeDocument/2006/relationships/image" Target="../media/image15.png"/><Relationship Id="rId4" Type="http://schemas.openxmlformats.org/officeDocument/2006/relationships/image" Target="../media/image12.jpeg"/><Relationship Id="rId9" Type="http://schemas.openxmlformats.org/officeDocument/2006/relationships/image" Target="../media/image14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13" Type="http://schemas.openxmlformats.org/officeDocument/2006/relationships/image" Target="../media/image26.png"/><Relationship Id="rId3" Type="http://schemas.openxmlformats.org/officeDocument/2006/relationships/image" Target="../media/image18.png"/><Relationship Id="rId7" Type="http://schemas.openxmlformats.org/officeDocument/2006/relationships/image" Target="../media/image21.png"/><Relationship Id="rId12" Type="http://schemas.openxmlformats.org/officeDocument/2006/relationships/image" Target="../media/image25.png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png"/><Relationship Id="rId11" Type="http://schemas.openxmlformats.org/officeDocument/2006/relationships/image" Target="../media/image24.png"/><Relationship Id="rId5" Type="http://schemas.openxmlformats.org/officeDocument/2006/relationships/image" Target="../media/image19.png"/><Relationship Id="rId10" Type="http://schemas.openxmlformats.org/officeDocument/2006/relationships/image" Target="../media/image23.png"/><Relationship Id="rId4" Type="http://schemas.microsoft.com/office/2007/relationships/hdphoto" Target="../media/hdphoto5.wdp"/><Relationship Id="rId9" Type="http://schemas.openxmlformats.org/officeDocument/2006/relationships/image" Target="../media/image6.png"/><Relationship Id="rId14" Type="http://schemas.openxmlformats.org/officeDocument/2006/relationships/image" Target="../media/image27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18.png"/><Relationship Id="rId7" Type="http://schemas.openxmlformats.org/officeDocument/2006/relationships/image" Target="../media/image21.png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png"/><Relationship Id="rId11" Type="http://schemas.openxmlformats.org/officeDocument/2006/relationships/image" Target="../media/image29.png"/><Relationship Id="rId5" Type="http://schemas.openxmlformats.org/officeDocument/2006/relationships/image" Target="../media/image19.png"/><Relationship Id="rId10" Type="http://schemas.openxmlformats.org/officeDocument/2006/relationships/image" Target="../media/image28.png"/><Relationship Id="rId4" Type="http://schemas.microsoft.com/office/2007/relationships/hdphoto" Target="../media/hdphoto5.wdp"/><Relationship Id="rId9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: Shape 6">
            <a:extLst>
              <a:ext uri="{FF2B5EF4-FFF2-40B4-BE49-F238E27FC236}">
                <a16:creationId xmlns:a16="http://schemas.microsoft.com/office/drawing/2014/main" id="{D8294FF2-5AA4-4574-92F7-FE6261696227}"/>
              </a:ext>
            </a:extLst>
          </p:cNvPr>
          <p:cNvSpPr/>
          <p:nvPr/>
        </p:nvSpPr>
        <p:spPr>
          <a:xfrm>
            <a:off x="-36053" y="6223127"/>
            <a:ext cx="6858000" cy="3726654"/>
          </a:xfrm>
          <a:custGeom>
            <a:avLst/>
            <a:gdLst>
              <a:gd name="connsiteX0" fmla="*/ 6858000 w 6858000"/>
              <a:gd name="connsiteY0" fmla="*/ 0 h 4952999"/>
              <a:gd name="connsiteX1" fmla="*/ 6858000 w 6858000"/>
              <a:gd name="connsiteY1" fmla="*/ 4321628 h 4952999"/>
              <a:gd name="connsiteX2" fmla="*/ 6858000 w 6858000"/>
              <a:gd name="connsiteY2" fmla="*/ 4952999 h 4952999"/>
              <a:gd name="connsiteX3" fmla="*/ 0 w 6858000"/>
              <a:gd name="connsiteY3" fmla="*/ 4952999 h 4952999"/>
              <a:gd name="connsiteX4" fmla="*/ 0 w 6858000"/>
              <a:gd name="connsiteY4" fmla="*/ 4321628 h 4952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858000" h="4952999">
                <a:moveTo>
                  <a:pt x="6858000" y="0"/>
                </a:moveTo>
                <a:lnTo>
                  <a:pt x="6858000" y="4321628"/>
                </a:lnTo>
                <a:lnTo>
                  <a:pt x="6858000" y="4952999"/>
                </a:lnTo>
                <a:lnTo>
                  <a:pt x="0" y="4952999"/>
                </a:lnTo>
                <a:lnTo>
                  <a:pt x="0" y="4321628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2" name="Flowchart: Document 31">
            <a:extLst>
              <a:ext uri="{FF2B5EF4-FFF2-40B4-BE49-F238E27FC236}">
                <a16:creationId xmlns:a16="http://schemas.microsoft.com/office/drawing/2014/main" id="{A9536A72-7F05-432F-AC8F-C2A1016D152E}"/>
              </a:ext>
            </a:extLst>
          </p:cNvPr>
          <p:cNvSpPr/>
          <p:nvPr/>
        </p:nvSpPr>
        <p:spPr>
          <a:xfrm>
            <a:off x="-17003" y="-28942"/>
            <a:ext cx="6771582" cy="1114709"/>
          </a:xfrm>
          <a:prstGeom prst="flowChartDocument">
            <a:avLst/>
          </a:prstGeom>
          <a:gradFill>
            <a:gsLst>
              <a:gs pos="100000">
                <a:srgbClr val="E6E6E6"/>
              </a:gs>
              <a:gs pos="12000">
                <a:srgbClr val="FFFFB3"/>
              </a:gs>
              <a:gs pos="0">
                <a:srgbClr val="0000CC"/>
              </a:gs>
              <a:gs pos="89000">
                <a:srgbClr val="FFF7FF"/>
              </a:gs>
              <a:gs pos="4000">
                <a:srgbClr val="F0D5FF"/>
              </a:gs>
            </a:gsLst>
            <a:lin ang="5400000" scaled="1"/>
          </a:gra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Freeform: Shape 37">
            <a:extLst>
              <a:ext uri="{FF2B5EF4-FFF2-40B4-BE49-F238E27FC236}">
                <a16:creationId xmlns:a16="http://schemas.microsoft.com/office/drawing/2014/main" id="{0E3E6897-353F-475E-ABDE-612AEC6408F4}"/>
              </a:ext>
            </a:extLst>
          </p:cNvPr>
          <p:cNvSpPr/>
          <p:nvPr/>
        </p:nvSpPr>
        <p:spPr>
          <a:xfrm rot="5400000">
            <a:off x="3395052" y="6470786"/>
            <a:ext cx="50924" cy="6841029"/>
          </a:xfrm>
          <a:custGeom>
            <a:avLst/>
            <a:gdLst>
              <a:gd name="connsiteX0" fmla="*/ 80963 w 104776"/>
              <a:gd name="connsiteY0" fmla="*/ 0 h 9876441"/>
              <a:gd name="connsiteX1" fmla="*/ 104776 w 104776"/>
              <a:gd name="connsiteY1" fmla="*/ 23813 h 9876441"/>
              <a:gd name="connsiteX2" fmla="*/ 104775 w 104776"/>
              <a:gd name="connsiteY2" fmla="*/ 9852628 h 9876441"/>
              <a:gd name="connsiteX3" fmla="*/ 80962 w 104776"/>
              <a:gd name="connsiteY3" fmla="*/ 9876441 h 9876441"/>
              <a:gd name="connsiteX4" fmla="*/ 80963 w 104776"/>
              <a:gd name="connsiteY4" fmla="*/ 9876440 h 9876441"/>
              <a:gd name="connsiteX5" fmla="*/ 57150 w 104776"/>
              <a:gd name="connsiteY5" fmla="*/ 9852627 h 9876441"/>
              <a:gd name="connsiteX6" fmla="*/ 57150 w 104776"/>
              <a:gd name="connsiteY6" fmla="*/ 23813 h 9876441"/>
              <a:gd name="connsiteX7" fmla="*/ 80963 w 104776"/>
              <a:gd name="connsiteY7" fmla="*/ 0 h 9876441"/>
              <a:gd name="connsiteX8" fmla="*/ 23813 w 104776"/>
              <a:gd name="connsiteY8" fmla="*/ 0 h 9876441"/>
              <a:gd name="connsiteX9" fmla="*/ 47626 w 104776"/>
              <a:gd name="connsiteY9" fmla="*/ 23813 h 9876441"/>
              <a:gd name="connsiteX10" fmla="*/ 47625 w 104776"/>
              <a:gd name="connsiteY10" fmla="*/ 9852628 h 9876441"/>
              <a:gd name="connsiteX11" fmla="*/ 23812 w 104776"/>
              <a:gd name="connsiteY11" fmla="*/ 9876441 h 9876441"/>
              <a:gd name="connsiteX12" fmla="*/ 23813 w 104776"/>
              <a:gd name="connsiteY12" fmla="*/ 9876440 h 9876441"/>
              <a:gd name="connsiteX13" fmla="*/ 0 w 104776"/>
              <a:gd name="connsiteY13" fmla="*/ 9852627 h 9876441"/>
              <a:gd name="connsiteX14" fmla="*/ 0 w 104776"/>
              <a:gd name="connsiteY14" fmla="*/ 23813 h 9876441"/>
              <a:gd name="connsiteX15" fmla="*/ 23813 w 104776"/>
              <a:gd name="connsiteY15" fmla="*/ 0 h 98764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04776" h="9876441">
                <a:moveTo>
                  <a:pt x="80963" y="0"/>
                </a:moveTo>
                <a:cubicBezTo>
                  <a:pt x="94115" y="0"/>
                  <a:pt x="104776" y="10661"/>
                  <a:pt x="104776" y="23813"/>
                </a:cubicBezTo>
                <a:cubicBezTo>
                  <a:pt x="104776" y="3300085"/>
                  <a:pt x="104775" y="6576356"/>
                  <a:pt x="104775" y="9852628"/>
                </a:cubicBezTo>
                <a:cubicBezTo>
                  <a:pt x="104775" y="9865780"/>
                  <a:pt x="94114" y="9876441"/>
                  <a:pt x="80962" y="9876441"/>
                </a:cubicBezTo>
                <a:lnTo>
                  <a:pt x="80963" y="9876440"/>
                </a:lnTo>
                <a:cubicBezTo>
                  <a:pt x="67811" y="9876440"/>
                  <a:pt x="57150" y="9865779"/>
                  <a:pt x="57150" y="9852627"/>
                </a:cubicBezTo>
                <a:lnTo>
                  <a:pt x="57150" y="23813"/>
                </a:lnTo>
                <a:cubicBezTo>
                  <a:pt x="57150" y="10661"/>
                  <a:pt x="67811" y="0"/>
                  <a:pt x="80963" y="0"/>
                </a:cubicBezTo>
                <a:close/>
                <a:moveTo>
                  <a:pt x="23813" y="0"/>
                </a:moveTo>
                <a:cubicBezTo>
                  <a:pt x="36965" y="0"/>
                  <a:pt x="47626" y="10661"/>
                  <a:pt x="47626" y="23813"/>
                </a:cubicBezTo>
                <a:cubicBezTo>
                  <a:pt x="47626" y="3300085"/>
                  <a:pt x="47625" y="6576356"/>
                  <a:pt x="47625" y="9852628"/>
                </a:cubicBezTo>
                <a:cubicBezTo>
                  <a:pt x="47625" y="9865780"/>
                  <a:pt x="36964" y="9876441"/>
                  <a:pt x="23812" y="9876441"/>
                </a:cubicBezTo>
                <a:lnTo>
                  <a:pt x="23813" y="9876440"/>
                </a:lnTo>
                <a:cubicBezTo>
                  <a:pt x="10661" y="9876440"/>
                  <a:pt x="0" y="9865779"/>
                  <a:pt x="0" y="9852627"/>
                </a:cubicBezTo>
                <a:lnTo>
                  <a:pt x="0" y="23813"/>
                </a:lnTo>
                <a:cubicBezTo>
                  <a:pt x="0" y="10661"/>
                  <a:pt x="10661" y="0"/>
                  <a:pt x="23813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solidFill>
                <a:srgbClr val="FFFF00"/>
              </a:solidFill>
            </a:endParaRP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B32D1F03-DBBD-4544-AC75-EF1E5D38BF68}"/>
              </a:ext>
            </a:extLst>
          </p:cNvPr>
          <p:cNvSpPr/>
          <p:nvPr/>
        </p:nvSpPr>
        <p:spPr>
          <a:xfrm>
            <a:off x="127638" y="201663"/>
            <a:ext cx="3464410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000" b="1" cap="none" spc="0" dirty="0" err="1">
                <a:ln w="0"/>
                <a:solidFill>
                  <a:srgbClr val="0000CC"/>
                </a:solidFill>
                <a:effectLst>
                  <a:reflection blurRad="6350" stA="53000" endA="300" endPos="35500" dir="5400000" sy="-90000" algn="bl" rotWithShape="0"/>
                </a:effectLst>
                <a:latin typeface="HP001 5H Normal" panose="020B0603050302020204" pitchFamily="34" charset="0"/>
                <a:cs typeface="HP001 5H Normal" panose="020B0603050302020204" pitchFamily="34" charset="0"/>
              </a:rPr>
              <a:t>Fb_</a:t>
            </a:r>
            <a:r>
              <a:rPr lang="en-US" sz="2000" b="1" cap="none" spc="0" err="1">
                <a:ln w="0"/>
                <a:solidFill>
                  <a:srgbClr val="0000CC"/>
                </a:solidFill>
                <a:effectLst>
                  <a:reflection blurRad="6350" stA="53000" endA="300" endPos="35500" dir="5400000" sy="-90000" algn="bl" rotWithShape="0"/>
                </a:effectLst>
                <a:latin typeface="HP001 5H Normal" panose="020B0603050302020204" pitchFamily="34" charset="0"/>
                <a:cs typeface="HP001 5H Normal" panose="020B0603050302020204" pitchFamily="34" charset="0"/>
              </a:rPr>
              <a:t>Duong</a:t>
            </a:r>
            <a:r>
              <a:rPr lang="en-US" sz="2000" b="1" cap="none" spc="0">
                <a:ln w="0"/>
                <a:solidFill>
                  <a:srgbClr val="0000CC"/>
                </a:solidFill>
                <a:effectLst>
                  <a:reflection blurRad="6350" stA="53000" endA="300" endPos="35500" dir="5400000" sy="-90000" algn="bl" rotWithShape="0"/>
                </a:effectLst>
                <a:latin typeface="HP001 5H Normal" panose="020B0603050302020204" pitchFamily="34" charset="0"/>
                <a:cs typeface="HP001 5H Normal" panose="020B0603050302020204" pitchFamily="34" charset="0"/>
              </a:rPr>
              <a:t> Hung-0774860155</a:t>
            </a:r>
            <a:endParaRPr lang="en-US" sz="2000" b="1" cap="none" spc="0" dirty="0">
              <a:ln w="0"/>
              <a:solidFill>
                <a:srgbClr val="0000CC"/>
              </a:solidFill>
              <a:effectLst>
                <a:reflection blurRad="6350" stA="53000" endA="300" endPos="35500" dir="5400000" sy="-90000" algn="bl" rotWithShape="0"/>
              </a:effectLst>
              <a:latin typeface="HP001 5H Normal" panose="020B0603050302020204" pitchFamily="34" charset="0"/>
              <a:cs typeface="HP001 5H Normal" panose="020B0603050302020204" pitchFamily="34" charset="0"/>
            </a:endParaRPr>
          </a:p>
        </p:txBody>
      </p:sp>
      <p:sp>
        <p:nvSpPr>
          <p:cNvPr id="88" name="Rectangle 87">
            <a:extLst>
              <a:ext uri="{FF2B5EF4-FFF2-40B4-BE49-F238E27FC236}">
                <a16:creationId xmlns:a16="http://schemas.microsoft.com/office/drawing/2014/main" id="{1F99341E-2FD2-4679-889A-6DEF80E90CC4}"/>
              </a:ext>
            </a:extLst>
          </p:cNvPr>
          <p:cNvSpPr/>
          <p:nvPr/>
        </p:nvSpPr>
        <p:spPr>
          <a:xfrm>
            <a:off x="5072677" y="82810"/>
            <a:ext cx="1685408" cy="400110"/>
          </a:xfrm>
          <a:prstGeom prst="rect">
            <a:avLst/>
          </a:prstGeom>
          <a:solidFill>
            <a:srgbClr val="FFFF00"/>
          </a:solidFill>
          <a:ln>
            <a:solidFill>
              <a:srgbClr val="FFFFFF"/>
            </a:solidFill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2000" b="1" dirty="0">
                <a:ln w="0"/>
                <a:solidFill>
                  <a:srgbClr val="C00000"/>
                </a:solidFill>
                <a:effectLst>
                  <a:reflection blurRad="6350" stA="53000" endA="300" endPos="35500" dir="5400000" sy="-90000" algn="bl" rotWithShape="0"/>
                </a:effectLst>
                <a:latin typeface="Chu Van An" panose="02020603050405020304" pitchFamily="18" charset="0"/>
                <a:cs typeface="Chu Van An" panose="02020603050405020304" pitchFamily="18" charset="0"/>
              </a:rPr>
              <a:t>New 2022</a:t>
            </a:r>
            <a:endParaRPr lang="en-US" sz="2000" b="1" cap="none" spc="0" dirty="0">
              <a:ln w="0"/>
              <a:solidFill>
                <a:srgbClr val="C00000"/>
              </a:solidFill>
              <a:effectLst>
                <a:reflection blurRad="6350" stA="53000" endA="300" endPos="35500" dir="5400000" sy="-90000" algn="bl" rotWithShape="0"/>
              </a:effectLst>
              <a:latin typeface="Chu Van An" panose="02020603050405020304" pitchFamily="18" charset="0"/>
              <a:cs typeface="Chu Van An" panose="02020603050405020304" pitchFamily="18" charset="0"/>
            </a:endParaRPr>
          </a:p>
        </p:txBody>
      </p:sp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C3DBD56A-33FB-4C51-88C5-677A5FADEED2}"/>
              </a:ext>
            </a:extLst>
          </p:cNvPr>
          <p:cNvSpPr/>
          <p:nvPr/>
        </p:nvSpPr>
        <p:spPr>
          <a:xfrm>
            <a:off x="1307501" y="9211095"/>
            <a:ext cx="5552547" cy="624100"/>
          </a:xfrm>
          <a:prstGeom prst="roundRect">
            <a:avLst/>
          </a:prstGeom>
          <a:blipFill>
            <a:blip r:embed="rId2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colorTemperature colorTemp="1500"/>
                      </a14:imgEffect>
                      <a14:imgEffect>
                        <a14:saturation sat="40000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41" name="Group 140">
            <a:extLst>
              <a:ext uri="{FF2B5EF4-FFF2-40B4-BE49-F238E27FC236}">
                <a16:creationId xmlns:a16="http://schemas.microsoft.com/office/drawing/2014/main" id="{3741C724-564D-4D0B-ABE9-20935E4CCC5D}"/>
              </a:ext>
            </a:extLst>
          </p:cNvPr>
          <p:cNvGrpSpPr/>
          <p:nvPr/>
        </p:nvGrpSpPr>
        <p:grpSpPr>
          <a:xfrm>
            <a:off x="103425" y="900252"/>
            <a:ext cx="5913468" cy="143491"/>
            <a:chOff x="143641" y="794483"/>
            <a:chExt cx="5913468" cy="143491"/>
          </a:xfrm>
        </p:grpSpPr>
        <p:sp>
          <p:nvSpPr>
            <p:cNvPr id="142" name="Rectangle: Rounded Corners 141">
              <a:extLst>
                <a:ext uri="{FF2B5EF4-FFF2-40B4-BE49-F238E27FC236}">
                  <a16:creationId xmlns:a16="http://schemas.microsoft.com/office/drawing/2014/main" id="{DC4AFE7B-FBD7-4F69-A89B-8F53A359D879}"/>
                </a:ext>
              </a:extLst>
            </p:cNvPr>
            <p:cNvSpPr/>
            <p:nvPr/>
          </p:nvSpPr>
          <p:spPr>
            <a:xfrm rot="5400570">
              <a:off x="1185100" y="-246976"/>
              <a:ext cx="45719" cy="2128637"/>
            </a:xfrm>
            <a:prstGeom prst="roundRect">
              <a:avLst>
                <a:gd name="adj" fmla="val 50000"/>
              </a:avLst>
            </a:prstGeom>
            <a:solidFill>
              <a:srgbClr val="FF0000"/>
            </a:solidFill>
            <a:ln>
              <a:solidFill>
                <a:srgbClr val="FFFFB3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Rectangle: Rounded Corners 142">
              <a:extLst>
                <a:ext uri="{FF2B5EF4-FFF2-40B4-BE49-F238E27FC236}">
                  <a16:creationId xmlns:a16="http://schemas.microsoft.com/office/drawing/2014/main" id="{736A53CE-84F4-4BEA-BC7C-F5B09EE9D09D}"/>
                </a:ext>
              </a:extLst>
            </p:cNvPr>
            <p:cNvSpPr/>
            <p:nvPr/>
          </p:nvSpPr>
          <p:spPr>
            <a:xfrm rot="5400570" flipH="1">
              <a:off x="3762471" y="-1356663"/>
              <a:ext cx="45719" cy="4543556"/>
            </a:xfrm>
            <a:prstGeom prst="roundRect">
              <a:avLst>
                <a:gd name="adj" fmla="val 50000"/>
              </a:avLst>
            </a:prstGeom>
            <a:solidFill>
              <a:srgbClr val="C922EA"/>
            </a:solidFill>
            <a:ln>
              <a:solidFill>
                <a:schemeClr val="accent5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62" name="Rectangle: Rounded Corners 161">
              <a:extLst>
                <a:ext uri="{FF2B5EF4-FFF2-40B4-BE49-F238E27FC236}">
                  <a16:creationId xmlns:a16="http://schemas.microsoft.com/office/drawing/2014/main" id="{5A104A5D-E24A-458B-951E-65396E30222B}"/>
                </a:ext>
              </a:extLst>
            </p:cNvPr>
            <p:cNvSpPr/>
            <p:nvPr/>
          </p:nvSpPr>
          <p:spPr>
            <a:xfrm rot="5400570">
              <a:off x="2508561" y="-859823"/>
              <a:ext cx="45719" cy="3439392"/>
            </a:xfrm>
            <a:prstGeom prst="roundRect">
              <a:avLst>
                <a:gd name="adj" fmla="val 50000"/>
              </a:avLst>
            </a:prstGeom>
            <a:solidFill>
              <a:srgbClr val="0000CC"/>
            </a:solidFill>
            <a:ln>
              <a:solidFill>
                <a:schemeClr val="accent5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64" name="Rectangle: Rounded Corners 163">
            <a:extLst>
              <a:ext uri="{FF2B5EF4-FFF2-40B4-BE49-F238E27FC236}">
                <a16:creationId xmlns:a16="http://schemas.microsoft.com/office/drawing/2014/main" id="{79630A9C-E116-4347-9E36-92D787E4F353}"/>
              </a:ext>
            </a:extLst>
          </p:cNvPr>
          <p:cNvSpPr/>
          <p:nvPr/>
        </p:nvSpPr>
        <p:spPr>
          <a:xfrm rot="3401384">
            <a:off x="3899274" y="4789851"/>
            <a:ext cx="45719" cy="6537801"/>
          </a:xfrm>
          <a:prstGeom prst="roundRect">
            <a:avLst>
              <a:gd name="adj" fmla="val 50000"/>
            </a:avLst>
          </a:prstGeom>
          <a:solidFill>
            <a:srgbClr val="0000CC"/>
          </a:solidFill>
          <a:ln>
            <a:solidFill>
              <a:srgbClr val="FFFFB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68" name="Group 167">
            <a:extLst>
              <a:ext uri="{FF2B5EF4-FFF2-40B4-BE49-F238E27FC236}">
                <a16:creationId xmlns:a16="http://schemas.microsoft.com/office/drawing/2014/main" id="{936624F0-72A7-4D8D-B78D-C4825A01C632}"/>
              </a:ext>
            </a:extLst>
          </p:cNvPr>
          <p:cNvGrpSpPr/>
          <p:nvPr/>
        </p:nvGrpSpPr>
        <p:grpSpPr>
          <a:xfrm rot="10800000">
            <a:off x="2232070" y="9212888"/>
            <a:ext cx="4573255" cy="154813"/>
            <a:chOff x="143641" y="794483"/>
            <a:chExt cx="4573255" cy="154813"/>
          </a:xfrm>
        </p:grpSpPr>
        <p:sp>
          <p:nvSpPr>
            <p:cNvPr id="169" name="Rectangle: Rounded Corners 168">
              <a:extLst>
                <a:ext uri="{FF2B5EF4-FFF2-40B4-BE49-F238E27FC236}">
                  <a16:creationId xmlns:a16="http://schemas.microsoft.com/office/drawing/2014/main" id="{BF0300FF-F661-42D3-A9B1-98CAC094401A}"/>
                </a:ext>
              </a:extLst>
            </p:cNvPr>
            <p:cNvSpPr/>
            <p:nvPr/>
          </p:nvSpPr>
          <p:spPr>
            <a:xfrm rot="5400570">
              <a:off x="1185100" y="-246976"/>
              <a:ext cx="45719" cy="2128637"/>
            </a:xfrm>
            <a:prstGeom prst="roundRect">
              <a:avLst>
                <a:gd name="adj" fmla="val 50000"/>
              </a:avLst>
            </a:prstGeom>
            <a:solidFill>
              <a:srgbClr val="FF0000"/>
            </a:solidFill>
            <a:ln>
              <a:solidFill>
                <a:srgbClr val="FFFFB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0" name="Rectangle: Rounded Corners 169">
              <a:extLst>
                <a:ext uri="{FF2B5EF4-FFF2-40B4-BE49-F238E27FC236}">
                  <a16:creationId xmlns:a16="http://schemas.microsoft.com/office/drawing/2014/main" id="{8A90A457-1D46-4D86-A3BA-6783FCD27E1C}"/>
                </a:ext>
              </a:extLst>
            </p:cNvPr>
            <p:cNvSpPr/>
            <p:nvPr/>
          </p:nvSpPr>
          <p:spPr>
            <a:xfrm rot="5400570">
              <a:off x="3089901" y="-677699"/>
              <a:ext cx="50656" cy="3203334"/>
            </a:xfrm>
            <a:prstGeom prst="roundRect">
              <a:avLst>
                <a:gd name="adj" fmla="val 50000"/>
              </a:avLst>
            </a:prstGeom>
            <a:solidFill>
              <a:srgbClr val="C922EA"/>
            </a:solidFill>
            <a:ln>
              <a:solidFill>
                <a:schemeClr val="accent5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71" name="Rectangle: Rounded Corners 170">
              <a:extLst>
                <a:ext uri="{FF2B5EF4-FFF2-40B4-BE49-F238E27FC236}">
                  <a16:creationId xmlns:a16="http://schemas.microsoft.com/office/drawing/2014/main" id="{C645F011-640E-40EA-AC10-35531228D1FC}"/>
                </a:ext>
              </a:extLst>
            </p:cNvPr>
            <p:cNvSpPr/>
            <p:nvPr/>
          </p:nvSpPr>
          <p:spPr>
            <a:xfrm rot="5400570" flipH="1">
              <a:off x="2141952" y="-485661"/>
              <a:ext cx="47784" cy="2708250"/>
            </a:xfrm>
            <a:prstGeom prst="roundRect">
              <a:avLst>
                <a:gd name="adj" fmla="val 50000"/>
              </a:avLst>
            </a:prstGeom>
            <a:solidFill>
              <a:srgbClr val="0000CC"/>
            </a:solidFill>
            <a:ln>
              <a:solidFill>
                <a:schemeClr val="accent5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87" name="Rectangle 186">
            <a:extLst>
              <a:ext uri="{FF2B5EF4-FFF2-40B4-BE49-F238E27FC236}">
                <a16:creationId xmlns:a16="http://schemas.microsoft.com/office/drawing/2014/main" id="{2261054F-3656-453E-B80E-8360ED368F9B}"/>
              </a:ext>
            </a:extLst>
          </p:cNvPr>
          <p:cNvSpPr/>
          <p:nvPr/>
        </p:nvSpPr>
        <p:spPr>
          <a:xfrm>
            <a:off x="2026018" y="9393249"/>
            <a:ext cx="3741003" cy="461665"/>
          </a:xfrm>
          <a:prstGeom prst="rect">
            <a:avLst/>
          </a:prstGeom>
          <a:noFill/>
          <a:ln>
            <a:noFill/>
          </a:ln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2400" b="1" dirty="0" err="1">
                <a:ln w="0"/>
                <a:solidFill>
                  <a:srgbClr val="FF0000"/>
                </a:solidFill>
                <a:effectLst>
                  <a:reflection blurRad="6350" stA="53000" endA="300" endPos="35500" dir="5400000" sy="-90000" algn="bl" rotWithShape="0"/>
                </a:effectLst>
                <a:latin typeface="Chu Van An" panose="02020603050405020304" pitchFamily="18" charset="0"/>
                <a:cs typeface="Chu Van An" panose="02020603050405020304" pitchFamily="18" charset="0"/>
              </a:rPr>
              <a:t>Tài</a:t>
            </a:r>
            <a:r>
              <a:rPr lang="en-US" sz="2400" b="1" dirty="0">
                <a:ln w="0"/>
                <a:solidFill>
                  <a:srgbClr val="FF0000"/>
                </a:solidFill>
                <a:effectLst>
                  <a:reflection blurRad="6350" stA="53000" endA="300" endPos="35500" dir="5400000" sy="-90000" algn="bl" rotWithShape="0"/>
                </a:effectLst>
                <a:latin typeface="Chu Van An" panose="02020603050405020304" pitchFamily="18" charset="0"/>
                <a:cs typeface="Chu Van An" panose="02020603050405020304" pitchFamily="18" charset="0"/>
              </a:rPr>
              <a:t> </a:t>
            </a:r>
            <a:r>
              <a:rPr lang="en-US" sz="2400" b="1" dirty="0" err="1">
                <a:ln w="0"/>
                <a:solidFill>
                  <a:srgbClr val="FF0000"/>
                </a:solidFill>
                <a:effectLst>
                  <a:reflection blurRad="6350" stA="53000" endA="300" endPos="35500" dir="5400000" sy="-90000" algn="bl" rotWithShape="0"/>
                </a:effectLst>
                <a:latin typeface="Chu Van An" panose="02020603050405020304" pitchFamily="18" charset="0"/>
                <a:cs typeface="Chu Van An" panose="02020603050405020304" pitchFamily="18" charset="0"/>
              </a:rPr>
              <a:t>liệu</a:t>
            </a:r>
            <a:r>
              <a:rPr lang="en-US" sz="2400" b="1" dirty="0">
                <a:ln w="0"/>
                <a:solidFill>
                  <a:srgbClr val="FF0000"/>
                </a:solidFill>
                <a:effectLst>
                  <a:reflection blurRad="6350" stA="53000" endA="300" endPos="35500" dir="5400000" sy="-90000" algn="bl" rotWithShape="0"/>
                </a:effectLst>
                <a:latin typeface="Chu Van An" panose="02020603050405020304" pitchFamily="18" charset="0"/>
                <a:cs typeface="Chu Van An" panose="02020603050405020304" pitchFamily="18" charset="0"/>
              </a:rPr>
              <a:t> </a:t>
            </a:r>
            <a:r>
              <a:rPr lang="en-US" sz="2400" b="1" dirty="0" err="1">
                <a:ln w="0"/>
                <a:solidFill>
                  <a:srgbClr val="FF0000"/>
                </a:solidFill>
                <a:effectLst>
                  <a:reflection blurRad="6350" stA="53000" endA="300" endPos="35500" dir="5400000" sy="-90000" algn="bl" rotWithShape="0"/>
                </a:effectLst>
                <a:latin typeface="Chu Van An" panose="02020603050405020304" pitchFamily="18" charset="0"/>
                <a:cs typeface="Chu Van An" panose="02020603050405020304" pitchFamily="18" charset="0"/>
              </a:rPr>
              <a:t>lưu</a:t>
            </a:r>
            <a:r>
              <a:rPr lang="en-US" sz="2400" b="1" dirty="0">
                <a:ln w="0"/>
                <a:solidFill>
                  <a:srgbClr val="FF0000"/>
                </a:solidFill>
                <a:effectLst>
                  <a:reflection blurRad="6350" stA="53000" endA="300" endPos="35500" dir="5400000" sy="-90000" algn="bl" rotWithShape="0"/>
                </a:effectLst>
                <a:latin typeface="Chu Van An" panose="02020603050405020304" pitchFamily="18" charset="0"/>
                <a:cs typeface="Chu Van An" panose="02020603050405020304" pitchFamily="18" charset="0"/>
              </a:rPr>
              <a:t> </a:t>
            </a:r>
            <a:r>
              <a:rPr lang="en-US" sz="2400" b="1" dirty="0" err="1">
                <a:ln w="0"/>
                <a:solidFill>
                  <a:srgbClr val="FF0000"/>
                </a:solidFill>
                <a:effectLst>
                  <a:reflection blurRad="6350" stA="53000" endA="300" endPos="35500" dir="5400000" sy="-90000" algn="bl" rotWithShape="0"/>
                </a:effectLst>
                <a:latin typeface="Chu Van An" panose="02020603050405020304" pitchFamily="18" charset="0"/>
                <a:cs typeface="Chu Van An" panose="02020603050405020304" pitchFamily="18" charset="0"/>
              </a:rPr>
              <a:t>hành</a:t>
            </a:r>
            <a:r>
              <a:rPr lang="en-US" sz="2400" b="1" dirty="0">
                <a:ln w="0"/>
                <a:solidFill>
                  <a:srgbClr val="FF0000"/>
                </a:solidFill>
                <a:effectLst>
                  <a:reflection blurRad="6350" stA="53000" endA="300" endPos="35500" dir="5400000" sy="-90000" algn="bl" rotWithShape="0"/>
                </a:effectLst>
                <a:latin typeface="Chu Van An" panose="02020603050405020304" pitchFamily="18" charset="0"/>
                <a:cs typeface="Chu Van An" panose="02020603050405020304" pitchFamily="18" charset="0"/>
              </a:rPr>
              <a:t> </a:t>
            </a:r>
            <a:r>
              <a:rPr lang="en-US" sz="2400" b="1" dirty="0" err="1">
                <a:ln w="0"/>
                <a:solidFill>
                  <a:srgbClr val="FF0000"/>
                </a:solidFill>
                <a:effectLst>
                  <a:reflection blurRad="6350" stA="53000" endA="300" endPos="35500" dir="5400000" sy="-90000" algn="bl" rotWithShape="0"/>
                </a:effectLst>
                <a:latin typeface="Chu Van An" panose="02020603050405020304" pitchFamily="18" charset="0"/>
                <a:cs typeface="Chu Van An" panose="02020603050405020304" pitchFamily="18" charset="0"/>
              </a:rPr>
              <a:t>nội</a:t>
            </a:r>
            <a:r>
              <a:rPr lang="en-US" sz="2400" b="1" dirty="0">
                <a:ln w="0"/>
                <a:solidFill>
                  <a:srgbClr val="FF0000"/>
                </a:solidFill>
                <a:effectLst>
                  <a:reflection blurRad="6350" stA="53000" endA="300" endPos="35500" dir="5400000" sy="-90000" algn="bl" rotWithShape="0"/>
                </a:effectLst>
                <a:latin typeface="Chu Van An" panose="02020603050405020304" pitchFamily="18" charset="0"/>
                <a:cs typeface="Chu Van An" panose="02020603050405020304" pitchFamily="18" charset="0"/>
              </a:rPr>
              <a:t> </a:t>
            </a:r>
            <a:r>
              <a:rPr lang="en-US" sz="2400" b="1" dirty="0" err="1">
                <a:ln w="0"/>
                <a:solidFill>
                  <a:srgbClr val="FF0000"/>
                </a:solidFill>
                <a:effectLst>
                  <a:reflection blurRad="6350" stA="53000" endA="300" endPos="35500" dir="5400000" sy="-90000" algn="bl" rotWithShape="0"/>
                </a:effectLst>
                <a:latin typeface="Chu Van An" panose="02020603050405020304" pitchFamily="18" charset="0"/>
                <a:cs typeface="Chu Van An" panose="02020603050405020304" pitchFamily="18" charset="0"/>
              </a:rPr>
              <a:t>bộ</a:t>
            </a:r>
            <a:endParaRPr lang="en-US" sz="2400" b="1" cap="none" spc="0" dirty="0">
              <a:ln w="0"/>
              <a:solidFill>
                <a:srgbClr val="FF0000"/>
              </a:solidFill>
              <a:effectLst>
                <a:reflection blurRad="6350" stA="53000" endA="300" endPos="35500" dir="5400000" sy="-90000" algn="bl" rotWithShape="0"/>
              </a:effectLst>
              <a:latin typeface="Chu Van An" panose="02020603050405020304" pitchFamily="18" charset="0"/>
              <a:cs typeface="Chu Van An" panose="02020603050405020304" pitchFamily="18" charset="0"/>
            </a:endParaRPr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468DC835-F9B1-4AF4-93E9-1F9600B62B26}"/>
              </a:ext>
            </a:extLst>
          </p:cNvPr>
          <p:cNvSpPr/>
          <p:nvPr/>
        </p:nvSpPr>
        <p:spPr>
          <a:xfrm>
            <a:off x="24689" y="40175"/>
            <a:ext cx="6794511" cy="9863750"/>
          </a:xfrm>
          <a:prstGeom prst="rect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5" name="Flowchart: Internal Storage 74">
            <a:extLst>
              <a:ext uri="{FF2B5EF4-FFF2-40B4-BE49-F238E27FC236}">
                <a16:creationId xmlns:a16="http://schemas.microsoft.com/office/drawing/2014/main" id="{EC97D1FA-0BEE-4FEA-80D3-776682D513FC}"/>
              </a:ext>
            </a:extLst>
          </p:cNvPr>
          <p:cNvSpPr/>
          <p:nvPr/>
        </p:nvSpPr>
        <p:spPr>
          <a:xfrm>
            <a:off x="1543195" y="8174715"/>
            <a:ext cx="1023925" cy="1207805"/>
          </a:xfrm>
          <a:prstGeom prst="flowChartInternalStorage">
            <a:avLst/>
          </a:prstGeom>
          <a:solidFill>
            <a:schemeClr val="bg1">
              <a:lumMod val="95000"/>
            </a:schemeClr>
          </a:solidFill>
          <a:ln w="34925">
            <a:solidFill>
              <a:srgbClr val="FFFFFF"/>
            </a:solidFill>
          </a:ln>
          <a:effectLst>
            <a:outerShdw blurRad="317500" dir="2700000" algn="ctr">
              <a:srgbClr val="000000">
                <a:alpha val="43000"/>
              </a:srgbClr>
            </a:outerShdw>
          </a:effectLst>
          <a:scene3d>
            <a:camera prst="isometricOffAxis2Top"/>
            <a:lightRig rig="threePt" dir="t">
              <a:rot lat="0" lon="0" rev="0"/>
            </a:lightRig>
          </a:scene3d>
          <a:sp3d extrusionH="38100" prstMaterial="clear">
            <a:bevelT w="260350" h="50800" prst="softRound"/>
            <a:bevelB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A04556C4-B2C2-4ACE-8FE4-A909CC362C9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0824" y="2136929"/>
            <a:ext cx="5604904" cy="5858474"/>
          </a:xfrm>
          <a:prstGeom prst="rect">
            <a:avLst/>
          </a:prstGeom>
        </p:spPr>
      </p:pic>
      <p:sp>
        <p:nvSpPr>
          <p:cNvPr id="72" name="Flowchart: Internal Storage 71">
            <a:extLst>
              <a:ext uri="{FF2B5EF4-FFF2-40B4-BE49-F238E27FC236}">
                <a16:creationId xmlns:a16="http://schemas.microsoft.com/office/drawing/2014/main" id="{81CB9D8C-2923-4234-A0BE-B3564B0EFE51}"/>
              </a:ext>
            </a:extLst>
          </p:cNvPr>
          <p:cNvSpPr/>
          <p:nvPr/>
        </p:nvSpPr>
        <p:spPr>
          <a:xfrm>
            <a:off x="3754622" y="6492859"/>
            <a:ext cx="1310513" cy="1207805"/>
          </a:xfrm>
          <a:prstGeom prst="flowChartInternalStorage">
            <a:avLst/>
          </a:prstGeom>
          <a:solidFill>
            <a:srgbClr val="FDFFF7"/>
          </a:solidFill>
          <a:ln w="34925">
            <a:solidFill>
              <a:srgbClr val="FFFFFF"/>
            </a:solidFill>
          </a:ln>
          <a:effectLst>
            <a:outerShdw blurRad="317500" dir="2700000" algn="ctr">
              <a:srgbClr val="000000">
                <a:alpha val="43000"/>
              </a:srgbClr>
            </a:outerShdw>
          </a:effectLst>
          <a:scene3d>
            <a:camera prst="isometricOffAxis2Top"/>
            <a:lightRig rig="threePt" dir="t">
              <a:rot lat="0" lon="0" rev="0"/>
            </a:lightRig>
          </a:scene3d>
          <a:sp3d extrusionH="38100" prstMaterial="clear">
            <a:bevelT w="260350" h="50800" prst="softRound"/>
            <a:bevelB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3" name="Flowchart: Internal Storage 72">
            <a:extLst>
              <a:ext uri="{FF2B5EF4-FFF2-40B4-BE49-F238E27FC236}">
                <a16:creationId xmlns:a16="http://schemas.microsoft.com/office/drawing/2014/main" id="{060A7519-12D2-4028-ADF6-A1C1B4B31EB2}"/>
              </a:ext>
            </a:extLst>
          </p:cNvPr>
          <p:cNvSpPr/>
          <p:nvPr/>
        </p:nvSpPr>
        <p:spPr>
          <a:xfrm>
            <a:off x="4676684" y="5529028"/>
            <a:ext cx="1717684" cy="1339880"/>
          </a:xfrm>
          <a:prstGeom prst="flowChartInternalStorage">
            <a:avLst/>
          </a:prstGeom>
          <a:solidFill>
            <a:srgbClr val="FDFFF7"/>
          </a:solidFill>
          <a:ln w="34925">
            <a:solidFill>
              <a:srgbClr val="FFFFFF"/>
            </a:solidFill>
          </a:ln>
          <a:effectLst>
            <a:outerShdw blurRad="317500" dir="2700000" algn="ctr">
              <a:srgbClr val="000000">
                <a:alpha val="43000"/>
              </a:srgbClr>
            </a:outerShdw>
          </a:effectLst>
          <a:scene3d>
            <a:camera prst="isometricOffAxis2Top"/>
            <a:lightRig rig="threePt" dir="t">
              <a:rot lat="0" lon="0" rev="0"/>
            </a:lightRig>
          </a:scene3d>
          <a:sp3d extrusionH="38100" prstMaterial="clear">
            <a:bevelT w="260350" h="50800" prst="softRound"/>
            <a:bevelB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0" name="Rectangle: Rounded Corners 79">
            <a:extLst>
              <a:ext uri="{FF2B5EF4-FFF2-40B4-BE49-F238E27FC236}">
                <a16:creationId xmlns:a16="http://schemas.microsoft.com/office/drawing/2014/main" id="{311682B8-14E0-4C38-9D4B-0082C2691004}"/>
              </a:ext>
            </a:extLst>
          </p:cNvPr>
          <p:cNvSpPr/>
          <p:nvPr/>
        </p:nvSpPr>
        <p:spPr>
          <a:xfrm rot="3401384">
            <a:off x="3932941" y="4812826"/>
            <a:ext cx="45719" cy="6537801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>
            <a:solidFill>
              <a:srgbClr val="FFFFB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2" name="Rectangle 81">
            <a:extLst>
              <a:ext uri="{FF2B5EF4-FFF2-40B4-BE49-F238E27FC236}">
                <a16:creationId xmlns:a16="http://schemas.microsoft.com/office/drawing/2014/main" id="{BF49EA0E-C8B2-4DA9-8547-788F15DFE244}"/>
              </a:ext>
            </a:extLst>
          </p:cNvPr>
          <p:cNvSpPr/>
          <p:nvPr/>
        </p:nvSpPr>
        <p:spPr>
          <a:xfrm>
            <a:off x="1699655" y="2539283"/>
            <a:ext cx="3439396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0" cap="none" spc="0" err="1">
                <a:ln w="0"/>
                <a:solidFill>
                  <a:srgbClr val="0000CC"/>
                </a:solidFill>
                <a:effectLst>
                  <a:reflection blurRad="6350" stA="53000" endA="300" endPos="35500" dir="5400000" sy="-90000" algn="bl" rotWithShape="0"/>
                </a:effectLst>
                <a:latin typeface="VNI 09 Baroque " panose="020B0500000000000000" pitchFamily="34" charset="2"/>
              </a:rPr>
              <a:t>Chöông</a:t>
            </a:r>
            <a:r>
              <a:rPr lang="en-US" sz="6600" b="0" cap="none" spc="0">
                <a:ln w="0"/>
                <a:solidFill>
                  <a:srgbClr val="0000CC"/>
                </a:solidFill>
                <a:effectLst>
                  <a:reflection blurRad="6350" stA="53000" endA="300" endPos="35500" dir="5400000" sy="-90000" algn="bl" rotWithShape="0"/>
                </a:effectLst>
                <a:latin typeface="VNI 09 Baroque " panose="020B0500000000000000" pitchFamily="34" charset="2"/>
              </a:rPr>
              <a:t> </a:t>
            </a:r>
            <a:r>
              <a:rPr lang="en-US" sz="3600" b="0" cap="none" spc="0">
                <a:ln w="0"/>
                <a:solidFill>
                  <a:srgbClr val="0000CC"/>
                </a:solidFill>
                <a:effectLst>
                  <a:reflection blurRad="6350" stA="53000" endA="300" endPos="35500" dir="5400000" sy="-90000" algn="bl" rotWithShape="0"/>
                </a:effectLst>
                <a:latin typeface="Yu Gothic" panose="020B0400000000000000" pitchFamily="34" charset="-128"/>
                <a:ea typeface="Yu Gothic" panose="020B0400000000000000" pitchFamily="34" charset="-128"/>
              </a:rPr>
              <a:t>➋</a:t>
            </a:r>
            <a:endParaRPr lang="en-US" sz="3600" b="0" cap="none" spc="0" dirty="0">
              <a:ln w="0"/>
              <a:solidFill>
                <a:srgbClr val="0000CC"/>
              </a:solidFill>
              <a:effectLst>
                <a:reflection blurRad="6350" stA="53000" endA="300" endPos="35500" dir="5400000" sy="-90000" algn="bl" rotWithShape="0"/>
              </a:effectLst>
              <a:latin typeface="Yu Gothic" panose="020B0400000000000000" pitchFamily="34" charset="-128"/>
              <a:ea typeface="Yu Gothic" panose="020B0400000000000000" pitchFamily="34" charset="-128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49B14A6-F719-47A0-A74E-1232584FCED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314964" y="5440199"/>
            <a:ext cx="1163743" cy="898784"/>
          </a:xfrm>
          <a:prstGeom prst="rect">
            <a:avLst/>
          </a:prstGeom>
        </p:spPr>
      </p:pic>
      <p:sp>
        <p:nvSpPr>
          <p:cNvPr id="83" name="Diagonal Stripe 82">
            <a:extLst>
              <a:ext uri="{FF2B5EF4-FFF2-40B4-BE49-F238E27FC236}">
                <a16:creationId xmlns:a16="http://schemas.microsoft.com/office/drawing/2014/main" id="{57C2BA89-C5D0-4A04-9560-0108260153D7}"/>
              </a:ext>
            </a:extLst>
          </p:cNvPr>
          <p:cNvSpPr/>
          <p:nvPr/>
        </p:nvSpPr>
        <p:spPr>
          <a:xfrm flipH="1">
            <a:off x="5821578" y="1065451"/>
            <a:ext cx="939468" cy="6102694"/>
          </a:xfrm>
          <a:prstGeom prst="diagStripe">
            <a:avLst>
              <a:gd name="adj" fmla="val 0"/>
            </a:avLst>
          </a:prstGeom>
          <a:blipFill dpi="0" rotWithShape="1">
            <a:blip r:embed="rId6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colorTemperature colorTemp="9565"/>
                      </a14:imgEffect>
                      <a14:imgEffect>
                        <a14:saturation sat="148000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grpSp>
        <p:nvGrpSpPr>
          <p:cNvPr id="84" name="Group 83">
            <a:extLst>
              <a:ext uri="{FF2B5EF4-FFF2-40B4-BE49-F238E27FC236}">
                <a16:creationId xmlns:a16="http://schemas.microsoft.com/office/drawing/2014/main" id="{99E58A29-6957-4CB0-AD62-FB8597588519}"/>
              </a:ext>
            </a:extLst>
          </p:cNvPr>
          <p:cNvGrpSpPr/>
          <p:nvPr/>
        </p:nvGrpSpPr>
        <p:grpSpPr>
          <a:xfrm rot="5573896">
            <a:off x="5488418" y="1041393"/>
            <a:ext cx="2188420" cy="1378003"/>
            <a:chOff x="966991" y="1448699"/>
            <a:chExt cx="3412583" cy="1198751"/>
          </a:xfrm>
          <a:gradFill>
            <a:gsLst>
              <a:gs pos="23000">
                <a:srgbClr val="ACACBB"/>
              </a:gs>
              <a:gs pos="53000">
                <a:srgbClr val="FFFFB3"/>
              </a:gs>
              <a:gs pos="1000">
                <a:srgbClr val="0000CC"/>
              </a:gs>
              <a:gs pos="66000">
                <a:srgbClr val="FFFF00"/>
              </a:gs>
              <a:gs pos="83000">
                <a:srgbClr val="FDFFF7"/>
              </a:gs>
              <a:gs pos="100000">
                <a:srgbClr val="FFFF00"/>
              </a:gs>
            </a:gsLst>
            <a:lin ang="5400000" scaled="1"/>
          </a:gradFill>
          <a:effectLst>
            <a:reflection blurRad="711200" stA="30000" endPos="31000" dist="114300" dir="5400000" sy="-100000" algn="bl" rotWithShape="0"/>
          </a:effectLst>
        </p:grpSpPr>
        <p:sp>
          <p:nvSpPr>
            <p:cNvPr id="85" name="Teardrop 84">
              <a:extLst>
                <a:ext uri="{FF2B5EF4-FFF2-40B4-BE49-F238E27FC236}">
                  <a16:creationId xmlns:a16="http://schemas.microsoft.com/office/drawing/2014/main" id="{7A72B0FC-783D-4C5C-ABA5-244AFB78D39E}"/>
                </a:ext>
              </a:extLst>
            </p:cNvPr>
            <p:cNvSpPr/>
            <p:nvPr/>
          </p:nvSpPr>
          <p:spPr>
            <a:xfrm>
              <a:off x="966991" y="1717101"/>
              <a:ext cx="887298" cy="930349"/>
            </a:xfrm>
            <a:prstGeom prst="teardrop">
              <a:avLst/>
            </a:prstGeom>
            <a:grpFill/>
            <a:ln>
              <a:solidFill>
                <a:schemeClr val="accent1">
                  <a:shade val="50000"/>
                  <a:alpha val="85000"/>
                </a:schemeClr>
              </a:solidFill>
              <a:round/>
            </a:ln>
            <a:scene3d>
              <a:camera prst="isometricOffAxis2Top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Teardrop 85">
              <a:extLst>
                <a:ext uri="{FF2B5EF4-FFF2-40B4-BE49-F238E27FC236}">
                  <a16:creationId xmlns:a16="http://schemas.microsoft.com/office/drawing/2014/main" id="{0D96BC45-4C9B-4CC2-A87B-84FAE0BABC76}"/>
                </a:ext>
              </a:extLst>
            </p:cNvPr>
            <p:cNvSpPr/>
            <p:nvPr/>
          </p:nvSpPr>
          <p:spPr>
            <a:xfrm>
              <a:off x="3492276" y="1448699"/>
              <a:ext cx="887298" cy="930349"/>
            </a:xfrm>
            <a:prstGeom prst="teardrop">
              <a:avLst/>
            </a:prstGeom>
            <a:grpFill/>
            <a:ln>
              <a:solidFill>
                <a:schemeClr val="accent1">
                  <a:shade val="50000"/>
                  <a:alpha val="85000"/>
                </a:schemeClr>
              </a:solidFill>
              <a:round/>
            </a:ln>
            <a:scene3d>
              <a:camera prst="isometricOffAxis2Top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Teardrop 86">
              <a:extLst>
                <a:ext uri="{FF2B5EF4-FFF2-40B4-BE49-F238E27FC236}">
                  <a16:creationId xmlns:a16="http://schemas.microsoft.com/office/drawing/2014/main" id="{F0B43C44-4991-4E24-965F-161C77485541}"/>
                </a:ext>
              </a:extLst>
            </p:cNvPr>
            <p:cNvSpPr/>
            <p:nvPr/>
          </p:nvSpPr>
          <p:spPr>
            <a:xfrm>
              <a:off x="2215271" y="1556794"/>
              <a:ext cx="887298" cy="930349"/>
            </a:xfrm>
            <a:prstGeom prst="teardrop">
              <a:avLst/>
            </a:prstGeom>
            <a:grpFill/>
            <a:ln>
              <a:solidFill>
                <a:schemeClr val="accent1">
                  <a:shade val="50000"/>
                  <a:alpha val="85000"/>
                </a:schemeClr>
              </a:solidFill>
              <a:round/>
            </a:ln>
            <a:scene3d>
              <a:camera prst="isometricOffAxis2Top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89" name="TextBox 88">
            <a:extLst>
              <a:ext uri="{FF2B5EF4-FFF2-40B4-BE49-F238E27FC236}">
                <a16:creationId xmlns:a16="http://schemas.microsoft.com/office/drawing/2014/main" id="{9970708D-5F2D-4417-A579-0DB8C4EA8AB3}"/>
              </a:ext>
            </a:extLst>
          </p:cNvPr>
          <p:cNvSpPr txBox="1"/>
          <p:nvPr/>
        </p:nvSpPr>
        <p:spPr>
          <a:xfrm>
            <a:off x="4761183" y="975151"/>
            <a:ext cx="2223130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5400">
                <a:ln w="0"/>
                <a:solidFill>
                  <a:srgbClr val="0000CC"/>
                </a:solidFill>
                <a:effectLst>
                  <a:reflection blurRad="6350" stA="53000" endA="300" endPos="35500" dir="5400000" sy="-90000" algn="bl" rotWithShape="0"/>
                </a:effectLst>
                <a:latin typeface="Chu Van An" panose="02020603050405020304" pitchFamily="18" charset="0"/>
                <a:ea typeface="Yu Gothic Medium" panose="020B0500000000000000" pitchFamily="34" charset="-128"/>
                <a:cs typeface="Chu Van An" panose="02020603050405020304" pitchFamily="18" charset="0"/>
              </a:rPr>
              <a:t>GT</a:t>
            </a:r>
            <a:r>
              <a:rPr lang="en-US" sz="5400" cap="none" spc="0">
                <a:ln w="0"/>
                <a:solidFill>
                  <a:srgbClr val="0000CC"/>
                </a:solidFill>
                <a:effectLst>
                  <a:reflection blurRad="6350" stA="53000" endA="300" endPos="35500" dir="5400000" sy="-90000" algn="bl" rotWithShape="0"/>
                </a:effectLst>
                <a:latin typeface="Yu Gothic Medium" panose="020B0500000000000000" pitchFamily="34" charset="-128"/>
                <a:ea typeface="Yu Gothic Medium" panose="020B0500000000000000" pitchFamily="34" charset="-128"/>
                <a:cs typeface="Chu Van An" panose="02020603050405020304" pitchFamily="18" charset="0"/>
              </a:rPr>
              <a:t>⓫</a:t>
            </a:r>
            <a:endParaRPr lang="en-US" sz="5400">
              <a:solidFill>
                <a:srgbClr val="0000CC"/>
              </a:solidFill>
            </a:endParaRPr>
          </a:p>
        </p:txBody>
      </p:sp>
      <p:sp>
        <p:nvSpPr>
          <p:cNvPr id="99" name="Diagonal Stripe 98">
            <a:extLst>
              <a:ext uri="{FF2B5EF4-FFF2-40B4-BE49-F238E27FC236}">
                <a16:creationId xmlns:a16="http://schemas.microsoft.com/office/drawing/2014/main" id="{3F12C973-A6FC-4CCD-B045-B3423612C2CF}"/>
              </a:ext>
            </a:extLst>
          </p:cNvPr>
          <p:cNvSpPr/>
          <p:nvPr/>
        </p:nvSpPr>
        <p:spPr>
          <a:xfrm rot="10800000" flipH="1">
            <a:off x="70184" y="964918"/>
            <a:ext cx="997830" cy="8900905"/>
          </a:xfrm>
          <a:prstGeom prst="diagStripe">
            <a:avLst>
              <a:gd name="adj" fmla="val 0"/>
            </a:avLst>
          </a:prstGeom>
          <a:gradFill flip="none" rotWithShape="1">
            <a:gsLst>
              <a:gs pos="8000">
                <a:srgbClr val="FFFFB3"/>
              </a:gs>
              <a:gs pos="30084">
                <a:srgbClr val="E6E6E6"/>
              </a:gs>
              <a:gs pos="69000">
                <a:srgbClr val="FFF7FF"/>
              </a:gs>
              <a:gs pos="0">
                <a:srgbClr val="FFFF00"/>
              </a:gs>
              <a:gs pos="100000">
                <a:schemeClr val="accent5">
                  <a:lumMod val="0"/>
                  <a:lumOff val="100000"/>
                </a:schemeClr>
              </a:gs>
              <a:gs pos="98000">
                <a:srgbClr val="FFC000"/>
              </a:gs>
              <a:gs pos="100000">
                <a:srgbClr val="F0D5FF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grpSp>
        <p:nvGrpSpPr>
          <p:cNvPr id="100" name="Group 99">
            <a:extLst>
              <a:ext uri="{FF2B5EF4-FFF2-40B4-BE49-F238E27FC236}">
                <a16:creationId xmlns:a16="http://schemas.microsoft.com/office/drawing/2014/main" id="{1B43691F-74E0-49E1-B8F1-B0BECD9E4EE9}"/>
              </a:ext>
            </a:extLst>
          </p:cNvPr>
          <p:cNvGrpSpPr/>
          <p:nvPr/>
        </p:nvGrpSpPr>
        <p:grpSpPr>
          <a:xfrm>
            <a:off x="-127920" y="1024160"/>
            <a:ext cx="751222" cy="7025981"/>
            <a:chOff x="1265932" y="366959"/>
            <a:chExt cx="697608" cy="6361217"/>
          </a:xfrm>
        </p:grpSpPr>
        <p:grpSp>
          <p:nvGrpSpPr>
            <p:cNvPr id="101" name="Group 100">
              <a:extLst>
                <a:ext uri="{FF2B5EF4-FFF2-40B4-BE49-F238E27FC236}">
                  <a16:creationId xmlns:a16="http://schemas.microsoft.com/office/drawing/2014/main" id="{D8BC2CA2-0DE1-462C-AA25-D2D2B681029B}"/>
                </a:ext>
              </a:extLst>
            </p:cNvPr>
            <p:cNvGrpSpPr/>
            <p:nvPr/>
          </p:nvGrpSpPr>
          <p:grpSpPr>
            <a:xfrm>
              <a:off x="1411110" y="366959"/>
              <a:ext cx="432860" cy="6361217"/>
              <a:chOff x="1456266" y="266688"/>
              <a:chExt cx="432860" cy="6124081"/>
            </a:xfrm>
          </p:grpSpPr>
          <p:sp>
            <p:nvSpPr>
              <p:cNvPr id="118" name="Rectangle: Rounded Corners 117">
                <a:extLst>
                  <a:ext uri="{FF2B5EF4-FFF2-40B4-BE49-F238E27FC236}">
                    <a16:creationId xmlns:a16="http://schemas.microsoft.com/office/drawing/2014/main" id="{940D711B-0299-4A82-A078-D31392E7DFEC}"/>
                  </a:ext>
                </a:extLst>
              </p:cNvPr>
              <p:cNvSpPr/>
              <p:nvPr/>
            </p:nvSpPr>
            <p:spPr>
              <a:xfrm>
                <a:off x="1500418" y="300213"/>
                <a:ext cx="278534" cy="6033557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rgbClr val="C00000"/>
                  </a:gs>
                  <a:gs pos="4000">
                    <a:srgbClr val="FEFFE5"/>
                  </a:gs>
                  <a:gs pos="49590">
                    <a:srgbClr val="F6FFD5"/>
                  </a:gs>
                  <a:gs pos="96000">
                    <a:srgbClr val="FCFFF3"/>
                  </a:gs>
                  <a:gs pos="100000">
                    <a:srgbClr val="C00000"/>
                  </a:gs>
                </a:gsLst>
                <a:lin ang="5400000" scaled="1"/>
              </a:gra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9" name="TextBox 118">
                <a:extLst>
                  <a:ext uri="{FF2B5EF4-FFF2-40B4-BE49-F238E27FC236}">
                    <a16:creationId xmlns:a16="http://schemas.microsoft.com/office/drawing/2014/main" id="{0040371E-04EB-439F-9D01-B822A44581F1}"/>
                  </a:ext>
                </a:extLst>
              </p:cNvPr>
              <p:cNvSpPr txBox="1"/>
              <p:nvPr/>
            </p:nvSpPr>
            <p:spPr>
              <a:xfrm>
                <a:off x="1482726" y="410647"/>
                <a:ext cx="40640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b="1">
                    <a:solidFill>
                      <a:srgbClr val="FF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⧰</a:t>
                </a:r>
                <a:endParaRPr lang="en-US" b="1">
                  <a:solidFill>
                    <a:srgbClr val="FF0000"/>
                  </a:solidFill>
                </a:endParaRPr>
              </a:p>
            </p:txBody>
          </p:sp>
          <p:sp>
            <p:nvSpPr>
              <p:cNvPr id="120" name="TextBox 119">
                <a:extLst>
                  <a:ext uri="{FF2B5EF4-FFF2-40B4-BE49-F238E27FC236}">
                    <a16:creationId xmlns:a16="http://schemas.microsoft.com/office/drawing/2014/main" id="{76A408A5-B828-4644-9710-5D48AEBBB2A6}"/>
                  </a:ext>
                </a:extLst>
              </p:cNvPr>
              <p:cNvSpPr txBox="1"/>
              <p:nvPr/>
            </p:nvSpPr>
            <p:spPr>
              <a:xfrm>
                <a:off x="1482726" y="5805284"/>
                <a:ext cx="40640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b="1">
                    <a:solidFill>
                      <a:srgbClr val="FF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⧰</a:t>
                </a:r>
                <a:endParaRPr lang="en-US" b="1">
                  <a:solidFill>
                    <a:srgbClr val="FF0000"/>
                  </a:solidFill>
                </a:endParaRPr>
              </a:p>
            </p:txBody>
          </p:sp>
          <p:cxnSp>
            <p:nvCxnSpPr>
              <p:cNvPr id="121" name="Straight Connector 120">
                <a:extLst>
                  <a:ext uri="{FF2B5EF4-FFF2-40B4-BE49-F238E27FC236}">
                    <a16:creationId xmlns:a16="http://schemas.microsoft.com/office/drawing/2014/main" id="{45092AE0-9167-46BD-BAF3-E68E939E951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650118" y="677334"/>
                <a:ext cx="0" cy="622217"/>
              </a:xfrm>
              <a:prstGeom prst="line">
                <a:avLst/>
              </a:prstGeom>
              <a:ln w="12700">
                <a:solidFill>
                  <a:srgbClr val="0000C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2" name="Straight Connector 121">
                <a:extLst>
                  <a:ext uri="{FF2B5EF4-FFF2-40B4-BE49-F238E27FC236}">
                    <a16:creationId xmlns:a16="http://schemas.microsoft.com/office/drawing/2014/main" id="{C690EEF6-35FF-4384-8F11-5ECC6590E33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650118" y="5419996"/>
                <a:ext cx="0" cy="490932"/>
              </a:xfrm>
              <a:prstGeom prst="line">
                <a:avLst/>
              </a:prstGeom>
              <a:ln w="12700">
                <a:solidFill>
                  <a:srgbClr val="0000C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23" name="TextBox 122">
                <a:extLst>
                  <a:ext uri="{FF2B5EF4-FFF2-40B4-BE49-F238E27FC236}">
                    <a16:creationId xmlns:a16="http://schemas.microsoft.com/office/drawing/2014/main" id="{B4D5280F-3A14-417C-96AB-C484C3D5465C}"/>
                  </a:ext>
                </a:extLst>
              </p:cNvPr>
              <p:cNvSpPr txBox="1"/>
              <p:nvPr/>
            </p:nvSpPr>
            <p:spPr>
              <a:xfrm>
                <a:off x="1458207" y="6021437"/>
                <a:ext cx="40640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b="1">
                    <a:solidFill>
                      <a:srgbClr val="FFFF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sym typeface="Wingdings" panose="05000000000000000000" pitchFamily="2" charset="2"/>
                  </a:rPr>
                  <a:t></a:t>
                </a:r>
                <a:endParaRPr lang="en-US" b="1">
                  <a:solidFill>
                    <a:srgbClr val="FFFF00"/>
                  </a:solidFill>
                </a:endParaRPr>
              </a:p>
            </p:txBody>
          </p:sp>
          <p:sp>
            <p:nvSpPr>
              <p:cNvPr id="124" name="TextBox 123">
                <a:extLst>
                  <a:ext uri="{FF2B5EF4-FFF2-40B4-BE49-F238E27FC236}">
                    <a16:creationId xmlns:a16="http://schemas.microsoft.com/office/drawing/2014/main" id="{E7C369D1-2702-4423-AE9F-A8E5BF1042D2}"/>
                  </a:ext>
                </a:extLst>
              </p:cNvPr>
              <p:cNvSpPr txBox="1"/>
              <p:nvPr/>
            </p:nvSpPr>
            <p:spPr>
              <a:xfrm>
                <a:off x="1456266" y="266688"/>
                <a:ext cx="40640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b="1">
                    <a:solidFill>
                      <a:srgbClr val="FFFF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sym typeface="Wingdings" panose="05000000000000000000" pitchFamily="2" charset="2"/>
                  </a:rPr>
                  <a:t></a:t>
                </a:r>
                <a:endParaRPr lang="en-US" b="1">
                  <a:solidFill>
                    <a:srgbClr val="FFFF00"/>
                  </a:solidFill>
                </a:endParaRPr>
              </a:p>
            </p:txBody>
          </p:sp>
        </p:grpSp>
        <p:grpSp>
          <p:nvGrpSpPr>
            <p:cNvPr id="102" name="Group 101">
              <a:extLst>
                <a:ext uri="{FF2B5EF4-FFF2-40B4-BE49-F238E27FC236}">
                  <a16:creationId xmlns:a16="http://schemas.microsoft.com/office/drawing/2014/main" id="{8A21084D-226C-4D15-9626-D1C470AC8F79}"/>
                </a:ext>
              </a:extLst>
            </p:cNvPr>
            <p:cNvGrpSpPr/>
            <p:nvPr/>
          </p:nvGrpSpPr>
          <p:grpSpPr>
            <a:xfrm>
              <a:off x="1265932" y="1082794"/>
              <a:ext cx="697608" cy="4889692"/>
              <a:chOff x="1265932" y="1082794"/>
              <a:chExt cx="697608" cy="4889692"/>
            </a:xfrm>
          </p:grpSpPr>
          <p:grpSp>
            <p:nvGrpSpPr>
              <p:cNvPr id="103" name="Group 102">
                <a:extLst>
                  <a:ext uri="{FF2B5EF4-FFF2-40B4-BE49-F238E27FC236}">
                    <a16:creationId xmlns:a16="http://schemas.microsoft.com/office/drawing/2014/main" id="{02A3C0A9-0046-4388-BEB4-2EA188DE8EC0}"/>
                  </a:ext>
                </a:extLst>
              </p:cNvPr>
              <p:cNvGrpSpPr/>
              <p:nvPr/>
            </p:nvGrpSpPr>
            <p:grpSpPr>
              <a:xfrm>
                <a:off x="1437570" y="1082794"/>
                <a:ext cx="525970" cy="435333"/>
                <a:chOff x="3832579" y="2985198"/>
                <a:chExt cx="525970" cy="435333"/>
              </a:xfrm>
            </p:grpSpPr>
            <p:sp>
              <p:nvSpPr>
                <p:cNvPr id="116" name="Flowchart: Terminator 115">
                  <a:extLst>
                    <a:ext uri="{FF2B5EF4-FFF2-40B4-BE49-F238E27FC236}">
                      <a16:creationId xmlns:a16="http://schemas.microsoft.com/office/drawing/2014/main" id="{D89A21D8-C52C-45B0-9625-360CFF63CDFB}"/>
                    </a:ext>
                  </a:extLst>
                </p:cNvPr>
                <p:cNvSpPr/>
                <p:nvPr/>
              </p:nvSpPr>
              <p:spPr>
                <a:xfrm rot="5400000">
                  <a:off x="3827097" y="3093316"/>
                  <a:ext cx="356310" cy="140073"/>
                </a:xfrm>
                <a:prstGeom prst="flowChartTerminator">
                  <a:avLst/>
                </a:prstGeom>
                <a:solidFill>
                  <a:srgbClr val="C922EA"/>
                </a:solidFill>
                <a:ln>
                  <a:solidFill>
                    <a:srgbClr val="0000CC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117" name="TextBox 116">
                  <a:extLst>
                    <a:ext uri="{FF2B5EF4-FFF2-40B4-BE49-F238E27FC236}">
                      <a16:creationId xmlns:a16="http://schemas.microsoft.com/office/drawing/2014/main" id="{72C303C3-ABCB-4057-80EA-F1E8E362206A}"/>
                    </a:ext>
                  </a:extLst>
                </p:cNvPr>
                <p:cNvSpPr txBox="1"/>
                <p:nvPr/>
              </p:nvSpPr>
              <p:spPr>
                <a:xfrm>
                  <a:off x="3832579" y="3051199"/>
                  <a:ext cx="525970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>
                      <a:solidFill>
                        <a:srgbClr val="FFFF00"/>
                      </a:solidFill>
                      <a:sym typeface="Wingdings" panose="05000000000000000000" pitchFamily="2" charset="2"/>
                    </a:rPr>
                    <a:t></a:t>
                  </a:r>
                  <a:endParaRPr lang="en-US">
                    <a:solidFill>
                      <a:srgbClr val="FFFF00"/>
                    </a:solidFill>
                  </a:endParaRPr>
                </a:p>
              </p:txBody>
            </p:sp>
          </p:grpSp>
          <p:grpSp>
            <p:nvGrpSpPr>
              <p:cNvPr id="112" name="Group 111">
                <a:extLst>
                  <a:ext uri="{FF2B5EF4-FFF2-40B4-BE49-F238E27FC236}">
                    <a16:creationId xmlns:a16="http://schemas.microsoft.com/office/drawing/2014/main" id="{729798EC-146F-4EDD-9E01-378DA987D7D9}"/>
                  </a:ext>
                </a:extLst>
              </p:cNvPr>
              <p:cNvGrpSpPr/>
              <p:nvPr/>
            </p:nvGrpSpPr>
            <p:grpSpPr>
              <a:xfrm rot="10800000">
                <a:off x="1265932" y="5537153"/>
                <a:ext cx="525970" cy="435333"/>
                <a:chOff x="3821290" y="2985198"/>
                <a:chExt cx="525970" cy="435333"/>
              </a:xfrm>
            </p:grpSpPr>
            <p:sp>
              <p:nvSpPr>
                <p:cNvPr id="114" name="Flowchart: Terminator 113">
                  <a:extLst>
                    <a:ext uri="{FF2B5EF4-FFF2-40B4-BE49-F238E27FC236}">
                      <a16:creationId xmlns:a16="http://schemas.microsoft.com/office/drawing/2014/main" id="{581DF5F4-EDA1-447B-9AD4-B1D916982E35}"/>
                    </a:ext>
                  </a:extLst>
                </p:cNvPr>
                <p:cNvSpPr/>
                <p:nvPr/>
              </p:nvSpPr>
              <p:spPr>
                <a:xfrm rot="5400000">
                  <a:off x="3827097" y="3093316"/>
                  <a:ext cx="356310" cy="140073"/>
                </a:xfrm>
                <a:prstGeom prst="flowChartTerminator">
                  <a:avLst/>
                </a:prstGeom>
                <a:solidFill>
                  <a:srgbClr val="C922EA"/>
                </a:solidFill>
                <a:ln>
                  <a:solidFill>
                    <a:srgbClr val="0000CC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115" name="TextBox 114">
                  <a:extLst>
                    <a:ext uri="{FF2B5EF4-FFF2-40B4-BE49-F238E27FC236}">
                      <a16:creationId xmlns:a16="http://schemas.microsoft.com/office/drawing/2014/main" id="{1699EDB3-FDCE-4664-8089-8B885275E5A3}"/>
                    </a:ext>
                  </a:extLst>
                </p:cNvPr>
                <p:cNvSpPr txBox="1"/>
                <p:nvPr/>
              </p:nvSpPr>
              <p:spPr>
                <a:xfrm>
                  <a:off x="3821290" y="3051199"/>
                  <a:ext cx="525970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>
                      <a:solidFill>
                        <a:srgbClr val="FFFF00"/>
                      </a:solidFill>
                      <a:sym typeface="Wingdings" panose="05000000000000000000" pitchFamily="2" charset="2"/>
                    </a:rPr>
                    <a:t></a:t>
                  </a:r>
                  <a:endParaRPr lang="en-US">
                    <a:solidFill>
                      <a:srgbClr val="FFFF00"/>
                    </a:solidFill>
                  </a:endParaRPr>
                </a:p>
              </p:txBody>
            </p:sp>
          </p:grpSp>
          <p:sp>
            <p:nvSpPr>
              <p:cNvPr id="113" name="TextBox 112">
                <a:extLst>
                  <a:ext uri="{FF2B5EF4-FFF2-40B4-BE49-F238E27FC236}">
                    <a16:creationId xmlns:a16="http://schemas.microsoft.com/office/drawing/2014/main" id="{A0DD20FD-9A0E-4110-A7CD-C746C47C80F9}"/>
                  </a:ext>
                </a:extLst>
              </p:cNvPr>
              <p:cNvSpPr txBox="1"/>
              <p:nvPr/>
            </p:nvSpPr>
            <p:spPr>
              <a:xfrm rot="16200000">
                <a:off x="-468254" y="3151545"/>
                <a:ext cx="4169009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000" b="1">
                    <a:solidFill>
                      <a:srgbClr val="0000CC"/>
                    </a:solidFill>
                    <a:latin typeface="SVNsouthern" panose="020B7200000000000000" pitchFamily="34" charset="0"/>
                    <a:cs typeface="Chu Van An" panose="02020603050405020304" pitchFamily="18" charset="0"/>
                  </a:rPr>
                  <a:t>Fb: Duong Hung-Zalo 0774860155_Chia sẻ Full Word xinh giải chi tiết</a:t>
                </a:r>
              </a:p>
            </p:txBody>
          </p:sp>
        </p:grpSp>
      </p:grpSp>
      <p:sp>
        <p:nvSpPr>
          <p:cNvPr id="125" name="Flowchart: Internal Storage 124">
            <a:extLst>
              <a:ext uri="{FF2B5EF4-FFF2-40B4-BE49-F238E27FC236}">
                <a16:creationId xmlns:a16="http://schemas.microsoft.com/office/drawing/2014/main" id="{BA30AE09-05D8-45E3-A8A8-2FA8102493D7}"/>
              </a:ext>
            </a:extLst>
          </p:cNvPr>
          <p:cNvSpPr/>
          <p:nvPr/>
        </p:nvSpPr>
        <p:spPr>
          <a:xfrm>
            <a:off x="687904" y="9134595"/>
            <a:ext cx="626851" cy="822527"/>
          </a:xfrm>
          <a:prstGeom prst="flowChartInternalStorage">
            <a:avLst/>
          </a:prstGeom>
          <a:solidFill>
            <a:srgbClr val="FFF7FF"/>
          </a:solidFill>
          <a:ln w="34925">
            <a:solidFill>
              <a:srgbClr val="FFFFFF"/>
            </a:solidFill>
          </a:ln>
          <a:effectLst>
            <a:outerShdw blurRad="317500" dir="2700000" algn="ctr">
              <a:srgbClr val="000000">
                <a:alpha val="43000"/>
              </a:srgbClr>
            </a:outerShdw>
          </a:effectLst>
          <a:scene3d>
            <a:camera prst="isometricOffAxis2Top"/>
            <a:lightRig rig="threePt" dir="t">
              <a:rot lat="0" lon="0" rev="0"/>
            </a:lightRig>
          </a:scene3d>
          <a:sp3d extrusionH="38100" prstMaterial="clear">
            <a:bevelT w="260350" h="50800" prst="softRound"/>
            <a:bevelB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6" name="Picture 4">
            <a:extLst>
              <a:ext uri="{FF2B5EF4-FFF2-40B4-BE49-F238E27FC236}">
                <a16:creationId xmlns:a16="http://schemas.microsoft.com/office/drawing/2014/main" id="{3B2EE017-7871-4AAD-B9FC-DB9280530A9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colorTemperature colorTemp="10502"/>
                    </a14:imgEffect>
                    <a14:imgEffect>
                      <a14:saturation sat="33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435" y="8706780"/>
            <a:ext cx="1167475" cy="1167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7" name="Picture 126">
            <a:extLst>
              <a:ext uri="{FF2B5EF4-FFF2-40B4-BE49-F238E27FC236}">
                <a16:creationId xmlns:a16="http://schemas.microsoft.com/office/drawing/2014/main" id="{CF2FD0AE-1D6D-4F5C-A82F-7C15815ED447}"/>
              </a:ext>
            </a:extLst>
          </p:cNvPr>
          <p:cNvPicPr/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27658">
            <a:off x="167484" y="9017356"/>
            <a:ext cx="928484" cy="606672"/>
          </a:xfrm>
          <a:prstGeom prst="rect">
            <a:avLst/>
          </a:prstGeom>
          <a:noFill/>
        </p:spPr>
      </p:pic>
      <p:sp>
        <p:nvSpPr>
          <p:cNvPr id="129" name="Rectangle 128">
            <a:extLst>
              <a:ext uri="{FF2B5EF4-FFF2-40B4-BE49-F238E27FC236}">
                <a16:creationId xmlns:a16="http://schemas.microsoft.com/office/drawing/2014/main" id="{416A95EC-306C-4957-8D73-134893470D9F}"/>
              </a:ext>
            </a:extLst>
          </p:cNvPr>
          <p:cNvSpPr/>
          <p:nvPr/>
        </p:nvSpPr>
        <p:spPr>
          <a:xfrm>
            <a:off x="446295" y="3617063"/>
            <a:ext cx="6359034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6000" b="1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C000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Bahnschrift" panose="020B0502040204020203" pitchFamily="34" charset="0"/>
              </a:rPr>
              <a:t>TỔ HỢP</a:t>
            </a:r>
          </a:p>
          <a:p>
            <a:pPr algn="ctr"/>
            <a:r>
              <a:rPr lang="en-US" sz="6000" b="1" cap="none" spc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0000CC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Bahnschrift" panose="020B0502040204020203" pitchFamily="34" charset="0"/>
              </a:rPr>
              <a:t>X</a:t>
            </a:r>
            <a:r>
              <a:rPr lang="en-US" sz="6000" b="1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0000CC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Bahnschrift" panose="020B0502040204020203" pitchFamily="34" charset="0"/>
              </a:rPr>
              <a:t>ÁC SUẤT</a:t>
            </a:r>
            <a:endParaRPr lang="en-US" sz="6000" b="1" cap="none" spc="0" dirty="0">
              <a:ln w="6600">
                <a:solidFill>
                  <a:schemeClr val="accent2"/>
                </a:solidFill>
                <a:prstDash val="solid"/>
              </a:ln>
              <a:solidFill>
                <a:srgbClr val="0000CC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Bahnschrift" panose="020B0502040204020203" pitchFamily="34" charset="0"/>
            </a:endParaRPr>
          </a:p>
        </p:txBody>
      </p:sp>
      <p:pic>
        <p:nvPicPr>
          <p:cNvPr id="130" name="Picture 12" descr="Hand Flips Coin in Heads or Tails Toss - Vector Image">
            <a:extLst>
              <a:ext uri="{FF2B5EF4-FFF2-40B4-BE49-F238E27FC236}">
                <a16:creationId xmlns:a16="http://schemas.microsoft.com/office/drawing/2014/main" id="{B2015A47-3860-4300-A921-9F806C9E2EE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2209" y="7280855"/>
            <a:ext cx="1315267" cy="1741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Amazon.com: Coin toss Rupees: Appstore for Android">
            <a:extLst>
              <a:ext uri="{FF2B5EF4-FFF2-40B4-BE49-F238E27FC236}">
                <a16:creationId xmlns:a16="http://schemas.microsoft.com/office/drawing/2014/main" id="{2AAA940D-2C85-4BCF-B735-748E3C753A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7629" y="1094657"/>
            <a:ext cx="1045818" cy="10458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8DC515BF-9956-4374-8010-EC791BCAB879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2389995" y="5523424"/>
            <a:ext cx="749777" cy="719352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B115246D-1215-42E4-95E9-B31714049B39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5065135" y="7623794"/>
            <a:ext cx="1416072" cy="1360088"/>
          </a:xfrm>
          <a:prstGeom prst="rect">
            <a:avLst/>
          </a:prstGeom>
        </p:spPr>
      </p:pic>
      <p:pic>
        <p:nvPicPr>
          <p:cNvPr id="131" name="Picture 130" descr="nhatky.info: Viên xúc xắc mùa thu">
            <a:extLst>
              <a:ext uri="{FF2B5EF4-FFF2-40B4-BE49-F238E27FC236}">
                <a16:creationId xmlns:a16="http://schemas.microsoft.com/office/drawing/2014/main" id="{252207B9-1EDC-41EF-91C4-956BD5D75A08}"/>
              </a:ext>
            </a:extLst>
          </p:cNvPr>
          <p:cNvPicPr/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49136" y="8326727"/>
            <a:ext cx="912173" cy="726695"/>
          </a:xfrm>
          <a:prstGeom prst="rect">
            <a:avLst/>
          </a:prstGeom>
          <a:noFill/>
          <a:ln>
            <a:noFill/>
          </a:ln>
        </p:spPr>
      </p:pic>
      <p:sp>
        <p:nvSpPr>
          <p:cNvPr id="132" name="Flowchart: Internal Storage 131">
            <a:extLst>
              <a:ext uri="{FF2B5EF4-FFF2-40B4-BE49-F238E27FC236}">
                <a16:creationId xmlns:a16="http://schemas.microsoft.com/office/drawing/2014/main" id="{7FEBBFFE-3B6F-4CE8-A76B-D063BA08ABED}"/>
              </a:ext>
            </a:extLst>
          </p:cNvPr>
          <p:cNvSpPr/>
          <p:nvPr/>
        </p:nvSpPr>
        <p:spPr>
          <a:xfrm>
            <a:off x="2527441" y="7415574"/>
            <a:ext cx="1122188" cy="1167796"/>
          </a:xfrm>
          <a:prstGeom prst="flowChartInternalStorage">
            <a:avLst/>
          </a:prstGeom>
          <a:solidFill>
            <a:schemeClr val="accent5">
              <a:lumMod val="20000"/>
              <a:lumOff val="80000"/>
            </a:schemeClr>
          </a:solidFill>
          <a:ln w="34925">
            <a:solidFill>
              <a:srgbClr val="FFFFFF"/>
            </a:solidFill>
          </a:ln>
          <a:effectLst>
            <a:outerShdw blurRad="317500" dir="2700000" algn="ctr">
              <a:srgbClr val="000000">
                <a:alpha val="43000"/>
              </a:srgbClr>
            </a:outerShdw>
          </a:effectLst>
          <a:scene3d>
            <a:camera prst="isometricOffAxis2Top"/>
            <a:lightRig rig="threePt" dir="t">
              <a:rot lat="0" lon="0" rev="0"/>
            </a:lightRig>
          </a:scene3d>
          <a:sp3d extrusionH="38100" prstMaterial="clear">
            <a:bevelT w="260350" h="50800" prst="softRound"/>
            <a:bevelB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629454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: Shape 6">
            <a:extLst>
              <a:ext uri="{FF2B5EF4-FFF2-40B4-BE49-F238E27FC236}">
                <a16:creationId xmlns:a16="http://schemas.microsoft.com/office/drawing/2014/main" id="{D8294FF2-5AA4-4574-92F7-FE6261696227}"/>
              </a:ext>
            </a:extLst>
          </p:cNvPr>
          <p:cNvSpPr/>
          <p:nvPr/>
        </p:nvSpPr>
        <p:spPr>
          <a:xfrm>
            <a:off x="-36053" y="6223127"/>
            <a:ext cx="6858000" cy="3726654"/>
          </a:xfrm>
          <a:custGeom>
            <a:avLst/>
            <a:gdLst>
              <a:gd name="connsiteX0" fmla="*/ 6858000 w 6858000"/>
              <a:gd name="connsiteY0" fmla="*/ 0 h 4952999"/>
              <a:gd name="connsiteX1" fmla="*/ 6858000 w 6858000"/>
              <a:gd name="connsiteY1" fmla="*/ 4321628 h 4952999"/>
              <a:gd name="connsiteX2" fmla="*/ 6858000 w 6858000"/>
              <a:gd name="connsiteY2" fmla="*/ 4952999 h 4952999"/>
              <a:gd name="connsiteX3" fmla="*/ 0 w 6858000"/>
              <a:gd name="connsiteY3" fmla="*/ 4952999 h 4952999"/>
              <a:gd name="connsiteX4" fmla="*/ 0 w 6858000"/>
              <a:gd name="connsiteY4" fmla="*/ 4321628 h 4952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858000" h="4952999">
                <a:moveTo>
                  <a:pt x="6858000" y="0"/>
                </a:moveTo>
                <a:lnTo>
                  <a:pt x="6858000" y="4321628"/>
                </a:lnTo>
                <a:lnTo>
                  <a:pt x="6858000" y="4952999"/>
                </a:lnTo>
                <a:lnTo>
                  <a:pt x="0" y="4952999"/>
                </a:lnTo>
                <a:lnTo>
                  <a:pt x="0" y="4321628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2" name="Flowchart: Document 31">
            <a:extLst>
              <a:ext uri="{FF2B5EF4-FFF2-40B4-BE49-F238E27FC236}">
                <a16:creationId xmlns:a16="http://schemas.microsoft.com/office/drawing/2014/main" id="{A9536A72-7F05-432F-AC8F-C2A1016D152E}"/>
              </a:ext>
            </a:extLst>
          </p:cNvPr>
          <p:cNvSpPr/>
          <p:nvPr/>
        </p:nvSpPr>
        <p:spPr>
          <a:xfrm>
            <a:off x="37032" y="28472"/>
            <a:ext cx="6771582" cy="1207338"/>
          </a:xfrm>
          <a:prstGeom prst="flowChartDocument">
            <a:avLst/>
          </a:prstGeom>
          <a:gradFill>
            <a:gsLst>
              <a:gs pos="100000">
                <a:srgbClr val="E6E6E6"/>
              </a:gs>
              <a:gs pos="12000">
                <a:srgbClr val="FFFFB3"/>
              </a:gs>
              <a:gs pos="0">
                <a:srgbClr val="0000CC"/>
              </a:gs>
              <a:gs pos="89000">
                <a:srgbClr val="FFF7FF"/>
              </a:gs>
              <a:gs pos="4000">
                <a:srgbClr val="F0D5FF"/>
              </a:gs>
            </a:gsLst>
            <a:lin ang="5400000" scaled="1"/>
          </a:gra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Freeform: Shape 37">
            <a:extLst>
              <a:ext uri="{FF2B5EF4-FFF2-40B4-BE49-F238E27FC236}">
                <a16:creationId xmlns:a16="http://schemas.microsoft.com/office/drawing/2014/main" id="{0E3E6897-353F-475E-ABDE-612AEC6408F4}"/>
              </a:ext>
            </a:extLst>
          </p:cNvPr>
          <p:cNvSpPr/>
          <p:nvPr/>
        </p:nvSpPr>
        <p:spPr>
          <a:xfrm rot="5400000">
            <a:off x="3395052" y="6470786"/>
            <a:ext cx="50924" cy="6841029"/>
          </a:xfrm>
          <a:custGeom>
            <a:avLst/>
            <a:gdLst>
              <a:gd name="connsiteX0" fmla="*/ 80963 w 104776"/>
              <a:gd name="connsiteY0" fmla="*/ 0 h 9876441"/>
              <a:gd name="connsiteX1" fmla="*/ 104776 w 104776"/>
              <a:gd name="connsiteY1" fmla="*/ 23813 h 9876441"/>
              <a:gd name="connsiteX2" fmla="*/ 104775 w 104776"/>
              <a:gd name="connsiteY2" fmla="*/ 9852628 h 9876441"/>
              <a:gd name="connsiteX3" fmla="*/ 80962 w 104776"/>
              <a:gd name="connsiteY3" fmla="*/ 9876441 h 9876441"/>
              <a:gd name="connsiteX4" fmla="*/ 80963 w 104776"/>
              <a:gd name="connsiteY4" fmla="*/ 9876440 h 9876441"/>
              <a:gd name="connsiteX5" fmla="*/ 57150 w 104776"/>
              <a:gd name="connsiteY5" fmla="*/ 9852627 h 9876441"/>
              <a:gd name="connsiteX6" fmla="*/ 57150 w 104776"/>
              <a:gd name="connsiteY6" fmla="*/ 23813 h 9876441"/>
              <a:gd name="connsiteX7" fmla="*/ 80963 w 104776"/>
              <a:gd name="connsiteY7" fmla="*/ 0 h 9876441"/>
              <a:gd name="connsiteX8" fmla="*/ 23813 w 104776"/>
              <a:gd name="connsiteY8" fmla="*/ 0 h 9876441"/>
              <a:gd name="connsiteX9" fmla="*/ 47626 w 104776"/>
              <a:gd name="connsiteY9" fmla="*/ 23813 h 9876441"/>
              <a:gd name="connsiteX10" fmla="*/ 47625 w 104776"/>
              <a:gd name="connsiteY10" fmla="*/ 9852628 h 9876441"/>
              <a:gd name="connsiteX11" fmla="*/ 23812 w 104776"/>
              <a:gd name="connsiteY11" fmla="*/ 9876441 h 9876441"/>
              <a:gd name="connsiteX12" fmla="*/ 23813 w 104776"/>
              <a:gd name="connsiteY12" fmla="*/ 9876440 h 9876441"/>
              <a:gd name="connsiteX13" fmla="*/ 0 w 104776"/>
              <a:gd name="connsiteY13" fmla="*/ 9852627 h 9876441"/>
              <a:gd name="connsiteX14" fmla="*/ 0 w 104776"/>
              <a:gd name="connsiteY14" fmla="*/ 23813 h 9876441"/>
              <a:gd name="connsiteX15" fmla="*/ 23813 w 104776"/>
              <a:gd name="connsiteY15" fmla="*/ 0 h 98764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04776" h="9876441">
                <a:moveTo>
                  <a:pt x="80963" y="0"/>
                </a:moveTo>
                <a:cubicBezTo>
                  <a:pt x="94115" y="0"/>
                  <a:pt x="104776" y="10661"/>
                  <a:pt x="104776" y="23813"/>
                </a:cubicBezTo>
                <a:cubicBezTo>
                  <a:pt x="104776" y="3300085"/>
                  <a:pt x="104775" y="6576356"/>
                  <a:pt x="104775" y="9852628"/>
                </a:cubicBezTo>
                <a:cubicBezTo>
                  <a:pt x="104775" y="9865780"/>
                  <a:pt x="94114" y="9876441"/>
                  <a:pt x="80962" y="9876441"/>
                </a:cubicBezTo>
                <a:lnTo>
                  <a:pt x="80963" y="9876440"/>
                </a:lnTo>
                <a:cubicBezTo>
                  <a:pt x="67811" y="9876440"/>
                  <a:pt x="57150" y="9865779"/>
                  <a:pt x="57150" y="9852627"/>
                </a:cubicBezTo>
                <a:lnTo>
                  <a:pt x="57150" y="23813"/>
                </a:lnTo>
                <a:cubicBezTo>
                  <a:pt x="57150" y="10661"/>
                  <a:pt x="67811" y="0"/>
                  <a:pt x="80963" y="0"/>
                </a:cubicBezTo>
                <a:close/>
                <a:moveTo>
                  <a:pt x="23813" y="0"/>
                </a:moveTo>
                <a:cubicBezTo>
                  <a:pt x="36965" y="0"/>
                  <a:pt x="47626" y="10661"/>
                  <a:pt x="47626" y="23813"/>
                </a:cubicBezTo>
                <a:cubicBezTo>
                  <a:pt x="47626" y="3300085"/>
                  <a:pt x="47625" y="6576356"/>
                  <a:pt x="47625" y="9852628"/>
                </a:cubicBezTo>
                <a:cubicBezTo>
                  <a:pt x="47625" y="9865780"/>
                  <a:pt x="36964" y="9876441"/>
                  <a:pt x="23812" y="9876441"/>
                </a:cubicBezTo>
                <a:lnTo>
                  <a:pt x="23813" y="9876440"/>
                </a:lnTo>
                <a:cubicBezTo>
                  <a:pt x="10661" y="9876440"/>
                  <a:pt x="0" y="9865779"/>
                  <a:pt x="0" y="9852627"/>
                </a:cubicBezTo>
                <a:lnTo>
                  <a:pt x="0" y="23813"/>
                </a:lnTo>
                <a:cubicBezTo>
                  <a:pt x="0" y="10661"/>
                  <a:pt x="10661" y="0"/>
                  <a:pt x="23813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solidFill>
                <a:srgbClr val="FFFF00"/>
              </a:solidFill>
            </a:endParaRPr>
          </a:p>
        </p:txBody>
      </p:sp>
      <p:sp>
        <p:nvSpPr>
          <p:cNvPr id="88" name="Rectangle 87">
            <a:extLst>
              <a:ext uri="{FF2B5EF4-FFF2-40B4-BE49-F238E27FC236}">
                <a16:creationId xmlns:a16="http://schemas.microsoft.com/office/drawing/2014/main" id="{1F99341E-2FD2-4679-889A-6DEF80E90CC4}"/>
              </a:ext>
            </a:extLst>
          </p:cNvPr>
          <p:cNvSpPr/>
          <p:nvPr/>
        </p:nvSpPr>
        <p:spPr>
          <a:xfrm>
            <a:off x="5002443" y="138827"/>
            <a:ext cx="1685408" cy="400110"/>
          </a:xfrm>
          <a:prstGeom prst="rect">
            <a:avLst/>
          </a:prstGeom>
          <a:solidFill>
            <a:srgbClr val="FFFF00"/>
          </a:solidFill>
          <a:ln>
            <a:solidFill>
              <a:srgbClr val="FFFFFF"/>
            </a:solidFill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2000" b="1" dirty="0">
                <a:ln w="0"/>
                <a:solidFill>
                  <a:srgbClr val="C00000"/>
                </a:solidFill>
                <a:effectLst>
                  <a:reflection blurRad="6350" stA="53000" endA="300" endPos="35500" dir="5400000" sy="-90000" algn="bl" rotWithShape="0"/>
                </a:effectLst>
                <a:latin typeface="Chu Van An" panose="02020603050405020304" pitchFamily="18" charset="0"/>
                <a:cs typeface="Chu Van An" panose="02020603050405020304" pitchFamily="18" charset="0"/>
              </a:rPr>
              <a:t>New 2022</a:t>
            </a:r>
            <a:endParaRPr lang="en-US" sz="2000" b="1" cap="none" spc="0" dirty="0">
              <a:ln w="0"/>
              <a:solidFill>
                <a:srgbClr val="C00000"/>
              </a:solidFill>
              <a:effectLst>
                <a:reflection blurRad="6350" stA="53000" endA="300" endPos="35500" dir="5400000" sy="-90000" algn="bl" rotWithShape="0"/>
              </a:effectLst>
              <a:latin typeface="Chu Van An" panose="02020603050405020304" pitchFamily="18" charset="0"/>
              <a:cs typeface="Chu Van An" panose="02020603050405020304" pitchFamily="18" charset="0"/>
            </a:endParaRPr>
          </a:p>
        </p:txBody>
      </p:sp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C3DBD56A-33FB-4C51-88C5-677A5FADEED2}"/>
              </a:ext>
            </a:extLst>
          </p:cNvPr>
          <p:cNvSpPr/>
          <p:nvPr/>
        </p:nvSpPr>
        <p:spPr>
          <a:xfrm>
            <a:off x="1881539" y="9211095"/>
            <a:ext cx="4978509" cy="624100"/>
          </a:xfrm>
          <a:prstGeom prst="roundRect">
            <a:avLst/>
          </a:prstGeom>
          <a:blipFill>
            <a:blip r:embed="rId2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colorTemperature colorTemp="1500"/>
                      </a14:imgEffect>
                      <a14:imgEffect>
                        <a14:saturation sat="40000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9" name="Rectangle: Rounded Corners 168">
            <a:extLst>
              <a:ext uri="{FF2B5EF4-FFF2-40B4-BE49-F238E27FC236}">
                <a16:creationId xmlns:a16="http://schemas.microsoft.com/office/drawing/2014/main" id="{BF0300FF-F661-42D3-A9B1-98CAC094401A}"/>
              </a:ext>
            </a:extLst>
          </p:cNvPr>
          <p:cNvSpPr/>
          <p:nvPr/>
        </p:nvSpPr>
        <p:spPr>
          <a:xfrm rot="16200570">
            <a:off x="4420655" y="6950373"/>
            <a:ext cx="45719" cy="4634865"/>
          </a:xfrm>
          <a:prstGeom prst="roundRect">
            <a:avLst>
              <a:gd name="adj" fmla="val 50000"/>
            </a:avLst>
          </a:prstGeom>
          <a:solidFill>
            <a:srgbClr val="FFFFB3"/>
          </a:solidFill>
          <a:ln>
            <a:solidFill>
              <a:srgbClr val="FFFFB3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7" name="Rectangle 186">
            <a:extLst>
              <a:ext uri="{FF2B5EF4-FFF2-40B4-BE49-F238E27FC236}">
                <a16:creationId xmlns:a16="http://schemas.microsoft.com/office/drawing/2014/main" id="{2261054F-3656-453E-B80E-8360ED368F9B}"/>
              </a:ext>
            </a:extLst>
          </p:cNvPr>
          <p:cNvSpPr/>
          <p:nvPr/>
        </p:nvSpPr>
        <p:spPr>
          <a:xfrm>
            <a:off x="2026018" y="9393249"/>
            <a:ext cx="3741003" cy="461665"/>
          </a:xfrm>
          <a:prstGeom prst="rect">
            <a:avLst/>
          </a:prstGeom>
          <a:noFill/>
          <a:ln>
            <a:noFill/>
          </a:ln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2400" b="1" dirty="0" err="1">
                <a:ln w="0"/>
                <a:solidFill>
                  <a:srgbClr val="FF0000"/>
                </a:solidFill>
                <a:effectLst>
                  <a:reflection blurRad="6350" stA="53000" endA="300" endPos="35500" dir="5400000" sy="-90000" algn="bl" rotWithShape="0"/>
                </a:effectLst>
                <a:latin typeface="Chu Van An" panose="02020603050405020304" pitchFamily="18" charset="0"/>
                <a:cs typeface="Chu Van An" panose="02020603050405020304" pitchFamily="18" charset="0"/>
              </a:rPr>
              <a:t>Tài</a:t>
            </a:r>
            <a:r>
              <a:rPr lang="en-US" sz="2400" b="1" dirty="0">
                <a:ln w="0"/>
                <a:solidFill>
                  <a:srgbClr val="FF0000"/>
                </a:solidFill>
                <a:effectLst>
                  <a:reflection blurRad="6350" stA="53000" endA="300" endPos="35500" dir="5400000" sy="-90000" algn="bl" rotWithShape="0"/>
                </a:effectLst>
                <a:latin typeface="Chu Van An" panose="02020603050405020304" pitchFamily="18" charset="0"/>
                <a:cs typeface="Chu Van An" panose="02020603050405020304" pitchFamily="18" charset="0"/>
              </a:rPr>
              <a:t> </a:t>
            </a:r>
            <a:r>
              <a:rPr lang="en-US" sz="2400" b="1" dirty="0" err="1">
                <a:ln w="0"/>
                <a:solidFill>
                  <a:srgbClr val="FF0000"/>
                </a:solidFill>
                <a:effectLst>
                  <a:reflection blurRad="6350" stA="53000" endA="300" endPos="35500" dir="5400000" sy="-90000" algn="bl" rotWithShape="0"/>
                </a:effectLst>
                <a:latin typeface="Chu Van An" panose="02020603050405020304" pitchFamily="18" charset="0"/>
                <a:cs typeface="Chu Van An" panose="02020603050405020304" pitchFamily="18" charset="0"/>
              </a:rPr>
              <a:t>liệu</a:t>
            </a:r>
            <a:r>
              <a:rPr lang="en-US" sz="2400" b="1" dirty="0">
                <a:ln w="0"/>
                <a:solidFill>
                  <a:srgbClr val="FF0000"/>
                </a:solidFill>
                <a:effectLst>
                  <a:reflection blurRad="6350" stA="53000" endA="300" endPos="35500" dir="5400000" sy="-90000" algn="bl" rotWithShape="0"/>
                </a:effectLst>
                <a:latin typeface="Chu Van An" panose="02020603050405020304" pitchFamily="18" charset="0"/>
                <a:cs typeface="Chu Van An" panose="02020603050405020304" pitchFamily="18" charset="0"/>
              </a:rPr>
              <a:t> </a:t>
            </a:r>
            <a:r>
              <a:rPr lang="en-US" sz="2400" b="1" dirty="0" err="1">
                <a:ln w="0"/>
                <a:solidFill>
                  <a:srgbClr val="FF0000"/>
                </a:solidFill>
                <a:effectLst>
                  <a:reflection blurRad="6350" stA="53000" endA="300" endPos="35500" dir="5400000" sy="-90000" algn="bl" rotWithShape="0"/>
                </a:effectLst>
                <a:latin typeface="Chu Van An" panose="02020603050405020304" pitchFamily="18" charset="0"/>
                <a:cs typeface="Chu Van An" panose="02020603050405020304" pitchFamily="18" charset="0"/>
              </a:rPr>
              <a:t>lưu</a:t>
            </a:r>
            <a:r>
              <a:rPr lang="en-US" sz="2400" b="1" dirty="0">
                <a:ln w="0"/>
                <a:solidFill>
                  <a:srgbClr val="FF0000"/>
                </a:solidFill>
                <a:effectLst>
                  <a:reflection blurRad="6350" stA="53000" endA="300" endPos="35500" dir="5400000" sy="-90000" algn="bl" rotWithShape="0"/>
                </a:effectLst>
                <a:latin typeface="Chu Van An" panose="02020603050405020304" pitchFamily="18" charset="0"/>
                <a:cs typeface="Chu Van An" panose="02020603050405020304" pitchFamily="18" charset="0"/>
              </a:rPr>
              <a:t> </a:t>
            </a:r>
            <a:r>
              <a:rPr lang="en-US" sz="2400" b="1" dirty="0" err="1">
                <a:ln w="0"/>
                <a:solidFill>
                  <a:srgbClr val="FF0000"/>
                </a:solidFill>
                <a:effectLst>
                  <a:reflection blurRad="6350" stA="53000" endA="300" endPos="35500" dir="5400000" sy="-90000" algn="bl" rotWithShape="0"/>
                </a:effectLst>
                <a:latin typeface="Chu Van An" panose="02020603050405020304" pitchFamily="18" charset="0"/>
                <a:cs typeface="Chu Van An" panose="02020603050405020304" pitchFamily="18" charset="0"/>
              </a:rPr>
              <a:t>hành</a:t>
            </a:r>
            <a:r>
              <a:rPr lang="en-US" sz="2400" b="1" dirty="0">
                <a:ln w="0"/>
                <a:solidFill>
                  <a:srgbClr val="FF0000"/>
                </a:solidFill>
                <a:effectLst>
                  <a:reflection blurRad="6350" stA="53000" endA="300" endPos="35500" dir="5400000" sy="-90000" algn="bl" rotWithShape="0"/>
                </a:effectLst>
                <a:latin typeface="Chu Van An" panose="02020603050405020304" pitchFamily="18" charset="0"/>
                <a:cs typeface="Chu Van An" panose="02020603050405020304" pitchFamily="18" charset="0"/>
              </a:rPr>
              <a:t> </a:t>
            </a:r>
            <a:r>
              <a:rPr lang="en-US" sz="2400" b="1" dirty="0" err="1">
                <a:ln w="0"/>
                <a:solidFill>
                  <a:srgbClr val="FF0000"/>
                </a:solidFill>
                <a:effectLst>
                  <a:reflection blurRad="6350" stA="53000" endA="300" endPos="35500" dir="5400000" sy="-90000" algn="bl" rotWithShape="0"/>
                </a:effectLst>
                <a:latin typeface="Chu Van An" panose="02020603050405020304" pitchFamily="18" charset="0"/>
                <a:cs typeface="Chu Van An" panose="02020603050405020304" pitchFamily="18" charset="0"/>
              </a:rPr>
              <a:t>nội</a:t>
            </a:r>
            <a:r>
              <a:rPr lang="en-US" sz="2400" b="1" dirty="0">
                <a:ln w="0"/>
                <a:solidFill>
                  <a:srgbClr val="FF0000"/>
                </a:solidFill>
                <a:effectLst>
                  <a:reflection blurRad="6350" stA="53000" endA="300" endPos="35500" dir="5400000" sy="-90000" algn="bl" rotWithShape="0"/>
                </a:effectLst>
                <a:latin typeface="Chu Van An" panose="02020603050405020304" pitchFamily="18" charset="0"/>
                <a:cs typeface="Chu Van An" panose="02020603050405020304" pitchFamily="18" charset="0"/>
              </a:rPr>
              <a:t> </a:t>
            </a:r>
            <a:r>
              <a:rPr lang="en-US" sz="2400" b="1" dirty="0" err="1">
                <a:ln w="0"/>
                <a:solidFill>
                  <a:srgbClr val="FF0000"/>
                </a:solidFill>
                <a:effectLst>
                  <a:reflection blurRad="6350" stA="53000" endA="300" endPos="35500" dir="5400000" sy="-90000" algn="bl" rotWithShape="0"/>
                </a:effectLst>
                <a:latin typeface="Chu Van An" panose="02020603050405020304" pitchFamily="18" charset="0"/>
                <a:cs typeface="Chu Van An" panose="02020603050405020304" pitchFamily="18" charset="0"/>
              </a:rPr>
              <a:t>bộ</a:t>
            </a:r>
            <a:endParaRPr lang="en-US" sz="2400" b="1" cap="none" spc="0" dirty="0">
              <a:ln w="0"/>
              <a:solidFill>
                <a:srgbClr val="FF0000"/>
              </a:solidFill>
              <a:effectLst>
                <a:reflection blurRad="6350" stA="53000" endA="300" endPos="35500" dir="5400000" sy="-90000" algn="bl" rotWithShape="0"/>
              </a:effectLst>
              <a:latin typeface="Chu Van An" panose="02020603050405020304" pitchFamily="18" charset="0"/>
              <a:cs typeface="Chu Van An" panose="02020603050405020304" pitchFamily="18" charset="0"/>
            </a:endParaRPr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468DC835-F9B1-4AF4-93E9-1F9600B62B26}"/>
              </a:ext>
            </a:extLst>
          </p:cNvPr>
          <p:cNvSpPr/>
          <p:nvPr/>
        </p:nvSpPr>
        <p:spPr>
          <a:xfrm>
            <a:off x="24689" y="40175"/>
            <a:ext cx="6794511" cy="9863750"/>
          </a:xfrm>
          <a:prstGeom prst="rect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5" name="Flowchart: Internal Storage 74">
            <a:extLst>
              <a:ext uri="{FF2B5EF4-FFF2-40B4-BE49-F238E27FC236}">
                <a16:creationId xmlns:a16="http://schemas.microsoft.com/office/drawing/2014/main" id="{EC97D1FA-0BEE-4FEA-80D3-776682D513FC}"/>
              </a:ext>
            </a:extLst>
          </p:cNvPr>
          <p:cNvSpPr/>
          <p:nvPr/>
        </p:nvSpPr>
        <p:spPr>
          <a:xfrm>
            <a:off x="1543195" y="8174715"/>
            <a:ext cx="1023925" cy="1207805"/>
          </a:xfrm>
          <a:prstGeom prst="flowChartInternalStorage">
            <a:avLst/>
          </a:prstGeom>
          <a:blipFill dpi="0" rotWithShape="1">
            <a:blip r:embed="rId4">
              <a:alphaModFix amt="54000"/>
            </a:blip>
            <a:srcRect/>
            <a:tile tx="0" ty="0" sx="100000" sy="100000" flip="none" algn="tl"/>
          </a:blipFill>
          <a:ln w="34925">
            <a:solidFill>
              <a:srgbClr val="FFFFFF"/>
            </a:solidFill>
          </a:ln>
          <a:effectLst>
            <a:outerShdw blurRad="317500" dir="2700000" algn="ctr">
              <a:srgbClr val="000000">
                <a:alpha val="43000"/>
              </a:srgbClr>
            </a:outerShdw>
          </a:effectLst>
          <a:scene3d>
            <a:camera prst="isometricOffAxis2Top"/>
            <a:lightRig rig="threePt" dir="t">
              <a:rot lat="0" lon="0" rev="0"/>
            </a:lightRig>
          </a:scene3d>
          <a:sp3d extrusionH="38100" prstMaterial="clear">
            <a:bevelT w="260350" h="50800" prst="softRound"/>
            <a:bevelB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A04556C4-B2C2-4ACE-8FE4-A909CC362C9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50824" y="2136929"/>
            <a:ext cx="5604904" cy="5858474"/>
          </a:xfrm>
          <a:prstGeom prst="rect">
            <a:avLst/>
          </a:prstGeom>
        </p:spPr>
      </p:pic>
      <p:sp>
        <p:nvSpPr>
          <p:cNvPr id="72" name="Flowchart: Internal Storage 71">
            <a:extLst>
              <a:ext uri="{FF2B5EF4-FFF2-40B4-BE49-F238E27FC236}">
                <a16:creationId xmlns:a16="http://schemas.microsoft.com/office/drawing/2014/main" id="{81CB9D8C-2923-4234-A0BE-B3564B0EFE51}"/>
              </a:ext>
            </a:extLst>
          </p:cNvPr>
          <p:cNvSpPr/>
          <p:nvPr/>
        </p:nvSpPr>
        <p:spPr>
          <a:xfrm>
            <a:off x="3754622" y="6492859"/>
            <a:ext cx="1310513" cy="1207805"/>
          </a:xfrm>
          <a:prstGeom prst="flowChartInternalStorage">
            <a:avLst/>
          </a:prstGeom>
          <a:blipFill dpi="0" rotWithShape="1">
            <a:blip r:embed="rId4">
              <a:alphaModFix amt="54000"/>
            </a:blip>
            <a:srcRect/>
            <a:tile tx="0" ty="0" sx="100000" sy="100000" flip="none" algn="tl"/>
          </a:blipFill>
          <a:ln w="34925">
            <a:solidFill>
              <a:srgbClr val="FFFFFF"/>
            </a:solidFill>
          </a:ln>
          <a:effectLst>
            <a:outerShdw blurRad="317500" dir="2700000" algn="ctr">
              <a:srgbClr val="000000">
                <a:alpha val="43000"/>
              </a:srgbClr>
            </a:outerShdw>
          </a:effectLst>
          <a:scene3d>
            <a:camera prst="isometricOffAxis2Top"/>
            <a:lightRig rig="threePt" dir="t">
              <a:rot lat="0" lon="0" rev="0"/>
            </a:lightRig>
          </a:scene3d>
          <a:sp3d extrusionH="38100" prstMaterial="clear">
            <a:bevelT w="260350" h="50800" prst="softRound"/>
            <a:bevelB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3" name="Flowchart: Internal Storage 72">
            <a:extLst>
              <a:ext uri="{FF2B5EF4-FFF2-40B4-BE49-F238E27FC236}">
                <a16:creationId xmlns:a16="http://schemas.microsoft.com/office/drawing/2014/main" id="{060A7519-12D2-4028-ADF6-A1C1B4B31EB2}"/>
              </a:ext>
            </a:extLst>
          </p:cNvPr>
          <p:cNvSpPr/>
          <p:nvPr/>
        </p:nvSpPr>
        <p:spPr>
          <a:xfrm>
            <a:off x="4781550" y="5529028"/>
            <a:ext cx="1612818" cy="1339880"/>
          </a:xfrm>
          <a:prstGeom prst="flowChartInternalStorage">
            <a:avLst/>
          </a:prstGeom>
          <a:blipFill dpi="0" rotWithShape="1">
            <a:blip r:embed="rId4">
              <a:alphaModFix amt="54000"/>
            </a:blip>
            <a:srcRect/>
            <a:tile tx="0" ty="0" sx="100000" sy="100000" flip="none" algn="tl"/>
          </a:blipFill>
          <a:ln w="34925">
            <a:solidFill>
              <a:srgbClr val="FFFFFF"/>
            </a:solidFill>
          </a:ln>
          <a:effectLst>
            <a:outerShdw blurRad="317500" dir="2700000" algn="ctr">
              <a:srgbClr val="000000">
                <a:alpha val="43000"/>
              </a:srgbClr>
            </a:outerShdw>
          </a:effectLst>
          <a:scene3d>
            <a:camera prst="isometricOffAxis2Top"/>
            <a:lightRig rig="threePt" dir="t">
              <a:rot lat="0" lon="0" rev="0"/>
            </a:lightRig>
          </a:scene3d>
          <a:sp3d extrusionH="38100" prstMaterial="clear">
            <a:bevelT w="260350" h="50800" prst="softRound"/>
            <a:bevelB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0" name="Rectangle: Rounded Corners 79">
            <a:extLst>
              <a:ext uri="{FF2B5EF4-FFF2-40B4-BE49-F238E27FC236}">
                <a16:creationId xmlns:a16="http://schemas.microsoft.com/office/drawing/2014/main" id="{311682B8-14E0-4C38-9D4B-0082C2691004}"/>
              </a:ext>
            </a:extLst>
          </p:cNvPr>
          <p:cNvSpPr/>
          <p:nvPr/>
        </p:nvSpPr>
        <p:spPr>
          <a:xfrm rot="3401384">
            <a:off x="3971041" y="4698526"/>
            <a:ext cx="45719" cy="6537801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>
            <a:solidFill>
              <a:srgbClr val="FFFFB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2" name="Rectangle 81">
            <a:extLst>
              <a:ext uri="{FF2B5EF4-FFF2-40B4-BE49-F238E27FC236}">
                <a16:creationId xmlns:a16="http://schemas.microsoft.com/office/drawing/2014/main" id="{BF49EA0E-C8B2-4DA9-8547-788F15DFE244}"/>
              </a:ext>
            </a:extLst>
          </p:cNvPr>
          <p:cNvSpPr/>
          <p:nvPr/>
        </p:nvSpPr>
        <p:spPr>
          <a:xfrm>
            <a:off x="1727361" y="2195161"/>
            <a:ext cx="3439396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0" cap="none" spc="0">
                <a:ln w="0"/>
                <a:solidFill>
                  <a:srgbClr val="0000CC"/>
                </a:solidFill>
                <a:effectLst>
                  <a:reflection blurRad="6350" stA="53000" endA="300" endPos="35500" dir="5400000" sy="-90000" algn="bl" rotWithShape="0"/>
                </a:effectLst>
                <a:latin typeface="VNI 09 Baroque " panose="020B0500000000000000" pitchFamily="34" charset="2"/>
              </a:rPr>
              <a:t>Chuû ñeà</a:t>
            </a:r>
            <a:r>
              <a:rPr lang="en-US" sz="6600" b="0" cap="none" spc="0">
                <a:ln w="0"/>
                <a:solidFill>
                  <a:srgbClr val="0000CC"/>
                </a:solidFill>
                <a:effectLst>
                  <a:reflection blurRad="6350" stA="53000" endA="300" endPos="35500" dir="5400000" sy="-90000" algn="bl" rotWithShape="0"/>
                </a:effectLst>
                <a:latin typeface="VNI 09 Baroque " panose="020B0500000000000000" pitchFamily="34" charset="2"/>
              </a:rPr>
              <a:t> </a:t>
            </a:r>
            <a:r>
              <a:rPr lang="en-US" sz="3600" b="0" cap="none" spc="0">
                <a:ln w="0"/>
                <a:solidFill>
                  <a:srgbClr val="FF0000"/>
                </a:solidFill>
                <a:effectLst>
                  <a:reflection blurRad="6350" stA="53000" endA="300" endPos="35500" dir="5400000" sy="-90000" algn="bl" rotWithShape="0"/>
                </a:effectLst>
                <a:latin typeface="Yu Gothic" panose="020B0400000000000000" pitchFamily="34" charset="-128"/>
                <a:ea typeface="Yu Gothic" panose="020B0400000000000000" pitchFamily="34" charset="-128"/>
              </a:rPr>
              <a:t>➋</a:t>
            </a:r>
            <a:endParaRPr lang="en-US" sz="3600" b="0" cap="none" spc="0" dirty="0">
              <a:ln w="0"/>
              <a:solidFill>
                <a:srgbClr val="FF0000"/>
              </a:solidFill>
              <a:effectLst>
                <a:reflection blurRad="6350" stA="53000" endA="300" endPos="35500" dir="5400000" sy="-90000" algn="bl" rotWithShape="0"/>
              </a:effectLst>
              <a:latin typeface="Yu Gothic" panose="020B0400000000000000" pitchFamily="34" charset="-128"/>
              <a:ea typeface="Yu Gothic" panose="020B0400000000000000" pitchFamily="34" charset="-128"/>
            </a:endParaRPr>
          </a:p>
        </p:txBody>
      </p:sp>
      <p:sp>
        <p:nvSpPr>
          <p:cNvPr id="83" name="Diagonal Stripe 82">
            <a:extLst>
              <a:ext uri="{FF2B5EF4-FFF2-40B4-BE49-F238E27FC236}">
                <a16:creationId xmlns:a16="http://schemas.microsoft.com/office/drawing/2014/main" id="{57C2BA89-C5D0-4A04-9560-0108260153D7}"/>
              </a:ext>
            </a:extLst>
          </p:cNvPr>
          <p:cNvSpPr/>
          <p:nvPr/>
        </p:nvSpPr>
        <p:spPr>
          <a:xfrm flipH="1">
            <a:off x="6147322" y="1065451"/>
            <a:ext cx="613723" cy="6102694"/>
          </a:xfrm>
          <a:prstGeom prst="diagStripe">
            <a:avLst>
              <a:gd name="adj" fmla="val 0"/>
            </a:avLst>
          </a:prstGeom>
          <a:blipFill dpi="0" rotWithShape="1">
            <a:blip r:embed="rId6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colorTemperature colorTemp="9565"/>
                      </a14:imgEffect>
                      <a14:imgEffect>
                        <a14:saturation sat="148000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grpSp>
        <p:nvGrpSpPr>
          <p:cNvPr id="84" name="Group 83">
            <a:extLst>
              <a:ext uri="{FF2B5EF4-FFF2-40B4-BE49-F238E27FC236}">
                <a16:creationId xmlns:a16="http://schemas.microsoft.com/office/drawing/2014/main" id="{99E58A29-6957-4CB0-AD62-FB8597588519}"/>
              </a:ext>
            </a:extLst>
          </p:cNvPr>
          <p:cNvGrpSpPr/>
          <p:nvPr/>
        </p:nvGrpSpPr>
        <p:grpSpPr>
          <a:xfrm rot="5573896">
            <a:off x="5488418" y="1191521"/>
            <a:ext cx="2188420" cy="1378003"/>
            <a:chOff x="966991" y="1448699"/>
            <a:chExt cx="3412583" cy="1198751"/>
          </a:xfrm>
          <a:gradFill>
            <a:gsLst>
              <a:gs pos="23000">
                <a:srgbClr val="ACACBB"/>
              </a:gs>
              <a:gs pos="53000">
                <a:srgbClr val="FFFFB3"/>
              </a:gs>
              <a:gs pos="1000">
                <a:srgbClr val="0000CC"/>
              </a:gs>
              <a:gs pos="66000">
                <a:srgbClr val="FFFF00"/>
              </a:gs>
              <a:gs pos="83000">
                <a:srgbClr val="FDFFF7"/>
              </a:gs>
              <a:gs pos="100000">
                <a:srgbClr val="FFFF00"/>
              </a:gs>
            </a:gsLst>
            <a:lin ang="5400000" scaled="1"/>
          </a:gradFill>
          <a:effectLst>
            <a:reflection blurRad="711200" stA="30000" endPos="31000" dist="114300" dir="5400000" sy="-100000" algn="bl" rotWithShape="0"/>
          </a:effectLst>
        </p:grpSpPr>
        <p:sp>
          <p:nvSpPr>
            <p:cNvPr id="85" name="Teardrop 84">
              <a:extLst>
                <a:ext uri="{FF2B5EF4-FFF2-40B4-BE49-F238E27FC236}">
                  <a16:creationId xmlns:a16="http://schemas.microsoft.com/office/drawing/2014/main" id="{7A72B0FC-783D-4C5C-ABA5-244AFB78D39E}"/>
                </a:ext>
              </a:extLst>
            </p:cNvPr>
            <p:cNvSpPr/>
            <p:nvPr/>
          </p:nvSpPr>
          <p:spPr>
            <a:xfrm>
              <a:off x="966991" y="1717101"/>
              <a:ext cx="887298" cy="930349"/>
            </a:xfrm>
            <a:prstGeom prst="teardrop">
              <a:avLst/>
            </a:prstGeom>
            <a:grpFill/>
            <a:ln>
              <a:solidFill>
                <a:schemeClr val="accent1">
                  <a:shade val="50000"/>
                  <a:alpha val="85000"/>
                </a:schemeClr>
              </a:solidFill>
              <a:round/>
            </a:ln>
            <a:scene3d>
              <a:camera prst="isometricOffAxis2Top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Teardrop 85">
              <a:extLst>
                <a:ext uri="{FF2B5EF4-FFF2-40B4-BE49-F238E27FC236}">
                  <a16:creationId xmlns:a16="http://schemas.microsoft.com/office/drawing/2014/main" id="{0D96BC45-4C9B-4CC2-A87B-84FAE0BABC76}"/>
                </a:ext>
              </a:extLst>
            </p:cNvPr>
            <p:cNvSpPr/>
            <p:nvPr/>
          </p:nvSpPr>
          <p:spPr>
            <a:xfrm>
              <a:off x="3492276" y="1448699"/>
              <a:ext cx="887298" cy="930349"/>
            </a:xfrm>
            <a:prstGeom prst="teardrop">
              <a:avLst/>
            </a:prstGeom>
            <a:grpFill/>
            <a:ln>
              <a:solidFill>
                <a:schemeClr val="accent1">
                  <a:shade val="50000"/>
                  <a:alpha val="85000"/>
                </a:schemeClr>
              </a:solidFill>
              <a:round/>
            </a:ln>
            <a:scene3d>
              <a:camera prst="isometricOffAxis2Top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Teardrop 86">
              <a:extLst>
                <a:ext uri="{FF2B5EF4-FFF2-40B4-BE49-F238E27FC236}">
                  <a16:creationId xmlns:a16="http://schemas.microsoft.com/office/drawing/2014/main" id="{F0B43C44-4991-4E24-965F-161C77485541}"/>
                </a:ext>
              </a:extLst>
            </p:cNvPr>
            <p:cNvSpPr/>
            <p:nvPr/>
          </p:nvSpPr>
          <p:spPr>
            <a:xfrm>
              <a:off x="2215271" y="1556794"/>
              <a:ext cx="887298" cy="930349"/>
            </a:xfrm>
            <a:prstGeom prst="teardrop">
              <a:avLst/>
            </a:prstGeom>
            <a:grpFill/>
            <a:ln>
              <a:solidFill>
                <a:schemeClr val="accent1">
                  <a:shade val="50000"/>
                  <a:alpha val="85000"/>
                </a:schemeClr>
              </a:solidFill>
              <a:round/>
            </a:ln>
            <a:scene3d>
              <a:camera prst="isometricOffAxis2Top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89" name="TextBox 88">
            <a:extLst>
              <a:ext uri="{FF2B5EF4-FFF2-40B4-BE49-F238E27FC236}">
                <a16:creationId xmlns:a16="http://schemas.microsoft.com/office/drawing/2014/main" id="{9970708D-5F2D-4417-A579-0DB8C4EA8AB3}"/>
              </a:ext>
            </a:extLst>
          </p:cNvPr>
          <p:cNvSpPr txBox="1"/>
          <p:nvPr/>
        </p:nvSpPr>
        <p:spPr>
          <a:xfrm>
            <a:off x="-297793" y="459090"/>
            <a:ext cx="338632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3600" b="1">
                <a:ln w="0"/>
                <a:solidFill>
                  <a:srgbClr val="C00000"/>
                </a:solidFill>
                <a:effectLst>
                  <a:reflection blurRad="6350" stA="53000" endA="300" endPos="35500" dir="5400000" sy="-90000" algn="bl" rotWithShape="0"/>
                </a:effectLst>
                <a:latin typeface="HP001 5 hàng" panose="020B0603050302020204" pitchFamily="34" charset="0"/>
                <a:ea typeface="Yu Gothic Medium" panose="020B0500000000000000" pitchFamily="34" charset="-128"/>
                <a:cs typeface="Chu Van An" panose="02020603050405020304" pitchFamily="18" charset="0"/>
              </a:rPr>
              <a:t>Hình học</a:t>
            </a:r>
          </a:p>
        </p:txBody>
      </p:sp>
      <p:sp>
        <p:nvSpPr>
          <p:cNvPr id="99" name="Diagonal Stripe 98">
            <a:extLst>
              <a:ext uri="{FF2B5EF4-FFF2-40B4-BE49-F238E27FC236}">
                <a16:creationId xmlns:a16="http://schemas.microsoft.com/office/drawing/2014/main" id="{3F12C973-A6FC-4CCD-B045-B3423612C2CF}"/>
              </a:ext>
            </a:extLst>
          </p:cNvPr>
          <p:cNvSpPr/>
          <p:nvPr/>
        </p:nvSpPr>
        <p:spPr>
          <a:xfrm rot="10800000" flipH="1">
            <a:off x="70184" y="964918"/>
            <a:ext cx="997830" cy="8900905"/>
          </a:xfrm>
          <a:prstGeom prst="diagStripe">
            <a:avLst>
              <a:gd name="adj" fmla="val 0"/>
            </a:avLst>
          </a:prstGeom>
          <a:gradFill flip="none" rotWithShape="1">
            <a:gsLst>
              <a:gs pos="8000">
                <a:srgbClr val="FFFFB3"/>
              </a:gs>
              <a:gs pos="30084">
                <a:srgbClr val="E6E6E6"/>
              </a:gs>
              <a:gs pos="69000">
                <a:srgbClr val="FFF7FF"/>
              </a:gs>
              <a:gs pos="0">
                <a:srgbClr val="FFFF00"/>
              </a:gs>
              <a:gs pos="100000">
                <a:schemeClr val="accent5">
                  <a:lumMod val="0"/>
                  <a:lumOff val="100000"/>
                </a:schemeClr>
              </a:gs>
              <a:gs pos="98000">
                <a:srgbClr val="FFC000"/>
              </a:gs>
              <a:gs pos="100000">
                <a:srgbClr val="F0D5FF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grpSp>
        <p:nvGrpSpPr>
          <p:cNvPr id="100" name="Group 99">
            <a:extLst>
              <a:ext uri="{FF2B5EF4-FFF2-40B4-BE49-F238E27FC236}">
                <a16:creationId xmlns:a16="http://schemas.microsoft.com/office/drawing/2014/main" id="{1B43691F-74E0-49E1-B8F1-B0BECD9E4EE9}"/>
              </a:ext>
            </a:extLst>
          </p:cNvPr>
          <p:cNvGrpSpPr/>
          <p:nvPr/>
        </p:nvGrpSpPr>
        <p:grpSpPr>
          <a:xfrm>
            <a:off x="-127920" y="1138460"/>
            <a:ext cx="751222" cy="7025981"/>
            <a:chOff x="1265932" y="366959"/>
            <a:chExt cx="697608" cy="6361217"/>
          </a:xfrm>
        </p:grpSpPr>
        <p:grpSp>
          <p:nvGrpSpPr>
            <p:cNvPr id="101" name="Group 100">
              <a:extLst>
                <a:ext uri="{FF2B5EF4-FFF2-40B4-BE49-F238E27FC236}">
                  <a16:creationId xmlns:a16="http://schemas.microsoft.com/office/drawing/2014/main" id="{D8BC2CA2-0DE1-462C-AA25-D2D2B681029B}"/>
                </a:ext>
              </a:extLst>
            </p:cNvPr>
            <p:cNvGrpSpPr/>
            <p:nvPr/>
          </p:nvGrpSpPr>
          <p:grpSpPr>
            <a:xfrm>
              <a:off x="1411110" y="366959"/>
              <a:ext cx="432860" cy="6361217"/>
              <a:chOff x="1456266" y="266688"/>
              <a:chExt cx="432860" cy="6124081"/>
            </a:xfrm>
          </p:grpSpPr>
          <p:sp>
            <p:nvSpPr>
              <p:cNvPr id="118" name="Rectangle: Rounded Corners 117">
                <a:extLst>
                  <a:ext uri="{FF2B5EF4-FFF2-40B4-BE49-F238E27FC236}">
                    <a16:creationId xmlns:a16="http://schemas.microsoft.com/office/drawing/2014/main" id="{940D711B-0299-4A82-A078-D31392E7DFEC}"/>
                  </a:ext>
                </a:extLst>
              </p:cNvPr>
              <p:cNvSpPr/>
              <p:nvPr/>
            </p:nvSpPr>
            <p:spPr>
              <a:xfrm>
                <a:off x="1500418" y="300213"/>
                <a:ext cx="278534" cy="6033557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rgbClr val="C00000"/>
                  </a:gs>
                  <a:gs pos="4000">
                    <a:srgbClr val="FEFFE5"/>
                  </a:gs>
                  <a:gs pos="49590">
                    <a:srgbClr val="F6FFD5"/>
                  </a:gs>
                  <a:gs pos="96000">
                    <a:srgbClr val="FCFFF3"/>
                  </a:gs>
                  <a:gs pos="100000">
                    <a:srgbClr val="C00000"/>
                  </a:gs>
                </a:gsLst>
                <a:lin ang="5400000" scaled="1"/>
              </a:gra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9" name="TextBox 118">
                <a:extLst>
                  <a:ext uri="{FF2B5EF4-FFF2-40B4-BE49-F238E27FC236}">
                    <a16:creationId xmlns:a16="http://schemas.microsoft.com/office/drawing/2014/main" id="{0040371E-04EB-439F-9D01-B822A44581F1}"/>
                  </a:ext>
                </a:extLst>
              </p:cNvPr>
              <p:cNvSpPr txBox="1"/>
              <p:nvPr/>
            </p:nvSpPr>
            <p:spPr>
              <a:xfrm>
                <a:off x="1482726" y="410647"/>
                <a:ext cx="40640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b="1">
                    <a:solidFill>
                      <a:srgbClr val="FF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⧰</a:t>
                </a:r>
                <a:endParaRPr lang="en-US" b="1">
                  <a:solidFill>
                    <a:srgbClr val="FF0000"/>
                  </a:solidFill>
                </a:endParaRPr>
              </a:p>
            </p:txBody>
          </p:sp>
          <p:sp>
            <p:nvSpPr>
              <p:cNvPr id="120" name="TextBox 119">
                <a:extLst>
                  <a:ext uri="{FF2B5EF4-FFF2-40B4-BE49-F238E27FC236}">
                    <a16:creationId xmlns:a16="http://schemas.microsoft.com/office/drawing/2014/main" id="{76A408A5-B828-4644-9710-5D48AEBBB2A6}"/>
                  </a:ext>
                </a:extLst>
              </p:cNvPr>
              <p:cNvSpPr txBox="1"/>
              <p:nvPr/>
            </p:nvSpPr>
            <p:spPr>
              <a:xfrm>
                <a:off x="1482726" y="5805284"/>
                <a:ext cx="40640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b="1">
                    <a:solidFill>
                      <a:srgbClr val="FF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⧰</a:t>
                </a:r>
                <a:endParaRPr lang="en-US" b="1">
                  <a:solidFill>
                    <a:srgbClr val="FF0000"/>
                  </a:solidFill>
                </a:endParaRPr>
              </a:p>
            </p:txBody>
          </p:sp>
          <p:cxnSp>
            <p:nvCxnSpPr>
              <p:cNvPr id="121" name="Straight Connector 120">
                <a:extLst>
                  <a:ext uri="{FF2B5EF4-FFF2-40B4-BE49-F238E27FC236}">
                    <a16:creationId xmlns:a16="http://schemas.microsoft.com/office/drawing/2014/main" id="{45092AE0-9167-46BD-BAF3-E68E939E951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650118" y="677334"/>
                <a:ext cx="0" cy="622217"/>
              </a:xfrm>
              <a:prstGeom prst="line">
                <a:avLst/>
              </a:prstGeom>
              <a:ln w="12700">
                <a:solidFill>
                  <a:srgbClr val="0000C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2" name="Straight Connector 121">
                <a:extLst>
                  <a:ext uri="{FF2B5EF4-FFF2-40B4-BE49-F238E27FC236}">
                    <a16:creationId xmlns:a16="http://schemas.microsoft.com/office/drawing/2014/main" id="{C690EEF6-35FF-4384-8F11-5ECC6590E33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650118" y="5419996"/>
                <a:ext cx="0" cy="490932"/>
              </a:xfrm>
              <a:prstGeom prst="line">
                <a:avLst/>
              </a:prstGeom>
              <a:ln w="12700">
                <a:solidFill>
                  <a:srgbClr val="0000C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23" name="TextBox 122">
                <a:extLst>
                  <a:ext uri="{FF2B5EF4-FFF2-40B4-BE49-F238E27FC236}">
                    <a16:creationId xmlns:a16="http://schemas.microsoft.com/office/drawing/2014/main" id="{B4D5280F-3A14-417C-96AB-C484C3D5465C}"/>
                  </a:ext>
                </a:extLst>
              </p:cNvPr>
              <p:cNvSpPr txBox="1"/>
              <p:nvPr/>
            </p:nvSpPr>
            <p:spPr>
              <a:xfrm>
                <a:off x="1458207" y="6021437"/>
                <a:ext cx="40640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b="1">
                    <a:solidFill>
                      <a:srgbClr val="FFFF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sym typeface="Wingdings" panose="05000000000000000000" pitchFamily="2" charset="2"/>
                  </a:rPr>
                  <a:t></a:t>
                </a:r>
                <a:endParaRPr lang="en-US" b="1">
                  <a:solidFill>
                    <a:srgbClr val="FFFF00"/>
                  </a:solidFill>
                </a:endParaRPr>
              </a:p>
            </p:txBody>
          </p:sp>
          <p:sp>
            <p:nvSpPr>
              <p:cNvPr id="124" name="TextBox 123">
                <a:extLst>
                  <a:ext uri="{FF2B5EF4-FFF2-40B4-BE49-F238E27FC236}">
                    <a16:creationId xmlns:a16="http://schemas.microsoft.com/office/drawing/2014/main" id="{E7C369D1-2702-4423-AE9F-A8E5BF1042D2}"/>
                  </a:ext>
                </a:extLst>
              </p:cNvPr>
              <p:cNvSpPr txBox="1"/>
              <p:nvPr/>
            </p:nvSpPr>
            <p:spPr>
              <a:xfrm>
                <a:off x="1456266" y="266688"/>
                <a:ext cx="40640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b="1">
                    <a:solidFill>
                      <a:srgbClr val="FFFF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sym typeface="Wingdings" panose="05000000000000000000" pitchFamily="2" charset="2"/>
                  </a:rPr>
                  <a:t></a:t>
                </a:r>
                <a:endParaRPr lang="en-US" b="1">
                  <a:solidFill>
                    <a:srgbClr val="FFFF00"/>
                  </a:solidFill>
                </a:endParaRPr>
              </a:p>
            </p:txBody>
          </p:sp>
        </p:grpSp>
        <p:grpSp>
          <p:nvGrpSpPr>
            <p:cNvPr id="102" name="Group 101">
              <a:extLst>
                <a:ext uri="{FF2B5EF4-FFF2-40B4-BE49-F238E27FC236}">
                  <a16:creationId xmlns:a16="http://schemas.microsoft.com/office/drawing/2014/main" id="{8A21084D-226C-4D15-9626-D1C470AC8F79}"/>
                </a:ext>
              </a:extLst>
            </p:cNvPr>
            <p:cNvGrpSpPr/>
            <p:nvPr/>
          </p:nvGrpSpPr>
          <p:grpSpPr>
            <a:xfrm>
              <a:off x="1265932" y="1082794"/>
              <a:ext cx="697608" cy="4889692"/>
              <a:chOff x="1265932" y="1082794"/>
              <a:chExt cx="697608" cy="4889692"/>
            </a:xfrm>
          </p:grpSpPr>
          <p:grpSp>
            <p:nvGrpSpPr>
              <p:cNvPr id="103" name="Group 102">
                <a:extLst>
                  <a:ext uri="{FF2B5EF4-FFF2-40B4-BE49-F238E27FC236}">
                    <a16:creationId xmlns:a16="http://schemas.microsoft.com/office/drawing/2014/main" id="{02A3C0A9-0046-4388-BEB4-2EA188DE8EC0}"/>
                  </a:ext>
                </a:extLst>
              </p:cNvPr>
              <p:cNvGrpSpPr/>
              <p:nvPr/>
            </p:nvGrpSpPr>
            <p:grpSpPr>
              <a:xfrm>
                <a:off x="1437570" y="1082794"/>
                <a:ext cx="525970" cy="435333"/>
                <a:chOff x="3832579" y="2985198"/>
                <a:chExt cx="525970" cy="435333"/>
              </a:xfrm>
            </p:grpSpPr>
            <p:sp>
              <p:nvSpPr>
                <p:cNvPr id="116" name="Flowchart: Terminator 115">
                  <a:extLst>
                    <a:ext uri="{FF2B5EF4-FFF2-40B4-BE49-F238E27FC236}">
                      <a16:creationId xmlns:a16="http://schemas.microsoft.com/office/drawing/2014/main" id="{D89A21D8-C52C-45B0-9625-360CFF63CDFB}"/>
                    </a:ext>
                  </a:extLst>
                </p:cNvPr>
                <p:cNvSpPr/>
                <p:nvPr/>
              </p:nvSpPr>
              <p:spPr>
                <a:xfrm rot="5400000">
                  <a:off x="3827097" y="3093316"/>
                  <a:ext cx="356310" cy="140073"/>
                </a:xfrm>
                <a:prstGeom prst="flowChartTerminator">
                  <a:avLst/>
                </a:prstGeom>
                <a:solidFill>
                  <a:srgbClr val="C922EA"/>
                </a:solidFill>
                <a:ln>
                  <a:solidFill>
                    <a:srgbClr val="0000CC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117" name="TextBox 116">
                  <a:extLst>
                    <a:ext uri="{FF2B5EF4-FFF2-40B4-BE49-F238E27FC236}">
                      <a16:creationId xmlns:a16="http://schemas.microsoft.com/office/drawing/2014/main" id="{72C303C3-ABCB-4057-80EA-F1E8E362206A}"/>
                    </a:ext>
                  </a:extLst>
                </p:cNvPr>
                <p:cNvSpPr txBox="1"/>
                <p:nvPr/>
              </p:nvSpPr>
              <p:spPr>
                <a:xfrm>
                  <a:off x="3832579" y="3051199"/>
                  <a:ext cx="525970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>
                      <a:solidFill>
                        <a:srgbClr val="FFFF00"/>
                      </a:solidFill>
                      <a:sym typeface="Wingdings" panose="05000000000000000000" pitchFamily="2" charset="2"/>
                    </a:rPr>
                    <a:t></a:t>
                  </a:r>
                  <a:endParaRPr lang="en-US">
                    <a:solidFill>
                      <a:srgbClr val="FFFF00"/>
                    </a:solidFill>
                  </a:endParaRPr>
                </a:p>
              </p:txBody>
            </p:sp>
          </p:grpSp>
          <p:grpSp>
            <p:nvGrpSpPr>
              <p:cNvPr id="112" name="Group 111">
                <a:extLst>
                  <a:ext uri="{FF2B5EF4-FFF2-40B4-BE49-F238E27FC236}">
                    <a16:creationId xmlns:a16="http://schemas.microsoft.com/office/drawing/2014/main" id="{729798EC-146F-4EDD-9E01-378DA987D7D9}"/>
                  </a:ext>
                </a:extLst>
              </p:cNvPr>
              <p:cNvGrpSpPr/>
              <p:nvPr/>
            </p:nvGrpSpPr>
            <p:grpSpPr>
              <a:xfrm rot="10800000">
                <a:off x="1265932" y="5537153"/>
                <a:ext cx="525970" cy="435333"/>
                <a:chOff x="3821290" y="2985198"/>
                <a:chExt cx="525970" cy="435333"/>
              </a:xfrm>
            </p:grpSpPr>
            <p:sp>
              <p:nvSpPr>
                <p:cNvPr id="114" name="Flowchart: Terminator 113">
                  <a:extLst>
                    <a:ext uri="{FF2B5EF4-FFF2-40B4-BE49-F238E27FC236}">
                      <a16:creationId xmlns:a16="http://schemas.microsoft.com/office/drawing/2014/main" id="{581DF5F4-EDA1-447B-9AD4-B1D916982E35}"/>
                    </a:ext>
                  </a:extLst>
                </p:cNvPr>
                <p:cNvSpPr/>
                <p:nvPr/>
              </p:nvSpPr>
              <p:spPr>
                <a:xfrm rot="5400000">
                  <a:off x="3827097" y="3093316"/>
                  <a:ext cx="356310" cy="140073"/>
                </a:xfrm>
                <a:prstGeom prst="flowChartTerminator">
                  <a:avLst/>
                </a:prstGeom>
                <a:solidFill>
                  <a:srgbClr val="C922EA"/>
                </a:solidFill>
                <a:ln>
                  <a:solidFill>
                    <a:srgbClr val="0000CC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115" name="TextBox 114">
                  <a:extLst>
                    <a:ext uri="{FF2B5EF4-FFF2-40B4-BE49-F238E27FC236}">
                      <a16:creationId xmlns:a16="http://schemas.microsoft.com/office/drawing/2014/main" id="{1699EDB3-FDCE-4664-8089-8B885275E5A3}"/>
                    </a:ext>
                  </a:extLst>
                </p:cNvPr>
                <p:cNvSpPr txBox="1"/>
                <p:nvPr/>
              </p:nvSpPr>
              <p:spPr>
                <a:xfrm>
                  <a:off x="3821290" y="3051199"/>
                  <a:ext cx="525970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>
                      <a:solidFill>
                        <a:srgbClr val="FFFF00"/>
                      </a:solidFill>
                      <a:sym typeface="Wingdings" panose="05000000000000000000" pitchFamily="2" charset="2"/>
                    </a:rPr>
                    <a:t></a:t>
                  </a:r>
                  <a:endParaRPr lang="en-US">
                    <a:solidFill>
                      <a:srgbClr val="FFFF00"/>
                    </a:solidFill>
                  </a:endParaRPr>
                </a:p>
              </p:txBody>
            </p:sp>
          </p:grpSp>
          <p:sp>
            <p:nvSpPr>
              <p:cNvPr id="113" name="TextBox 112">
                <a:extLst>
                  <a:ext uri="{FF2B5EF4-FFF2-40B4-BE49-F238E27FC236}">
                    <a16:creationId xmlns:a16="http://schemas.microsoft.com/office/drawing/2014/main" id="{A0DD20FD-9A0E-4110-A7CD-C746C47C80F9}"/>
                  </a:ext>
                </a:extLst>
              </p:cNvPr>
              <p:cNvSpPr txBox="1"/>
              <p:nvPr/>
            </p:nvSpPr>
            <p:spPr>
              <a:xfrm rot="16200000">
                <a:off x="-468254" y="3151545"/>
                <a:ext cx="4169009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000" b="1">
                    <a:solidFill>
                      <a:srgbClr val="0000CC"/>
                    </a:solidFill>
                    <a:latin typeface="SVNsouthern" panose="020B7200000000000000" pitchFamily="34" charset="0"/>
                    <a:cs typeface="Chu Van An" panose="02020603050405020304" pitchFamily="18" charset="0"/>
                  </a:rPr>
                  <a:t>Fb: Duong Hung-Zalo 0774860155_Chia sẻ Full Word xinh giải chi tiết</a:t>
                </a:r>
              </a:p>
            </p:txBody>
          </p:sp>
        </p:grpSp>
      </p:grpSp>
      <p:sp>
        <p:nvSpPr>
          <p:cNvPr id="125" name="Flowchart: Internal Storage 124">
            <a:extLst>
              <a:ext uri="{FF2B5EF4-FFF2-40B4-BE49-F238E27FC236}">
                <a16:creationId xmlns:a16="http://schemas.microsoft.com/office/drawing/2014/main" id="{BA30AE09-05D8-45E3-A8A8-2FA8102493D7}"/>
              </a:ext>
            </a:extLst>
          </p:cNvPr>
          <p:cNvSpPr/>
          <p:nvPr/>
        </p:nvSpPr>
        <p:spPr>
          <a:xfrm>
            <a:off x="687904" y="9134595"/>
            <a:ext cx="626851" cy="822527"/>
          </a:xfrm>
          <a:prstGeom prst="flowChartInternalStorage">
            <a:avLst/>
          </a:prstGeom>
          <a:blipFill dpi="0" rotWithShape="1">
            <a:blip r:embed="rId4">
              <a:alphaModFix amt="54000"/>
            </a:blip>
            <a:srcRect/>
            <a:tile tx="0" ty="0" sx="100000" sy="100000" flip="none" algn="tl"/>
          </a:blipFill>
          <a:ln w="34925">
            <a:solidFill>
              <a:srgbClr val="FFFFFF"/>
            </a:solidFill>
          </a:ln>
          <a:effectLst>
            <a:outerShdw blurRad="317500" dir="2700000" algn="ctr">
              <a:srgbClr val="000000">
                <a:alpha val="43000"/>
              </a:srgbClr>
            </a:outerShdw>
          </a:effectLst>
          <a:scene3d>
            <a:camera prst="isometricOffAxis2Top"/>
            <a:lightRig rig="threePt" dir="t">
              <a:rot lat="0" lon="0" rev="0"/>
            </a:lightRig>
          </a:scene3d>
          <a:sp3d extrusionH="38100" prstMaterial="clear">
            <a:bevelT w="260350" h="50800" prst="softRound"/>
            <a:bevelB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9" name="Rectangle 128">
            <a:extLst>
              <a:ext uri="{FF2B5EF4-FFF2-40B4-BE49-F238E27FC236}">
                <a16:creationId xmlns:a16="http://schemas.microsoft.com/office/drawing/2014/main" id="{416A95EC-306C-4957-8D73-134893470D9F}"/>
              </a:ext>
            </a:extLst>
          </p:cNvPr>
          <p:cNvSpPr/>
          <p:nvPr/>
        </p:nvSpPr>
        <p:spPr>
          <a:xfrm>
            <a:off x="249437" y="4827911"/>
            <a:ext cx="6754228" cy="91403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4000" b="1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0000CC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Bahnschrift" panose="020B0502040204020203" pitchFamily="34" charset="0"/>
              </a:rPr>
              <a:t>QUAN HỆ SONG SONG</a:t>
            </a:r>
            <a:endParaRPr lang="en-US" sz="4000" b="1" cap="none" spc="0" dirty="0">
              <a:ln w="6600">
                <a:solidFill>
                  <a:schemeClr val="accent2"/>
                </a:solidFill>
                <a:prstDash val="solid"/>
              </a:ln>
              <a:solidFill>
                <a:srgbClr val="0000CC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Bahnschrift" panose="020B0502040204020203" pitchFamily="34" charset="0"/>
            </a:endParaRPr>
          </a:p>
        </p:txBody>
      </p:sp>
      <p:sp>
        <p:nvSpPr>
          <p:cNvPr id="132" name="Flowchart: Internal Storage 131">
            <a:extLst>
              <a:ext uri="{FF2B5EF4-FFF2-40B4-BE49-F238E27FC236}">
                <a16:creationId xmlns:a16="http://schemas.microsoft.com/office/drawing/2014/main" id="{7FEBBFFE-3B6F-4CE8-A76B-D063BA08ABED}"/>
              </a:ext>
            </a:extLst>
          </p:cNvPr>
          <p:cNvSpPr/>
          <p:nvPr/>
        </p:nvSpPr>
        <p:spPr>
          <a:xfrm>
            <a:off x="2527441" y="7415574"/>
            <a:ext cx="1122188" cy="1167796"/>
          </a:xfrm>
          <a:prstGeom prst="flowChartInternalStorage">
            <a:avLst/>
          </a:prstGeom>
          <a:blipFill dpi="0" rotWithShape="1">
            <a:blip r:embed="rId4">
              <a:alphaModFix amt="54000"/>
            </a:blip>
            <a:srcRect/>
            <a:tile tx="0" ty="0" sx="100000" sy="100000" flip="none" algn="tl"/>
          </a:blipFill>
          <a:ln w="34925">
            <a:solidFill>
              <a:srgbClr val="FFFFFF"/>
            </a:solidFill>
          </a:ln>
          <a:effectLst>
            <a:outerShdw blurRad="317500" dir="2700000" algn="ctr">
              <a:srgbClr val="000000">
                <a:alpha val="43000"/>
              </a:srgbClr>
            </a:outerShdw>
          </a:effectLst>
          <a:scene3d>
            <a:camera prst="isometricOffAxis2Top"/>
            <a:lightRig rig="threePt" dir="t">
              <a:rot lat="0" lon="0" rev="0"/>
            </a:lightRig>
          </a:scene3d>
          <a:sp3d extrusionH="38100" prstMaterial="clear">
            <a:bevelT w="260350" h="50800" prst="softRound"/>
            <a:bevelB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279ECB70-A133-435F-9D20-67E39A2BC74E}"/>
              </a:ext>
            </a:extLst>
          </p:cNvPr>
          <p:cNvGrpSpPr/>
          <p:nvPr/>
        </p:nvGrpSpPr>
        <p:grpSpPr>
          <a:xfrm>
            <a:off x="372932" y="693090"/>
            <a:ext cx="6435709" cy="459600"/>
            <a:chOff x="372932" y="703476"/>
            <a:chExt cx="6435709" cy="486052"/>
          </a:xfrm>
        </p:grpSpPr>
        <p:sp>
          <p:nvSpPr>
            <p:cNvPr id="142" name="Rectangle: Rounded Corners 141">
              <a:extLst>
                <a:ext uri="{FF2B5EF4-FFF2-40B4-BE49-F238E27FC236}">
                  <a16:creationId xmlns:a16="http://schemas.microsoft.com/office/drawing/2014/main" id="{DC4AFE7B-FBD7-4F69-A89B-8F53A359D879}"/>
                </a:ext>
              </a:extLst>
            </p:cNvPr>
            <p:cNvSpPr/>
            <p:nvPr/>
          </p:nvSpPr>
          <p:spPr>
            <a:xfrm rot="5400570" flipH="1">
              <a:off x="1434664" y="79446"/>
              <a:ext cx="48350" cy="2171813"/>
            </a:xfrm>
            <a:prstGeom prst="roundRect">
              <a:avLst>
                <a:gd name="adj" fmla="val 50000"/>
              </a:avLst>
            </a:prstGeom>
            <a:solidFill>
              <a:srgbClr val="F0D5FF"/>
            </a:solidFill>
            <a:ln>
              <a:noFill/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Rectangle: Rounded Corners 59">
              <a:extLst>
                <a:ext uri="{FF2B5EF4-FFF2-40B4-BE49-F238E27FC236}">
                  <a16:creationId xmlns:a16="http://schemas.microsoft.com/office/drawing/2014/main" id="{06695AC7-FA15-491A-AF95-940FB1071432}"/>
                </a:ext>
              </a:extLst>
            </p:cNvPr>
            <p:cNvSpPr/>
            <p:nvPr/>
          </p:nvSpPr>
          <p:spPr>
            <a:xfrm rot="3939315" flipH="1">
              <a:off x="2974703" y="426348"/>
              <a:ext cx="48350" cy="1053099"/>
            </a:xfrm>
            <a:prstGeom prst="roundRect">
              <a:avLst>
                <a:gd name="adj" fmla="val 50000"/>
              </a:avLst>
            </a:prstGeom>
            <a:solidFill>
              <a:srgbClr val="F0D5FF"/>
            </a:solidFill>
            <a:ln w="19050">
              <a:noFill/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Rectangle: Rounded Corners 60">
              <a:extLst>
                <a:ext uri="{FF2B5EF4-FFF2-40B4-BE49-F238E27FC236}">
                  <a16:creationId xmlns:a16="http://schemas.microsoft.com/office/drawing/2014/main" id="{F53E7D88-57B2-43EB-A1F9-E0B95D5A4CE8}"/>
                </a:ext>
              </a:extLst>
            </p:cNvPr>
            <p:cNvSpPr/>
            <p:nvPr/>
          </p:nvSpPr>
          <p:spPr>
            <a:xfrm rot="5400570">
              <a:off x="5107313" y="-949503"/>
              <a:ext cx="48350" cy="3354307"/>
            </a:xfrm>
            <a:prstGeom prst="roundRect">
              <a:avLst>
                <a:gd name="adj" fmla="val 50000"/>
              </a:avLst>
            </a:prstGeom>
            <a:solidFill>
              <a:srgbClr val="F0D5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pic>
        <p:nvPicPr>
          <p:cNvPr id="8" name="Picture 7">
            <a:extLst>
              <a:ext uri="{FF2B5EF4-FFF2-40B4-BE49-F238E27FC236}">
                <a16:creationId xmlns:a16="http://schemas.microsoft.com/office/drawing/2014/main" id="{A4EA5C18-DD46-49F7-81C3-39437FBD2A9C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171320" y="971550"/>
            <a:ext cx="1016941" cy="1066231"/>
          </a:xfrm>
          <a:prstGeom prst="rect">
            <a:avLst/>
          </a:prstGeom>
        </p:spPr>
      </p:pic>
      <p:sp>
        <p:nvSpPr>
          <p:cNvPr id="91" name="TextBox 90">
            <a:extLst>
              <a:ext uri="{FF2B5EF4-FFF2-40B4-BE49-F238E27FC236}">
                <a16:creationId xmlns:a16="http://schemas.microsoft.com/office/drawing/2014/main" id="{D86A200F-6734-4EB6-8F14-90258FBD8BD6}"/>
              </a:ext>
            </a:extLst>
          </p:cNvPr>
          <p:cNvSpPr txBox="1"/>
          <p:nvPr/>
        </p:nvSpPr>
        <p:spPr>
          <a:xfrm>
            <a:off x="-545111" y="1199451"/>
            <a:ext cx="3705224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7200" cap="none" spc="0">
                <a:ln w="0"/>
                <a:solidFill>
                  <a:srgbClr val="0000CC"/>
                </a:solidFill>
                <a:effectLst>
                  <a:reflection blurRad="6350" stA="53000" endA="300" endPos="35500" dir="5400000" sy="-90000" algn="bl" rotWithShape="0"/>
                </a:effectLst>
                <a:latin typeface="Yu Gothic Medium" panose="020B0500000000000000" pitchFamily="34" charset="-128"/>
                <a:ea typeface="Yu Gothic Medium" panose="020B0500000000000000" pitchFamily="34" charset="-128"/>
                <a:cs typeface="Chu Van An" panose="02020603050405020304" pitchFamily="18" charset="0"/>
              </a:rPr>
              <a:t>⓫</a:t>
            </a:r>
            <a:endParaRPr lang="en-US" sz="7200">
              <a:solidFill>
                <a:srgbClr val="0000CC"/>
              </a:solidFill>
            </a:endParaRPr>
          </a:p>
        </p:txBody>
      </p:sp>
      <p:sp>
        <p:nvSpPr>
          <p:cNvPr id="55" name="Rectangle 54">
            <a:extLst>
              <a:ext uri="{FF2B5EF4-FFF2-40B4-BE49-F238E27FC236}">
                <a16:creationId xmlns:a16="http://schemas.microsoft.com/office/drawing/2014/main" id="{C13C6291-5C14-46B3-BB12-D065EB5E5146}"/>
              </a:ext>
            </a:extLst>
          </p:cNvPr>
          <p:cNvSpPr/>
          <p:nvPr/>
        </p:nvSpPr>
        <p:spPr>
          <a:xfrm>
            <a:off x="830867" y="3302204"/>
            <a:ext cx="5524862" cy="1469569"/>
          </a:xfrm>
          <a:prstGeom prst="rect">
            <a:avLst/>
          </a:prstGeom>
          <a:noFill/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txBody>
          <a:bodyPr wrap="square" lIns="91440" tIns="45720" rIns="91440" bIns="4572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3200" b="1" cap="none" spc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C000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Bahnschrift SemiBold SemiConden" panose="020B0502040204020203" pitchFamily="34" charset="0"/>
              </a:rPr>
              <a:t>ĐƯỜNG THẲNG VÀ MẶT PHẲNG TRONG KHÔNG GIAN</a:t>
            </a:r>
            <a:endParaRPr lang="en-US" sz="3200" b="1" cap="none" spc="0" dirty="0">
              <a:ln w="6600">
                <a:solidFill>
                  <a:schemeClr val="accent2"/>
                </a:solidFill>
                <a:prstDash val="solid"/>
              </a:ln>
              <a:solidFill>
                <a:srgbClr val="C00000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Bahnschrift SemiBold SemiConden" panose="020B0502040204020203" pitchFamily="34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F5999F8-C7F3-49D9-A3BD-BBAE526C5BCF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872431" y="7950306"/>
            <a:ext cx="1711737" cy="1209690"/>
          </a:xfrm>
          <a:prstGeom prst="rect">
            <a:avLst/>
          </a:prstGeom>
        </p:spPr>
      </p:pic>
      <p:pic>
        <p:nvPicPr>
          <p:cNvPr id="1030" name="Picture 6" descr="Xem hướng nhà | Quảng Ngãi 577">
            <a:extLst>
              <a:ext uri="{FF2B5EF4-FFF2-40B4-BE49-F238E27FC236}">
                <a16:creationId xmlns:a16="http://schemas.microsoft.com/office/drawing/2014/main" id="{20C5C8F4-F8FC-4F74-895C-5D0DB8A4A3F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7581" y="6198968"/>
            <a:ext cx="2826198" cy="16804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Oval 5">
            <a:extLst>
              <a:ext uri="{FF2B5EF4-FFF2-40B4-BE49-F238E27FC236}">
                <a16:creationId xmlns:a16="http://schemas.microsoft.com/office/drawing/2014/main" id="{2D9070E0-1CAE-41DF-9EAD-B3FD9B992DD8}"/>
              </a:ext>
            </a:extLst>
          </p:cNvPr>
          <p:cNvSpPr/>
          <p:nvPr/>
        </p:nvSpPr>
        <p:spPr>
          <a:xfrm>
            <a:off x="110323" y="8753126"/>
            <a:ext cx="1617038" cy="922194"/>
          </a:xfrm>
          <a:prstGeom prst="ellipse">
            <a:avLst/>
          </a:prstGeom>
          <a:blipFill dpi="0" rotWithShape="1">
            <a:blip r:embed="rId11">
              <a:extLst>
                <a:ext uri="{BEBA8EAE-BF5A-486C-A8C5-ECC9F3942E4B}">
                  <a14:imgProps xmlns:a14="http://schemas.microsoft.com/office/drawing/2010/main">
                    <a14:imgLayer r:embed="rId12">
                      <a14:imgEffect>
                        <a14:colorTemperature colorTemp="6762"/>
                      </a14:imgEffect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30341" t="-18375" r="-30341" b="-625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92493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: Shape 6">
            <a:extLst>
              <a:ext uri="{FF2B5EF4-FFF2-40B4-BE49-F238E27FC236}">
                <a16:creationId xmlns:a16="http://schemas.microsoft.com/office/drawing/2014/main" id="{D8294FF2-5AA4-4574-92F7-FE6261696227}"/>
              </a:ext>
            </a:extLst>
          </p:cNvPr>
          <p:cNvSpPr/>
          <p:nvPr/>
        </p:nvSpPr>
        <p:spPr>
          <a:xfrm>
            <a:off x="-36053" y="4293019"/>
            <a:ext cx="6858000" cy="5618661"/>
          </a:xfrm>
          <a:custGeom>
            <a:avLst/>
            <a:gdLst>
              <a:gd name="connsiteX0" fmla="*/ 6858000 w 6858000"/>
              <a:gd name="connsiteY0" fmla="*/ 0 h 4952999"/>
              <a:gd name="connsiteX1" fmla="*/ 6858000 w 6858000"/>
              <a:gd name="connsiteY1" fmla="*/ 4321628 h 4952999"/>
              <a:gd name="connsiteX2" fmla="*/ 6858000 w 6858000"/>
              <a:gd name="connsiteY2" fmla="*/ 4952999 h 4952999"/>
              <a:gd name="connsiteX3" fmla="*/ 0 w 6858000"/>
              <a:gd name="connsiteY3" fmla="*/ 4952999 h 4952999"/>
              <a:gd name="connsiteX4" fmla="*/ 0 w 6858000"/>
              <a:gd name="connsiteY4" fmla="*/ 4321628 h 4952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858000" h="4952999">
                <a:moveTo>
                  <a:pt x="6858000" y="0"/>
                </a:moveTo>
                <a:lnTo>
                  <a:pt x="6858000" y="4321628"/>
                </a:lnTo>
                <a:lnTo>
                  <a:pt x="6858000" y="4952999"/>
                </a:lnTo>
                <a:lnTo>
                  <a:pt x="0" y="4952999"/>
                </a:lnTo>
                <a:lnTo>
                  <a:pt x="0" y="4321628"/>
                </a:lnTo>
                <a:close/>
              </a:path>
            </a:pathLst>
          </a:custGeom>
          <a:gradFill>
            <a:gsLst>
              <a:gs pos="100000">
                <a:schemeClr val="accent4">
                  <a:lumMod val="40000"/>
                  <a:lumOff val="60000"/>
                </a:schemeClr>
              </a:gs>
              <a:gs pos="1000">
                <a:srgbClr val="0070C0"/>
              </a:gs>
              <a:gs pos="81000">
                <a:srgbClr val="E1FDBF"/>
              </a:gs>
              <a:gs pos="8000">
                <a:schemeClr val="accent4">
                  <a:lumMod val="40000"/>
                  <a:lumOff val="60000"/>
                </a:schemeClr>
              </a:gs>
              <a:gs pos="23000">
                <a:srgbClr val="F9FFE5"/>
              </a:gs>
              <a:gs pos="73000">
                <a:srgbClr val="FCFDFE"/>
              </a:gs>
              <a:gs pos="93000">
                <a:srgbClr val="EBFFB9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1" name="Freeform: Shape 30">
            <a:extLst>
              <a:ext uri="{FF2B5EF4-FFF2-40B4-BE49-F238E27FC236}">
                <a16:creationId xmlns:a16="http://schemas.microsoft.com/office/drawing/2014/main" id="{3FADEAFC-40AF-473D-AF04-CEBF9944DA7E}"/>
              </a:ext>
            </a:extLst>
          </p:cNvPr>
          <p:cNvSpPr/>
          <p:nvPr/>
        </p:nvSpPr>
        <p:spPr>
          <a:xfrm>
            <a:off x="6231858" y="63552"/>
            <a:ext cx="630763" cy="5848350"/>
          </a:xfrm>
          <a:custGeom>
            <a:avLst/>
            <a:gdLst>
              <a:gd name="connsiteX0" fmla="*/ 0 w 1247775"/>
              <a:gd name="connsiteY0" fmla="*/ 0 h 5848350"/>
              <a:gd name="connsiteX1" fmla="*/ 1247775 w 1247775"/>
              <a:gd name="connsiteY1" fmla="*/ 0 h 5848350"/>
              <a:gd name="connsiteX2" fmla="*/ 1247775 w 1247775"/>
              <a:gd name="connsiteY2" fmla="*/ 5720316 h 5848350"/>
              <a:gd name="connsiteX3" fmla="*/ 1143000 w 1247775"/>
              <a:gd name="connsiteY3" fmla="*/ 5848350 h 5848350"/>
              <a:gd name="connsiteX4" fmla="*/ 1038225 w 1247775"/>
              <a:gd name="connsiteY4" fmla="*/ 5720316 h 5848350"/>
              <a:gd name="connsiteX5" fmla="*/ 1038225 w 1247775"/>
              <a:gd name="connsiteY5" fmla="*/ 4648152 h 5848350"/>
              <a:gd name="connsiteX6" fmla="*/ 933450 w 1247775"/>
              <a:gd name="connsiteY6" fmla="*/ 4776186 h 5848350"/>
              <a:gd name="connsiteX7" fmla="*/ 828675 w 1247775"/>
              <a:gd name="connsiteY7" fmla="*/ 4648152 h 5848350"/>
              <a:gd name="connsiteX8" fmla="*/ 828675 w 1247775"/>
              <a:gd name="connsiteY8" fmla="*/ 5183568 h 5848350"/>
              <a:gd name="connsiteX9" fmla="*/ 723900 w 1247775"/>
              <a:gd name="connsiteY9" fmla="*/ 5311603 h 5848350"/>
              <a:gd name="connsiteX10" fmla="*/ 619125 w 1247775"/>
              <a:gd name="connsiteY10" fmla="*/ 5183568 h 5848350"/>
              <a:gd name="connsiteX11" fmla="*/ 619125 w 1247775"/>
              <a:gd name="connsiteY11" fmla="*/ 4648152 h 5848350"/>
              <a:gd name="connsiteX12" fmla="*/ 514350 w 1247775"/>
              <a:gd name="connsiteY12" fmla="*/ 4776186 h 5848350"/>
              <a:gd name="connsiteX13" fmla="*/ 409575 w 1247775"/>
              <a:gd name="connsiteY13" fmla="*/ 4648152 h 5848350"/>
              <a:gd name="connsiteX14" fmla="*/ 409575 w 1247775"/>
              <a:gd name="connsiteY14" fmla="*/ 4927500 h 5848350"/>
              <a:gd name="connsiteX15" fmla="*/ 304800 w 1247775"/>
              <a:gd name="connsiteY15" fmla="*/ 5055534 h 5848350"/>
              <a:gd name="connsiteX16" fmla="*/ 230713 w 1247775"/>
              <a:gd name="connsiteY16" fmla="*/ 5018035 h 5848350"/>
              <a:gd name="connsiteX17" fmla="*/ 209550 w 1247775"/>
              <a:gd name="connsiteY17" fmla="*/ 4979678 h 5848350"/>
              <a:gd name="connsiteX18" fmla="*/ 209550 w 1247775"/>
              <a:gd name="connsiteY18" fmla="*/ 5439637 h 5848350"/>
              <a:gd name="connsiteX19" fmla="*/ 104775 w 1247775"/>
              <a:gd name="connsiteY19" fmla="*/ 5567672 h 5848350"/>
              <a:gd name="connsiteX20" fmla="*/ 0 w 1247775"/>
              <a:gd name="connsiteY20" fmla="*/ 5439637 h 5848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1247775" h="5848350">
                <a:moveTo>
                  <a:pt x="0" y="0"/>
                </a:moveTo>
                <a:lnTo>
                  <a:pt x="1247775" y="0"/>
                </a:lnTo>
                <a:lnTo>
                  <a:pt x="1247775" y="5720316"/>
                </a:lnTo>
                <a:cubicBezTo>
                  <a:pt x="1247775" y="5791028"/>
                  <a:pt x="1200866" y="5848350"/>
                  <a:pt x="1143000" y="5848350"/>
                </a:cubicBezTo>
                <a:cubicBezTo>
                  <a:pt x="1085134" y="5848350"/>
                  <a:pt x="1038225" y="5791028"/>
                  <a:pt x="1038225" y="5720316"/>
                </a:cubicBezTo>
                <a:lnTo>
                  <a:pt x="1038225" y="4648152"/>
                </a:lnTo>
                <a:cubicBezTo>
                  <a:pt x="1038225" y="4718864"/>
                  <a:pt x="991316" y="4776186"/>
                  <a:pt x="933450" y="4776186"/>
                </a:cubicBezTo>
                <a:cubicBezTo>
                  <a:pt x="875584" y="4776186"/>
                  <a:pt x="828675" y="4718864"/>
                  <a:pt x="828675" y="4648152"/>
                </a:cubicBezTo>
                <a:lnTo>
                  <a:pt x="828675" y="5183568"/>
                </a:lnTo>
                <a:cubicBezTo>
                  <a:pt x="828675" y="5254280"/>
                  <a:pt x="781766" y="5311603"/>
                  <a:pt x="723900" y="5311603"/>
                </a:cubicBezTo>
                <a:cubicBezTo>
                  <a:pt x="666034" y="5311603"/>
                  <a:pt x="619125" y="5254280"/>
                  <a:pt x="619125" y="5183568"/>
                </a:cubicBezTo>
                <a:lnTo>
                  <a:pt x="619125" y="4648152"/>
                </a:lnTo>
                <a:cubicBezTo>
                  <a:pt x="619125" y="4718864"/>
                  <a:pt x="572216" y="4776186"/>
                  <a:pt x="514350" y="4776186"/>
                </a:cubicBezTo>
                <a:cubicBezTo>
                  <a:pt x="456484" y="4776186"/>
                  <a:pt x="409575" y="4718864"/>
                  <a:pt x="409575" y="4648152"/>
                </a:cubicBezTo>
                <a:lnTo>
                  <a:pt x="409575" y="4927500"/>
                </a:lnTo>
                <a:cubicBezTo>
                  <a:pt x="409575" y="4998212"/>
                  <a:pt x="362666" y="5055534"/>
                  <a:pt x="304800" y="5055534"/>
                </a:cubicBezTo>
                <a:cubicBezTo>
                  <a:pt x="275867" y="5055534"/>
                  <a:pt x="249673" y="5041204"/>
                  <a:pt x="230713" y="5018035"/>
                </a:cubicBezTo>
                <a:lnTo>
                  <a:pt x="209550" y="4979678"/>
                </a:lnTo>
                <a:lnTo>
                  <a:pt x="209550" y="5439637"/>
                </a:lnTo>
                <a:cubicBezTo>
                  <a:pt x="209550" y="5510349"/>
                  <a:pt x="162641" y="5567672"/>
                  <a:pt x="104775" y="5567672"/>
                </a:cubicBezTo>
                <a:cubicBezTo>
                  <a:pt x="46909" y="5567672"/>
                  <a:pt x="0" y="5510349"/>
                  <a:pt x="0" y="5439637"/>
                </a:cubicBezTo>
                <a:close/>
              </a:path>
            </a:pathLst>
          </a:custGeom>
          <a:blipFill dpi="0" rotWithShape="1">
            <a:blip r:embed="rId2">
              <a:alphaModFix amt="10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2" name="Flowchart: Document 31">
            <a:extLst>
              <a:ext uri="{FF2B5EF4-FFF2-40B4-BE49-F238E27FC236}">
                <a16:creationId xmlns:a16="http://schemas.microsoft.com/office/drawing/2014/main" id="{A9536A72-7F05-432F-AC8F-C2A1016D152E}"/>
              </a:ext>
            </a:extLst>
          </p:cNvPr>
          <p:cNvSpPr/>
          <p:nvPr/>
        </p:nvSpPr>
        <p:spPr>
          <a:xfrm>
            <a:off x="-29535" y="-28941"/>
            <a:ext cx="6858000" cy="923330"/>
          </a:xfrm>
          <a:prstGeom prst="flowChartDocument">
            <a:avLst/>
          </a:prstGeom>
          <a:gradFill>
            <a:gsLst>
              <a:gs pos="100000">
                <a:srgbClr val="FFFF00"/>
              </a:gs>
              <a:gs pos="30000">
                <a:srgbClr val="F9FFE5"/>
              </a:gs>
              <a:gs pos="7000">
                <a:schemeClr val="accent1"/>
              </a:gs>
              <a:gs pos="90000">
                <a:schemeClr val="accent4">
                  <a:lumMod val="20000"/>
                  <a:lumOff val="80000"/>
                </a:schemeClr>
              </a:gs>
              <a:gs pos="5000">
                <a:srgbClr val="FFFF00"/>
              </a:gs>
            </a:gsLst>
            <a:lin ang="5400000" scaled="1"/>
          </a:gra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Freeform: Shape 40">
            <a:extLst>
              <a:ext uri="{FF2B5EF4-FFF2-40B4-BE49-F238E27FC236}">
                <a16:creationId xmlns:a16="http://schemas.microsoft.com/office/drawing/2014/main" id="{FCDC9FD9-C66E-45E9-9860-02BFE6BAF129}"/>
              </a:ext>
            </a:extLst>
          </p:cNvPr>
          <p:cNvSpPr/>
          <p:nvPr/>
        </p:nvSpPr>
        <p:spPr>
          <a:xfrm>
            <a:off x="-9526" y="29561"/>
            <a:ext cx="45719" cy="9857390"/>
          </a:xfrm>
          <a:custGeom>
            <a:avLst/>
            <a:gdLst>
              <a:gd name="connsiteX0" fmla="*/ 80963 w 104776"/>
              <a:gd name="connsiteY0" fmla="*/ 0 h 9876441"/>
              <a:gd name="connsiteX1" fmla="*/ 104776 w 104776"/>
              <a:gd name="connsiteY1" fmla="*/ 23813 h 9876441"/>
              <a:gd name="connsiteX2" fmla="*/ 104775 w 104776"/>
              <a:gd name="connsiteY2" fmla="*/ 9852628 h 9876441"/>
              <a:gd name="connsiteX3" fmla="*/ 80962 w 104776"/>
              <a:gd name="connsiteY3" fmla="*/ 9876441 h 9876441"/>
              <a:gd name="connsiteX4" fmla="*/ 80963 w 104776"/>
              <a:gd name="connsiteY4" fmla="*/ 9876440 h 9876441"/>
              <a:gd name="connsiteX5" fmla="*/ 57150 w 104776"/>
              <a:gd name="connsiteY5" fmla="*/ 9852627 h 9876441"/>
              <a:gd name="connsiteX6" fmla="*/ 57150 w 104776"/>
              <a:gd name="connsiteY6" fmla="*/ 23813 h 9876441"/>
              <a:gd name="connsiteX7" fmla="*/ 80963 w 104776"/>
              <a:gd name="connsiteY7" fmla="*/ 0 h 9876441"/>
              <a:gd name="connsiteX8" fmla="*/ 23813 w 104776"/>
              <a:gd name="connsiteY8" fmla="*/ 0 h 9876441"/>
              <a:gd name="connsiteX9" fmla="*/ 47626 w 104776"/>
              <a:gd name="connsiteY9" fmla="*/ 23813 h 9876441"/>
              <a:gd name="connsiteX10" fmla="*/ 47625 w 104776"/>
              <a:gd name="connsiteY10" fmla="*/ 9852628 h 9876441"/>
              <a:gd name="connsiteX11" fmla="*/ 23812 w 104776"/>
              <a:gd name="connsiteY11" fmla="*/ 9876441 h 9876441"/>
              <a:gd name="connsiteX12" fmla="*/ 23813 w 104776"/>
              <a:gd name="connsiteY12" fmla="*/ 9876440 h 9876441"/>
              <a:gd name="connsiteX13" fmla="*/ 0 w 104776"/>
              <a:gd name="connsiteY13" fmla="*/ 9852627 h 9876441"/>
              <a:gd name="connsiteX14" fmla="*/ 0 w 104776"/>
              <a:gd name="connsiteY14" fmla="*/ 23813 h 9876441"/>
              <a:gd name="connsiteX15" fmla="*/ 23813 w 104776"/>
              <a:gd name="connsiteY15" fmla="*/ 0 h 98764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04776" h="9876441">
                <a:moveTo>
                  <a:pt x="80963" y="0"/>
                </a:moveTo>
                <a:cubicBezTo>
                  <a:pt x="94115" y="0"/>
                  <a:pt x="104776" y="10661"/>
                  <a:pt x="104776" y="23813"/>
                </a:cubicBezTo>
                <a:cubicBezTo>
                  <a:pt x="104776" y="3300085"/>
                  <a:pt x="104775" y="6576356"/>
                  <a:pt x="104775" y="9852628"/>
                </a:cubicBezTo>
                <a:cubicBezTo>
                  <a:pt x="104775" y="9865780"/>
                  <a:pt x="94114" y="9876441"/>
                  <a:pt x="80962" y="9876441"/>
                </a:cubicBezTo>
                <a:lnTo>
                  <a:pt x="80963" y="9876440"/>
                </a:lnTo>
                <a:cubicBezTo>
                  <a:pt x="67811" y="9876440"/>
                  <a:pt x="57150" y="9865779"/>
                  <a:pt x="57150" y="9852627"/>
                </a:cubicBezTo>
                <a:lnTo>
                  <a:pt x="57150" y="23813"/>
                </a:lnTo>
                <a:cubicBezTo>
                  <a:pt x="57150" y="10661"/>
                  <a:pt x="67811" y="0"/>
                  <a:pt x="80963" y="0"/>
                </a:cubicBezTo>
                <a:close/>
                <a:moveTo>
                  <a:pt x="23813" y="0"/>
                </a:moveTo>
                <a:cubicBezTo>
                  <a:pt x="36965" y="0"/>
                  <a:pt x="47626" y="10661"/>
                  <a:pt x="47626" y="23813"/>
                </a:cubicBezTo>
                <a:cubicBezTo>
                  <a:pt x="47626" y="3300085"/>
                  <a:pt x="47625" y="6576356"/>
                  <a:pt x="47625" y="9852628"/>
                </a:cubicBezTo>
                <a:cubicBezTo>
                  <a:pt x="47625" y="9865780"/>
                  <a:pt x="36964" y="9876441"/>
                  <a:pt x="23812" y="9876441"/>
                </a:cubicBezTo>
                <a:lnTo>
                  <a:pt x="23813" y="9876440"/>
                </a:lnTo>
                <a:cubicBezTo>
                  <a:pt x="10661" y="9876440"/>
                  <a:pt x="0" y="9865779"/>
                  <a:pt x="0" y="9852627"/>
                </a:cubicBezTo>
                <a:lnTo>
                  <a:pt x="0" y="23813"/>
                </a:lnTo>
                <a:cubicBezTo>
                  <a:pt x="0" y="10661"/>
                  <a:pt x="10661" y="0"/>
                  <a:pt x="23813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solidFill>
                <a:srgbClr val="FFFF00"/>
              </a:solidFill>
            </a:endParaRPr>
          </a:p>
        </p:txBody>
      </p: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52C900C7-9256-4806-97C9-8A3189F76C27}"/>
              </a:ext>
            </a:extLst>
          </p:cNvPr>
          <p:cNvSpPr/>
          <p:nvPr/>
        </p:nvSpPr>
        <p:spPr>
          <a:xfrm>
            <a:off x="6786291" y="80364"/>
            <a:ext cx="45719" cy="9857390"/>
          </a:xfrm>
          <a:custGeom>
            <a:avLst/>
            <a:gdLst>
              <a:gd name="connsiteX0" fmla="*/ 80963 w 104776"/>
              <a:gd name="connsiteY0" fmla="*/ 0 h 9876441"/>
              <a:gd name="connsiteX1" fmla="*/ 104776 w 104776"/>
              <a:gd name="connsiteY1" fmla="*/ 23813 h 9876441"/>
              <a:gd name="connsiteX2" fmla="*/ 104775 w 104776"/>
              <a:gd name="connsiteY2" fmla="*/ 9852628 h 9876441"/>
              <a:gd name="connsiteX3" fmla="*/ 80962 w 104776"/>
              <a:gd name="connsiteY3" fmla="*/ 9876441 h 9876441"/>
              <a:gd name="connsiteX4" fmla="*/ 80963 w 104776"/>
              <a:gd name="connsiteY4" fmla="*/ 9876440 h 9876441"/>
              <a:gd name="connsiteX5" fmla="*/ 57150 w 104776"/>
              <a:gd name="connsiteY5" fmla="*/ 9852627 h 9876441"/>
              <a:gd name="connsiteX6" fmla="*/ 57150 w 104776"/>
              <a:gd name="connsiteY6" fmla="*/ 23813 h 9876441"/>
              <a:gd name="connsiteX7" fmla="*/ 80963 w 104776"/>
              <a:gd name="connsiteY7" fmla="*/ 0 h 9876441"/>
              <a:gd name="connsiteX8" fmla="*/ 23813 w 104776"/>
              <a:gd name="connsiteY8" fmla="*/ 0 h 9876441"/>
              <a:gd name="connsiteX9" fmla="*/ 47626 w 104776"/>
              <a:gd name="connsiteY9" fmla="*/ 23813 h 9876441"/>
              <a:gd name="connsiteX10" fmla="*/ 47625 w 104776"/>
              <a:gd name="connsiteY10" fmla="*/ 9852628 h 9876441"/>
              <a:gd name="connsiteX11" fmla="*/ 23812 w 104776"/>
              <a:gd name="connsiteY11" fmla="*/ 9876441 h 9876441"/>
              <a:gd name="connsiteX12" fmla="*/ 23813 w 104776"/>
              <a:gd name="connsiteY12" fmla="*/ 9876440 h 9876441"/>
              <a:gd name="connsiteX13" fmla="*/ 0 w 104776"/>
              <a:gd name="connsiteY13" fmla="*/ 9852627 h 9876441"/>
              <a:gd name="connsiteX14" fmla="*/ 0 w 104776"/>
              <a:gd name="connsiteY14" fmla="*/ 23813 h 9876441"/>
              <a:gd name="connsiteX15" fmla="*/ 23813 w 104776"/>
              <a:gd name="connsiteY15" fmla="*/ 0 h 98764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04776" h="9876441">
                <a:moveTo>
                  <a:pt x="80963" y="0"/>
                </a:moveTo>
                <a:cubicBezTo>
                  <a:pt x="94115" y="0"/>
                  <a:pt x="104776" y="10661"/>
                  <a:pt x="104776" y="23813"/>
                </a:cubicBezTo>
                <a:cubicBezTo>
                  <a:pt x="104776" y="3300085"/>
                  <a:pt x="104775" y="6576356"/>
                  <a:pt x="104775" y="9852628"/>
                </a:cubicBezTo>
                <a:cubicBezTo>
                  <a:pt x="104775" y="9865780"/>
                  <a:pt x="94114" y="9876441"/>
                  <a:pt x="80962" y="9876441"/>
                </a:cubicBezTo>
                <a:lnTo>
                  <a:pt x="80963" y="9876440"/>
                </a:lnTo>
                <a:cubicBezTo>
                  <a:pt x="67811" y="9876440"/>
                  <a:pt x="57150" y="9865779"/>
                  <a:pt x="57150" y="9852627"/>
                </a:cubicBezTo>
                <a:lnTo>
                  <a:pt x="57150" y="23813"/>
                </a:lnTo>
                <a:cubicBezTo>
                  <a:pt x="57150" y="10661"/>
                  <a:pt x="67811" y="0"/>
                  <a:pt x="80963" y="0"/>
                </a:cubicBezTo>
                <a:close/>
                <a:moveTo>
                  <a:pt x="23813" y="0"/>
                </a:moveTo>
                <a:cubicBezTo>
                  <a:pt x="36965" y="0"/>
                  <a:pt x="47626" y="10661"/>
                  <a:pt x="47626" y="23813"/>
                </a:cubicBezTo>
                <a:cubicBezTo>
                  <a:pt x="47626" y="3300085"/>
                  <a:pt x="47625" y="6576356"/>
                  <a:pt x="47625" y="9852628"/>
                </a:cubicBezTo>
                <a:cubicBezTo>
                  <a:pt x="47625" y="9865780"/>
                  <a:pt x="36964" y="9876441"/>
                  <a:pt x="23812" y="9876441"/>
                </a:cubicBezTo>
                <a:lnTo>
                  <a:pt x="23813" y="9876440"/>
                </a:lnTo>
                <a:cubicBezTo>
                  <a:pt x="10661" y="9876440"/>
                  <a:pt x="0" y="9865779"/>
                  <a:pt x="0" y="9852627"/>
                </a:cubicBezTo>
                <a:lnTo>
                  <a:pt x="0" y="23813"/>
                </a:lnTo>
                <a:cubicBezTo>
                  <a:pt x="0" y="10661"/>
                  <a:pt x="10661" y="0"/>
                  <a:pt x="23813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solidFill>
                <a:srgbClr val="FFFF00"/>
              </a:solidFill>
            </a:endParaRP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558D0A0B-EAC0-410C-8370-FC27E6C24347}"/>
              </a:ext>
            </a:extLst>
          </p:cNvPr>
          <p:cNvGrpSpPr/>
          <p:nvPr/>
        </p:nvGrpSpPr>
        <p:grpSpPr>
          <a:xfrm>
            <a:off x="3027153" y="4173815"/>
            <a:ext cx="3373035" cy="2456766"/>
            <a:chOff x="2989806" y="4237114"/>
            <a:chExt cx="3373035" cy="2456766"/>
          </a:xfrm>
        </p:grpSpPr>
        <p:sp>
          <p:nvSpPr>
            <p:cNvPr id="4" name="Star: 8 Points 3">
              <a:extLst>
                <a:ext uri="{FF2B5EF4-FFF2-40B4-BE49-F238E27FC236}">
                  <a16:creationId xmlns:a16="http://schemas.microsoft.com/office/drawing/2014/main" id="{2066A486-15B4-44C1-A401-00FDFB448BC9}"/>
                </a:ext>
              </a:extLst>
            </p:cNvPr>
            <p:cNvSpPr/>
            <p:nvPr/>
          </p:nvSpPr>
          <p:spPr>
            <a:xfrm>
              <a:off x="3592382" y="5015593"/>
              <a:ext cx="1391031" cy="1341317"/>
            </a:xfrm>
            <a:prstGeom prst="star8">
              <a:avLst>
                <a:gd name="adj" fmla="val 43721"/>
              </a:avLst>
            </a:prstGeom>
            <a:blipFill dpi="0" rotWithShape="1">
              <a:blip r:embed="rId3">
                <a:alphaModFix amt="31000"/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artisticPlasticWrap trans="52000" smoothness="8"/>
                        </a14:imgEffect>
                      </a14:imgLayer>
                    </a14:imgProps>
                  </a:ext>
                </a:extLst>
              </a:blip>
              <a:srcRect/>
              <a:stretch>
                <a:fillRect/>
              </a:stretch>
            </a:blipFill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Star: 8 Points 23">
              <a:extLst>
                <a:ext uri="{FF2B5EF4-FFF2-40B4-BE49-F238E27FC236}">
                  <a16:creationId xmlns:a16="http://schemas.microsoft.com/office/drawing/2014/main" id="{3852AACB-C8AF-4744-8B05-3EEE2993484B}"/>
                </a:ext>
              </a:extLst>
            </p:cNvPr>
            <p:cNvSpPr/>
            <p:nvPr/>
          </p:nvSpPr>
          <p:spPr>
            <a:xfrm>
              <a:off x="2989806" y="5730775"/>
              <a:ext cx="906871" cy="963105"/>
            </a:xfrm>
            <a:prstGeom prst="star8">
              <a:avLst>
                <a:gd name="adj" fmla="val 43721"/>
              </a:avLst>
            </a:prstGeom>
            <a:blipFill dpi="0" rotWithShape="1">
              <a:blip r:embed="rId3">
                <a:alphaModFix amt="33000"/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artisticPlasticWrap trans="52000" smoothness="8"/>
                        </a14:imgEffect>
                      </a14:imgLayer>
                    </a14:imgProps>
                  </a:ext>
                </a:extLst>
              </a:blip>
              <a:srcRect/>
              <a:stretch>
                <a:fillRect/>
              </a:stretch>
            </a:blipFill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Star: 8 Points 24">
              <a:extLst>
                <a:ext uri="{FF2B5EF4-FFF2-40B4-BE49-F238E27FC236}">
                  <a16:creationId xmlns:a16="http://schemas.microsoft.com/office/drawing/2014/main" id="{AEEF5B3A-3027-4C73-BAEB-16CA8BAEEA14}"/>
                </a:ext>
              </a:extLst>
            </p:cNvPr>
            <p:cNvSpPr/>
            <p:nvPr/>
          </p:nvSpPr>
          <p:spPr>
            <a:xfrm>
              <a:off x="4562787" y="4237114"/>
              <a:ext cx="1800054" cy="1638894"/>
            </a:xfrm>
            <a:prstGeom prst="star8">
              <a:avLst>
                <a:gd name="adj" fmla="val 43721"/>
              </a:avLst>
            </a:prstGeom>
            <a:blipFill dpi="0" rotWithShape="1">
              <a:blip r:embed="rId3">
                <a:alphaModFix amt="18000"/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artisticPlasticWrap trans="52000" smoothness="8"/>
                        </a14:imgEffect>
                      </a14:imgLayer>
                    </a14:imgProps>
                  </a:ext>
                </a:extLst>
              </a:blip>
              <a:srcRect/>
              <a:stretch>
                <a:fillRect l="4000" t="6000"/>
              </a:stretch>
            </a:blipFill>
            <a:effectLst>
              <a:reflection stA="0" endPos="65000" dist="50800" dir="5400000" sy="-100000" algn="bl" rotWithShape="0"/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38" name="Freeform: Shape 37">
            <a:extLst>
              <a:ext uri="{FF2B5EF4-FFF2-40B4-BE49-F238E27FC236}">
                <a16:creationId xmlns:a16="http://schemas.microsoft.com/office/drawing/2014/main" id="{0E3E6897-353F-475E-ABDE-612AEC6408F4}"/>
              </a:ext>
            </a:extLst>
          </p:cNvPr>
          <p:cNvSpPr/>
          <p:nvPr/>
        </p:nvSpPr>
        <p:spPr>
          <a:xfrm rot="5400000">
            <a:off x="3395052" y="6470786"/>
            <a:ext cx="50924" cy="6841029"/>
          </a:xfrm>
          <a:custGeom>
            <a:avLst/>
            <a:gdLst>
              <a:gd name="connsiteX0" fmla="*/ 80963 w 104776"/>
              <a:gd name="connsiteY0" fmla="*/ 0 h 9876441"/>
              <a:gd name="connsiteX1" fmla="*/ 104776 w 104776"/>
              <a:gd name="connsiteY1" fmla="*/ 23813 h 9876441"/>
              <a:gd name="connsiteX2" fmla="*/ 104775 w 104776"/>
              <a:gd name="connsiteY2" fmla="*/ 9852628 h 9876441"/>
              <a:gd name="connsiteX3" fmla="*/ 80962 w 104776"/>
              <a:gd name="connsiteY3" fmla="*/ 9876441 h 9876441"/>
              <a:gd name="connsiteX4" fmla="*/ 80963 w 104776"/>
              <a:gd name="connsiteY4" fmla="*/ 9876440 h 9876441"/>
              <a:gd name="connsiteX5" fmla="*/ 57150 w 104776"/>
              <a:gd name="connsiteY5" fmla="*/ 9852627 h 9876441"/>
              <a:gd name="connsiteX6" fmla="*/ 57150 w 104776"/>
              <a:gd name="connsiteY6" fmla="*/ 23813 h 9876441"/>
              <a:gd name="connsiteX7" fmla="*/ 80963 w 104776"/>
              <a:gd name="connsiteY7" fmla="*/ 0 h 9876441"/>
              <a:gd name="connsiteX8" fmla="*/ 23813 w 104776"/>
              <a:gd name="connsiteY8" fmla="*/ 0 h 9876441"/>
              <a:gd name="connsiteX9" fmla="*/ 47626 w 104776"/>
              <a:gd name="connsiteY9" fmla="*/ 23813 h 9876441"/>
              <a:gd name="connsiteX10" fmla="*/ 47625 w 104776"/>
              <a:gd name="connsiteY10" fmla="*/ 9852628 h 9876441"/>
              <a:gd name="connsiteX11" fmla="*/ 23812 w 104776"/>
              <a:gd name="connsiteY11" fmla="*/ 9876441 h 9876441"/>
              <a:gd name="connsiteX12" fmla="*/ 23813 w 104776"/>
              <a:gd name="connsiteY12" fmla="*/ 9876440 h 9876441"/>
              <a:gd name="connsiteX13" fmla="*/ 0 w 104776"/>
              <a:gd name="connsiteY13" fmla="*/ 9852627 h 9876441"/>
              <a:gd name="connsiteX14" fmla="*/ 0 w 104776"/>
              <a:gd name="connsiteY14" fmla="*/ 23813 h 9876441"/>
              <a:gd name="connsiteX15" fmla="*/ 23813 w 104776"/>
              <a:gd name="connsiteY15" fmla="*/ 0 h 98764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04776" h="9876441">
                <a:moveTo>
                  <a:pt x="80963" y="0"/>
                </a:moveTo>
                <a:cubicBezTo>
                  <a:pt x="94115" y="0"/>
                  <a:pt x="104776" y="10661"/>
                  <a:pt x="104776" y="23813"/>
                </a:cubicBezTo>
                <a:cubicBezTo>
                  <a:pt x="104776" y="3300085"/>
                  <a:pt x="104775" y="6576356"/>
                  <a:pt x="104775" y="9852628"/>
                </a:cubicBezTo>
                <a:cubicBezTo>
                  <a:pt x="104775" y="9865780"/>
                  <a:pt x="94114" y="9876441"/>
                  <a:pt x="80962" y="9876441"/>
                </a:cubicBezTo>
                <a:lnTo>
                  <a:pt x="80963" y="9876440"/>
                </a:lnTo>
                <a:cubicBezTo>
                  <a:pt x="67811" y="9876440"/>
                  <a:pt x="57150" y="9865779"/>
                  <a:pt x="57150" y="9852627"/>
                </a:cubicBezTo>
                <a:lnTo>
                  <a:pt x="57150" y="23813"/>
                </a:lnTo>
                <a:cubicBezTo>
                  <a:pt x="57150" y="10661"/>
                  <a:pt x="67811" y="0"/>
                  <a:pt x="80963" y="0"/>
                </a:cubicBezTo>
                <a:close/>
                <a:moveTo>
                  <a:pt x="23813" y="0"/>
                </a:moveTo>
                <a:cubicBezTo>
                  <a:pt x="36965" y="0"/>
                  <a:pt x="47626" y="10661"/>
                  <a:pt x="47626" y="23813"/>
                </a:cubicBezTo>
                <a:cubicBezTo>
                  <a:pt x="47626" y="3300085"/>
                  <a:pt x="47625" y="6576356"/>
                  <a:pt x="47625" y="9852628"/>
                </a:cubicBezTo>
                <a:cubicBezTo>
                  <a:pt x="47625" y="9865780"/>
                  <a:pt x="36964" y="9876441"/>
                  <a:pt x="23812" y="9876441"/>
                </a:cubicBezTo>
                <a:lnTo>
                  <a:pt x="23813" y="9876440"/>
                </a:lnTo>
                <a:cubicBezTo>
                  <a:pt x="10661" y="9876440"/>
                  <a:pt x="0" y="9865779"/>
                  <a:pt x="0" y="9852627"/>
                </a:cubicBezTo>
                <a:lnTo>
                  <a:pt x="0" y="23813"/>
                </a:lnTo>
                <a:cubicBezTo>
                  <a:pt x="0" y="10661"/>
                  <a:pt x="10661" y="0"/>
                  <a:pt x="23813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solidFill>
                <a:srgbClr val="FFFF00"/>
              </a:solidFill>
            </a:endParaRP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B32D1F03-DBBD-4544-AC75-EF1E5D38BF68}"/>
              </a:ext>
            </a:extLst>
          </p:cNvPr>
          <p:cNvSpPr/>
          <p:nvPr/>
        </p:nvSpPr>
        <p:spPr>
          <a:xfrm>
            <a:off x="617202" y="175047"/>
            <a:ext cx="2573140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800" b="0" cap="none" spc="0" dirty="0" err="1">
                <a:ln w="0"/>
                <a:solidFill>
                  <a:srgbClr val="0000CC"/>
                </a:solidFill>
                <a:effectLst>
                  <a:reflection blurRad="6350" stA="53000" endA="300" endPos="35500" dir="5400000" sy="-90000" algn="bl" rotWithShape="0"/>
                </a:effectLst>
                <a:latin typeface="VNI 15 Chops" panose="00000400000000000000" pitchFamily="2" charset="2"/>
              </a:rPr>
              <a:t>Fb_Duong</a:t>
            </a:r>
            <a:r>
              <a:rPr lang="en-US" sz="2800" b="0" cap="none" spc="0" dirty="0">
                <a:ln w="0"/>
                <a:solidFill>
                  <a:srgbClr val="0000CC"/>
                </a:solidFill>
                <a:effectLst>
                  <a:reflection blurRad="6350" stA="53000" endA="300" endPos="35500" dir="5400000" sy="-90000" algn="bl" rotWithShape="0"/>
                </a:effectLst>
                <a:latin typeface="VNI 15 Chops" panose="00000400000000000000" pitchFamily="2" charset="2"/>
              </a:rPr>
              <a:t> Hung</a:t>
            </a:r>
          </a:p>
        </p:txBody>
      </p:sp>
      <p:sp>
        <p:nvSpPr>
          <p:cNvPr id="49" name="Sun 48">
            <a:extLst>
              <a:ext uri="{FF2B5EF4-FFF2-40B4-BE49-F238E27FC236}">
                <a16:creationId xmlns:a16="http://schemas.microsoft.com/office/drawing/2014/main" id="{385531EF-D495-4930-8DD6-8102A5CADAC7}"/>
              </a:ext>
            </a:extLst>
          </p:cNvPr>
          <p:cNvSpPr/>
          <p:nvPr/>
        </p:nvSpPr>
        <p:spPr>
          <a:xfrm>
            <a:off x="5841415" y="548854"/>
            <a:ext cx="638890" cy="675646"/>
          </a:xfrm>
          <a:prstGeom prst="sun">
            <a:avLst>
              <a:gd name="adj" fmla="val 22980"/>
            </a:avLst>
          </a:prstGeom>
          <a:blipFill dpi="0"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id="{7B863763-16F1-4A30-BAC8-75CB0A556DFE}"/>
              </a:ext>
            </a:extLst>
          </p:cNvPr>
          <p:cNvSpPr/>
          <p:nvPr/>
        </p:nvSpPr>
        <p:spPr>
          <a:xfrm>
            <a:off x="5089781" y="172861"/>
            <a:ext cx="1685408" cy="400110"/>
          </a:xfrm>
          <a:prstGeom prst="rect">
            <a:avLst/>
          </a:prstGeom>
          <a:solidFill>
            <a:srgbClr val="E1FDBF"/>
          </a:solidFill>
          <a:ln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2000" b="1" dirty="0">
                <a:ln w="0"/>
                <a:solidFill>
                  <a:srgbClr val="C00000"/>
                </a:solidFill>
                <a:effectLst>
                  <a:reflection blurRad="6350" stA="53000" endA="300" endPos="35500" dir="5400000" sy="-90000" algn="bl" rotWithShape="0"/>
                </a:effectLst>
                <a:latin typeface="Chu Van An" panose="02020603050405020304" pitchFamily="18" charset="0"/>
                <a:cs typeface="Chu Van An" panose="02020603050405020304" pitchFamily="18" charset="0"/>
              </a:rPr>
              <a:t>New 2022</a:t>
            </a:r>
            <a:endParaRPr lang="en-US" sz="2000" b="1" cap="none" spc="0" dirty="0">
              <a:ln w="0"/>
              <a:solidFill>
                <a:srgbClr val="C00000"/>
              </a:solidFill>
              <a:effectLst>
                <a:reflection blurRad="6350" stA="53000" endA="300" endPos="35500" dir="5400000" sy="-90000" algn="bl" rotWithShape="0"/>
              </a:effectLst>
              <a:latin typeface="Chu Van An" panose="02020603050405020304" pitchFamily="18" charset="0"/>
              <a:cs typeface="Chu Van An" panose="02020603050405020304" pitchFamily="18" charset="0"/>
            </a:endParaRPr>
          </a:p>
        </p:txBody>
      </p:sp>
      <p:sp>
        <p:nvSpPr>
          <p:cNvPr id="3" name="Diagonal Stripe 2">
            <a:extLst>
              <a:ext uri="{FF2B5EF4-FFF2-40B4-BE49-F238E27FC236}">
                <a16:creationId xmlns:a16="http://schemas.microsoft.com/office/drawing/2014/main" id="{923DB7A6-6BB5-4027-9378-F0844BFDD42B}"/>
              </a:ext>
            </a:extLst>
          </p:cNvPr>
          <p:cNvSpPr/>
          <p:nvPr/>
        </p:nvSpPr>
        <p:spPr>
          <a:xfrm rot="10800000" flipH="1">
            <a:off x="32084" y="829698"/>
            <a:ext cx="665877" cy="9036137"/>
          </a:xfrm>
          <a:prstGeom prst="diagStripe">
            <a:avLst>
              <a:gd name="adj" fmla="val 0"/>
            </a:avLst>
          </a:prstGeom>
          <a:gradFill flip="none" rotWithShape="1">
            <a:gsLst>
              <a:gs pos="35000">
                <a:srgbClr val="8484E6"/>
              </a:gs>
              <a:gs pos="0">
                <a:srgbClr val="0000CC"/>
              </a:gs>
              <a:gs pos="52000">
                <a:schemeClr val="accent5">
                  <a:lumMod val="0"/>
                  <a:lumOff val="100000"/>
                </a:schemeClr>
              </a:gs>
              <a:gs pos="92000">
                <a:srgbClr val="FFFF66"/>
              </a:gs>
              <a:gs pos="100000">
                <a:srgbClr val="0000CC"/>
              </a:gs>
              <a:gs pos="100000">
                <a:srgbClr val="0000CC"/>
              </a:gs>
            </a:gsLst>
            <a:path path="circle">
              <a:fillToRect l="50000" t="-80000" r="50000" b="18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pic>
        <p:nvPicPr>
          <p:cNvPr id="53" name="Picture 52">
            <a:extLst>
              <a:ext uri="{FF2B5EF4-FFF2-40B4-BE49-F238E27FC236}">
                <a16:creationId xmlns:a16="http://schemas.microsoft.com/office/drawing/2014/main" id="{317842B4-5707-423E-8A0A-C3A6A9E0BB0F}"/>
              </a:ext>
            </a:extLst>
          </p:cNvPr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077" y="311573"/>
            <a:ext cx="472025" cy="370592"/>
          </a:xfrm>
          <a:prstGeom prst="rect">
            <a:avLst/>
          </a:prstGeom>
          <a:noFill/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C4169472-FA16-4FB9-8C12-CC0D21AF4650}"/>
              </a:ext>
            </a:extLst>
          </p:cNvPr>
          <p:cNvGrpSpPr/>
          <p:nvPr/>
        </p:nvGrpSpPr>
        <p:grpSpPr>
          <a:xfrm>
            <a:off x="143641" y="794483"/>
            <a:ext cx="5726263" cy="143475"/>
            <a:chOff x="143641" y="794483"/>
            <a:chExt cx="5726263" cy="143475"/>
          </a:xfrm>
        </p:grpSpPr>
        <p:sp>
          <p:nvSpPr>
            <p:cNvPr id="60" name="Rectangle: Rounded Corners 59">
              <a:extLst>
                <a:ext uri="{FF2B5EF4-FFF2-40B4-BE49-F238E27FC236}">
                  <a16:creationId xmlns:a16="http://schemas.microsoft.com/office/drawing/2014/main" id="{15CDC347-6F26-4449-B2A1-60861F4105A2}"/>
                </a:ext>
              </a:extLst>
            </p:cNvPr>
            <p:cNvSpPr/>
            <p:nvPr/>
          </p:nvSpPr>
          <p:spPr>
            <a:xfrm rot="5400570">
              <a:off x="1185100" y="-246976"/>
              <a:ext cx="45719" cy="2128637"/>
            </a:xfrm>
            <a:prstGeom prst="roundRect">
              <a:avLst>
                <a:gd name="adj" fmla="val 50000"/>
              </a:avLst>
            </a:prstGeom>
            <a:solidFill>
              <a:srgbClr val="FF0000"/>
            </a:solidFill>
            <a:ln>
              <a:solidFill>
                <a:srgbClr val="FFFFB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Rectangle: Rounded Corners 60">
              <a:extLst>
                <a:ext uri="{FF2B5EF4-FFF2-40B4-BE49-F238E27FC236}">
                  <a16:creationId xmlns:a16="http://schemas.microsoft.com/office/drawing/2014/main" id="{8ACE93F9-5144-4C4D-8892-F10C7CED0082}"/>
                </a:ext>
              </a:extLst>
            </p:cNvPr>
            <p:cNvSpPr/>
            <p:nvPr/>
          </p:nvSpPr>
          <p:spPr>
            <a:xfrm rot="5400570" flipH="1">
              <a:off x="3668869" y="-1263077"/>
              <a:ext cx="45719" cy="4356351"/>
            </a:xfrm>
            <a:prstGeom prst="roundRect">
              <a:avLst>
                <a:gd name="adj" fmla="val 50000"/>
              </a:avLst>
            </a:prstGeom>
            <a:solidFill>
              <a:srgbClr val="C922EA"/>
            </a:solidFill>
            <a:ln>
              <a:solidFill>
                <a:schemeClr val="accent5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Rectangle: Rounded Corners 38">
              <a:extLst>
                <a:ext uri="{FF2B5EF4-FFF2-40B4-BE49-F238E27FC236}">
                  <a16:creationId xmlns:a16="http://schemas.microsoft.com/office/drawing/2014/main" id="{545C2B7A-6BE0-418D-B502-0C7E60521162}"/>
                </a:ext>
              </a:extLst>
            </p:cNvPr>
            <p:cNvSpPr/>
            <p:nvPr/>
          </p:nvSpPr>
          <p:spPr>
            <a:xfrm rot="5400570" flipH="1">
              <a:off x="1853179" y="-196935"/>
              <a:ext cx="45719" cy="2128637"/>
            </a:xfrm>
            <a:prstGeom prst="roundRect">
              <a:avLst>
                <a:gd name="adj" fmla="val 50000"/>
              </a:avLst>
            </a:prstGeom>
            <a:solidFill>
              <a:srgbClr val="0000CC"/>
            </a:solidFill>
            <a:ln>
              <a:solidFill>
                <a:schemeClr val="accent5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0" name="Group 39">
            <a:extLst>
              <a:ext uri="{FF2B5EF4-FFF2-40B4-BE49-F238E27FC236}">
                <a16:creationId xmlns:a16="http://schemas.microsoft.com/office/drawing/2014/main" id="{A9C078C2-4C30-4D06-9192-5B57770A7A93}"/>
              </a:ext>
            </a:extLst>
          </p:cNvPr>
          <p:cNvGrpSpPr/>
          <p:nvPr/>
        </p:nvGrpSpPr>
        <p:grpSpPr>
          <a:xfrm>
            <a:off x="861721" y="8959465"/>
            <a:ext cx="5913468" cy="143491"/>
            <a:chOff x="143641" y="794483"/>
            <a:chExt cx="5913468" cy="143491"/>
          </a:xfrm>
        </p:grpSpPr>
        <p:sp>
          <p:nvSpPr>
            <p:cNvPr id="43" name="Rectangle: Rounded Corners 42">
              <a:extLst>
                <a:ext uri="{FF2B5EF4-FFF2-40B4-BE49-F238E27FC236}">
                  <a16:creationId xmlns:a16="http://schemas.microsoft.com/office/drawing/2014/main" id="{FB2AF22A-9A67-4144-8BAD-F190B0CB9674}"/>
                </a:ext>
              </a:extLst>
            </p:cNvPr>
            <p:cNvSpPr/>
            <p:nvPr/>
          </p:nvSpPr>
          <p:spPr>
            <a:xfrm rot="5400570">
              <a:off x="1185100" y="-246976"/>
              <a:ext cx="45719" cy="2128637"/>
            </a:xfrm>
            <a:prstGeom prst="roundRect">
              <a:avLst>
                <a:gd name="adj" fmla="val 50000"/>
              </a:avLst>
            </a:prstGeom>
            <a:solidFill>
              <a:srgbClr val="FF0000"/>
            </a:solidFill>
            <a:ln>
              <a:solidFill>
                <a:srgbClr val="FFFFB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Rectangle: Rounded Corners 50">
              <a:extLst>
                <a:ext uri="{FF2B5EF4-FFF2-40B4-BE49-F238E27FC236}">
                  <a16:creationId xmlns:a16="http://schemas.microsoft.com/office/drawing/2014/main" id="{6DB29F66-F585-46E3-BA08-B0768C3386FA}"/>
                </a:ext>
              </a:extLst>
            </p:cNvPr>
            <p:cNvSpPr/>
            <p:nvPr/>
          </p:nvSpPr>
          <p:spPr>
            <a:xfrm rot="5400570" flipH="1">
              <a:off x="3762471" y="-1356663"/>
              <a:ext cx="45719" cy="4543556"/>
            </a:xfrm>
            <a:prstGeom prst="roundRect">
              <a:avLst>
                <a:gd name="adj" fmla="val 50000"/>
              </a:avLst>
            </a:prstGeom>
            <a:solidFill>
              <a:srgbClr val="C922EA"/>
            </a:solidFill>
            <a:ln>
              <a:solidFill>
                <a:schemeClr val="accent5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5" name="Rectangle: Rounded Corners 54">
              <a:extLst>
                <a:ext uri="{FF2B5EF4-FFF2-40B4-BE49-F238E27FC236}">
                  <a16:creationId xmlns:a16="http://schemas.microsoft.com/office/drawing/2014/main" id="{44BF2DB9-FA99-46C9-844B-2AF7806DEFD0}"/>
                </a:ext>
              </a:extLst>
            </p:cNvPr>
            <p:cNvSpPr/>
            <p:nvPr/>
          </p:nvSpPr>
          <p:spPr>
            <a:xfrm rot="5400570" flipH="1">
              <a:off x="1853179" y="-196935"/>
              <a:ext cx="45719" cy="2128637"/>
            </a:xfrm>
            <a:prstGeom prst="roundRect">
              <a:avLst>
                <a:gd name="adj" fmla="val 50000"/>
              </a:avLst>
            </a:prstGeom>
            <a:solidFill>
              <a:srgbClr val="0000CC"/>
            </a:solidFill>
            <a:ln>
              <a:solidFill>
                <a:schemeClr val="accent5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5" name="Rectangle 74">
            <a:extLst>
              <a:ext uri="{FF2B5EF4-FFF2-40B4-BE49-F238E27FC236}">
                <a16:creationId xmlns:a16="http://schemas.microsoft.com/office/drawing/2014/main" id="{0D6C0C0C-4369-4D9B-8104-1FCC943DBBE2}"/>
              </a:ext>
            </a:extLst>
          </p:cNvPr>
          <p:cNvSpPr/>
          <p:nvPr/>
        </p:nvSpPr>
        <p:spPr>
          <a:xfrm>
            <a:off x="2064753" y="9376950"/>
            <a:ext cx="3341773" cy="400110"/>
          </a:xfrm>
          <a:prstGeom prst="rect">
            <a:avLst/>
          </a:prstGeom>
          <a:ln>
            <a:noFill/>
          </a:ln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2000" b="1" dirty="0" err="1">
                <a:ln w="0"/>
                <a:solidFill>
                  <a:srgbClr val="0000CC"/>
                </a:solidFill>
                <a:effectLst>
                  <a:reflection blurRad="6350" stA="53000" endA="300" endPos="35500" dir="5400000" sy="-90000" algn="bl" rotWithShape="0"/>
                </a:effectLst>
                <a:latin typeface="Chu Van An" panose="02020603050405020304" pitchFamily="18" charset="0"/>
                <a:cs typeface="Chu Van An" panose="02020603050405020304" pitchFamily="18" charset="0"/>
              </a:rPr>
              <a:t>Tài</a:t>
            </a:r>
            <a:r>
              <a:rPr lang="en-US" sz="2000" b="1" dirty="0">
                <a:ln w="0"/>
                <a:solidFill>
                  <a:srgbClr val="0000CC"/>
                </a:solidFill>
                <a:effectLst>
                  <a:reflection blurRad="6350" stA="53000" endA="300" endPos="35500" dir="5400000" sy="-90000" algn="bl" rotWithShape="0"/>
                </a:effectLst>
                <a:latin typeface="Chu Van An" panose="02020603050405020304" pitchFamily="18" charset="0"/>
                <a:cs typeface="Chu Van An" panose="02020603050405020304" pitchFamily="18" charset="0"/>
              </a:rPr>
              <a:t> </a:t>
            </a:r>
            <a:r>
              <a:rPr lang="en-US" sz="2000" b="1" dirty="0" err="1">
                <a:ln w="0"/>
                <a:solidFill>
                  <a:srgbClr val="0000CC"/>
                </a:solidFill>
                <a:effectLst>
                  <a:reflection blurRad="6350" stA="53000" endA="300" endPos="35500" dir="5400000" sy="-90000" algn="bl" rotWithShape="0"/>
                </a:effectLst>
                <a:latin typeface="Chu Van An" panose="02020603050405020304" pitchFamily="18" charset="0"/>
                <a:cs typeface="Chu Van An" panose="02020603050405020304" pitchFamily="18" charset="0"/>
              </a:rPr>
              <a:t>liệu</a:t>
            </a:r>
            <a:r>
              <a:rPr lang="en-US" sz="2000" b="1" dirty="0">
                <a:ln w="0"/>
                <a:solidFill>
                  <a:srgbClr val="0000CC"/>
                </a:solidFill>
                <a:effectLst>
                  <a:reflection blurRad="6350" stA="53000" endA="300" endPos="35500" dir="5400000" sy="-90000" algn="bl" rotWithShape="0"/>
                </a:effectLst>
                <a:latin typeface="Chu Van An" panose="02020603050405020304" pitchFamily="18" charset="0"/>
                <a:cs typeface="Chu Van An" panose="02020603050405020304" pitchFamily="18" charset="0"/>
              </a:rPr>
              <a:t> </a:t>
            </a:r>
            <a:r>
              <a:rPr lang="en-US" sz="2000" b="1" dirty="0" err="1">
                <a:ln w="0"/>
                <a:solidFill>
                  <a:srgbClr val="0000CC"/>
                </a:solidFill>
                <a:effectLst>
                  <a:reflection blurRad="6350" stA="53000" endA="300" endPos="35500" dir="5400000" sy="-90000" algn="bl" rotWithShape="0"/>
                </a:effectLst>
                <a:latin typeface="Chu Van An" panose="02020603050405020304" pitchFamily="18" charset="0"/>
                <a:cs typeface="Chu Van An" panose="02020603050405020304" pitchFamily="18" charset="0"/>
              </a:rPr>
              <a:t>lưu</a:t>
            </a:r>
            <a:r>
              <a:rPr lang="en-US" sz="2000" b="1" dirty="0">
                <a:ln w="0"/>
                <a:solidFill>
                  <a:srgbClr val="0000CC"/>
                </a:solidFill>
                <a:effectLst>
                  <a:reflection blurRad="6350" stA="53000" endA="300" endPos="35500" dir="5400000" sy="-90000" algn="bl" rotWithShape="0"/>
                </a:effectLst>
                <a:latin typeface="Chu Van An" panose="02020603050405020304" pitchFamily="18" charset="0"/>
                <a:cs typeface="Chu Van An" panose="02020603050405020304" pitchFamily="18" charset="0"/>
              </a:rPr>
              <a:t> </a:t>
            </a:r>
            <a:r>
              <a:rPr lang="en-US" sz="2000" b="1" dirty="0" err="1">
                <a:ln w="0"/>
                <a:solidFill>
                  <a:srgbClr val="0000CC"/>
                </a:solidFill>
                <a:effectLst>
                  <a:reflection blurRad="6350" stA="53000" endA="300" endPos="35500" dir="5400000" sy="-90000" algn="bl" rotWithShape="0"/>
                </a:effectLst>
                <a:latin typeface="Chu Van An" panose="02020603050405020304" pitchFamily="18" charset="0"/>
                <a:cs typeface="Chu Van An" panose="02020603050405020304" pitchFamily="18" charset="0"/>
              </a:rPr>
              <a:t>hành</a:t>
            </a:r>
            <a:r>
              <a:rPr lang="en-US" sz="2000" b="1" dirty="0">
                <a:ln w="0"/>
                <a:solidFill>
                  <a:srgbClr val="0000CC"/>
                </a:solidFill>
                <a:effectLst>
                  <a:reflection blurRad="6350" stA="53000" endA="300" endPos="35500" dir="5400000" sy="-90000" algn="bl" rotWithShape="0"/>
                </a:effectLst>
                <a:latin typeface="Chu Van An" panose="02020603050405020304" pitchFamily="18" charset="0"/>
                <a:cs typeface="Chu Van An" panose="02020603050405020304" pitchFamily="18" charset="0"/>
              </a:rPr>
              <a:t> </a:t>
            </a:r>
            <a:r>
              <a:rPr lang="en-US" sz="2000" b="1" dirty="0" err="1">
                <a:ln w="0"/>
                <a:solidFill>
                  <a:srgbClr val="0000CC"/>
                </a:solidFill>
                <a:effectLst>
                  <a:reflection blurRad="6350" stA="53000" endA="300" endPos="35500" dir="5400000" sy="-90000" algn="bl" rotWithShape="0"/>
                </a:effectLst>
                <a:latin typeface="Chu Van An" panose="02020603050405020304" pitchFamily="18" charset="0"/>
                <a:cs typeface="Chu Van An" panose="02020603050405020304" pitchFamily="18" charset="0"/>
              </a:rPr>
              <a:t>nội</a:t>
            </a:r>
            <a:r>
              <a:rPr lang="en-US" sz="2000" b="1" dirty="0">
                <a:ln w="0"/>
                <a:solidFill>
                  <a:srgbClr val="0000CC"/>
                </a:solidFill>
                <a:effectLst>
                  <a:reflection blurRad="6350" stA="53000" endA="300" endPos="35500" dir="5400000" sy="-90000" algn="bl" rotWithShape="0"/>
                </a:effectLst>
                <a:latin typeface="Chu Van An" panose="02020603050405020304" pitchFamily="18" charset="0"/>
                <a:cs typeface="Chu Van An" panose="02020603050405020304" pitchFamily="18" charset="0"/>
              </a:rPr>
              <a:t> </a:t>
            </a:r>
            <a:r>
              <a:rPr lang="en-US" sz="2000" b="1" dirty="0" err="1">
                <a:ln w="0"/>
                <a:solidFill>
                  <a:srgbClr val="0000CC"/>
                </a:solidFill>
                <a:effectLst>
                  <a:reflection blurRad="6350" stA="53000" endA="300" endPos="35500" dir="5400000" sy="-90000" algn="bl" rotWithShape="0"/>
                </a:effectLst>
                <a:latin typeface="Chu Van An" panose="02020603050405020304" pitchFamily="18" charset="0"/>
                <a:cs typeface="Chu Van An" panose="02020603050405020304" pitchFamily="18" charset="0"/>
              </a:rPr>
              <a:t>bộ</a:t>
            </a:r>
            <a:endParaRPr lang="en-US" sz="2000" b="1" cap="none" spc="0" dirty="0">
              <a:ln w="0"/>
              <a:solidFill>
                <a:srgbClr val="0000CC"/>
              </a:solidFill>
              <a:effectLst>
                <a:reflection blurRad="6350" stA="53000" endA="300" endPos="35500" dir="5400000" sy="-90000" algn="bl" rotWithShape="0"/>
              </a:effectLst>
              <a:latin typeface="Chu Van An" panose="02020603050405020304" pitchFamily="18" charset="0"/>
              <a:cs typeface="Chu Van An" panose="02020603050405020304" pitchFamily="18" charset="0"/>
            </a:endParaRPr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9566FB34-88E0-4FAD-99A6-DC0D65EE0FFA}"/>
              </a:ext>
            </a:extLst>
          </p:cNvPr>
          <p:cNvGrpSpPr/>
          <p:nvPr/>
        </p:nvGrpSpPr>
        <p:grpSpPr>
          <a:xfrm>
            <a:off x="2432930" y="7219118"/>
            <a:ext cx="6321539" cy="1570276"/>
            <a:chOff x="2432930" y="7063387"/>
            <a:chExt cx="6321539" cy="1570276"/>
          </a:xfrm>
        </p:grpSpPr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C9E5D7FB-AE07-4C1B-9DB5-6E5E3760D1A3}"/>
                </a:ext>
              </a:extLst>
            </p:cNvPr>
            <p:cNvGrpSpPr/>
            <p:nvPr/>
          </p:nvGrpSpPr>
          <p:grpSpPr>
            <a:xfrm>
              <a:off x="2432930" y="8171998"/>
              <a:ext cx="5386495" cy="461665"/>
              <a:chOff x="2783304" y="8093872"/>
              <a:chExt cx="5386495" cy="461665"/>
            </a:xfrm>
          </p:grpSpPr>
          <p:sp>
            <p:nvSpPr>
              <p:cNvPr id="58" name="TextBox 57">
                <a:extLst>
                  <a:ext uri="{FF2B5EF4-FFF2-40B4-BE49-F238E27FC236}">
                    <a16:creationId xmlns:a16="http://schemas.microsoft.com/office/drawing/2014/main" id="{FEE6E66D-E8CA-4809-BC4D-2E791E7B4C24}"/>
                  </a:ext>
                </a:extLst>
              </p:cNvPr>
              <p:cNvSpPr txBox="1"/>
              <p:nvPr/>
            </p:nvSpPr>
            <p:spPr>
              <a:xfrm>
                <a:off x="3441053" y="8093872"/>
                <a:ext cx="4728746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400" b="1" dirty="0" err="1">
                    <a:solidFill>
                      <a:srgbClr val="0000CC"/>
                    </a:solidFill>
                    <a:latin typeface="Chu Van An" panose="02020603050405020304" pitchFamily="18" charset="0"/>
                    <a:cs typeface="Chu Van An" panose="02020603050405020304" pitchFamily="18" charset="0"/>
                    <a:sym typeface="Wingdings" panose="05000000000000000000" pitchFamily="2" charset="2"/>
                  </a:rPr>
                  <a:t>Bài</a:t>
                </a:r>
                <a:r>
                  <a:rPr lang="en-US" sz="2400" b="1" dirty="0">
                    <a:solidFill>
                      <a:srgbClr val="0000CC"/>
                    </a:solidFill>
                    <a:latin typeface="Chu Van An" panose="02020603050405020304" pitchFamily="18" charset="0"/>
                    <a:cs typeface="Chu Van An" panose="02020603050405020304" pitchFamily="18" charset="0"/>
                    <a:sym typeface="Wingdings" panose="05000000000000000000" pitchFamily="2" charset="2"/>
                  </a:rPr>
                  <a:t> </a:t>
                </a:r>
                <a:r>
                  <a:rPr lang="en-US" sz="2400" b="1" dirty="0" err="1">
                    <a:solidFill>
                      <a:srgbClr val="0000CC"/>
                    </a:solidFill>
                    <a:latin typeface="Chu Van An" panose="02020603050405020304" pitchFamily="18" charset="0"/>
                    <a:cs typeface="Chu Van An" panose="02020603050405020304" pitchFamily="18" charset="0"/>
                    <a:sym typeface="Wingdings" panose="05000000000000000000" pitchFamily="2" charset="2"/>
                  </a:rPr>
                  <a:t>tập</a:t>
                </a:r>
                <a:r>
                  <a:rPr lang="en-US" sz="2400" b="1" dirty="0">
                    <a:solidFill>
                      <a:srgbClr val="0000CC"/>
                    </a:solidFill>
                    <a:latin typeface="Chu Van An" panose="02020603050405020304" pitchFamily="18" charset="0"/>
                    <a:cs typeface="Chu Van An" panose="02020603050405020304" pitchFamily="18" charset="0"/>
                    <a:sym typeface="Wingdings" panose="05000000000000000000" pitchFamily="2" charset="2"/>
                  </a:rPr>
                  <a:t> </a:t>
                </a:r>
                <a:r>
                  <a:rPr lang="en-US" sz="2400" b="1" dirty="0" err="1">
                    <a:solidFill>
                      <a:srgbClr val="0000CC"/>
                    </a:solidFill>
                    <a:latin typeface="Chu Van An" panose="02020603050405020304" pitchFamily="18" charset="0"/>
                    <a:cs typeface="Chu Van An" panose="02020603050405020304" pitchFamily="18" charset="0"/>
                    <a:sym typeface="Wingdings" panose="05000000000000000000" pitchFamily="2" charset="2"/>
                  </a:rPr>
                  <a:t>rèn</a:t>
                </a:r>
                <a:r>
                  <a:rPr lang="en-US" sz="2400" b="1" dirty="0">
                    <a:solidFill>
                      <a:srgbClr val="0000CC"/>
                    </a:solidFill>
                    <a:latin typeface="Chu Van An" panose="02020603050405020304" pitchFamily="18" charset="0"/>
                    <a:cs typeface="Chu Van An" panose="02020603050405020304" pitchFamily="18" charset="0"/>
                    <a:sym typeface="Wingdings" panose="05000000000000000000" pitchFamily="2" charset="2"/>
                  </a:rPr>
                  <a:t> </a:t>
                </a:r>
                <a:r>
                  <a:rPr lang="en-US" sz="2400" b="1" dirty="0" err="1">
                    <a:solidFill>
                      <a:srgbClr val="0000CC"/>
                    </a:solidFill>
                    <a:latin typeface="Chu Van An" panose="02020603050405020304" pitchFamily="18" charset="0"/>
                    <a:cs typeface="Chu Van An" panose="02020603050405020304" pitchFamily="18" charset="0"/>
                    <a:sym typeface="Wingdings" panose="05000000000000000000" pitchFamily="2" charset="2"/>
                  </a:rPr>
                  <a:t>luyện</a:t>
                </a:r>
                <a:endParaRPr lang="en-US" sz="2400" b="1" dirty="0">
                  <a:solidFill>
                    <a:srgbClr val="0000CC"/>
                  </a:solidFill>
                  <a:latin typeface="Chu Van An" panose="02020603050405020304" pitchFamily="18" charset="0"/>
                  <a:cs typeface="Chu Van An" panose="02020603050405020304" pitchFamily="18" charset="0"/>
                </a:endParaRPr>
              </a:p>
            </p:txBody>
          </p:sp>
          <p:grpSp>
            <p:nvGrpSpPr>
              <p:cNvPr id="13" name="Group 12">
                <a:extLst>
                  <a:ext uri="{FF2B5EF4-FFF2-40B4-BE49-F238E27FC236}">
                    <a16:creationId xmlns:a16="http://schemas.microsoft.com/office/drawing/2014/main" id="{DC282867-F3AF-43C5-B1D9-147CE2D644C6}"/>
                  </a:ext>
                </a:extLst>
              </p:cNvPr>
              <p:cNvGrpSpPr/>
              <p:nvPr/>
            </p:nvGrpSpPr>
            <p:grpSpPr>
              <a:xfrm>
                <a:off x="2783304" y="8216468"/>
                <a:ext cx="630169" cy="240751"/>
                <a:chOff x="1006114" y="5718221"/>
                <a:chExt cx="630169" cy="240751"/>
              </a:xfrm>
            </p:grpSpPr>
            <p:sp>
              <p:nvSpPr>
                <p:cNvPr id="10" name="Flowchart: Terminator 9">
                  <a:extLst>
                    <a:ext uri="{FF2B5EF4-FFF2-40B4-BE49-F238E27FC236}">
                      <a16:creationId xmlns:a16="http://schemas.microsoft.com/office/drawing/2014/main" id="{5B0811CC-445D-4A4A-9821-47E9874CF72F}"/>
                    </a:ext>
                  </a:extLst>
                </p:cNvPr>
                <p:cNvSpPr/>
                <p:nvPr/>
              </p:nvSpPr>
              <p:spPr>
                <a:xfrm>
                  <a:off x="1006114" y="5718221"/>
                  <a:ext cx="630169" cy="240751"/>
                </a:xfrm>
                <a:prstGeom prst="flowChartTerminator">
                  <a:avLst/>
                </a:prstGeom>
                <a:solidFill>
                  <a:srgbClr val="0000CC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11" name="Oval 10">
                  <a:extLst>
                    <a:ext uri="{FF2B5EF4-FFF2-40B4-BE49-F238E27FC236}">
                      <a16:creationId xmlns:a16="http://schemas.microsoft.com/office/drawing/2014/main" id="{2D311258-5D7D-4033-B0A7-E6D7A36864EE}"/>
                    </a:ext>
                  </a:extLst>
                </p:cNvPr>
                <p:cNvSpPr/>
                <p:nvPr/>
              </p:nvSpPr>
              <p:spPr>
                <a:xfrm>
                  <a:off x="1285754" y="5722079"/>
                  <a:ext cx="272950" cy="236893"/>
                </a:xfrm>
                <a:prstGeom prst="ellipse">
                  <a:avLst/>
                </a:prstGeom>
                <a:solidFill>
                  <a:srgbClr val="FFFF00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srgbClr val="FFFF00"/>
                    </a:solidFill>
                  </a:endParaRPr>
                </a:p>
              </p:txBody>
            </p:sp>
            <p:sp>
              <p:nvSpPr>
                <p:cNvPr id="12" name="Flowchart: Connector 11">
                  <a:extLst>
                    <a:ext uri="{FF2B5EF4-FFF2-40B4-BE49-F238E27FC236}">
                      <a16:creationId xmlns:a16="http://schemas.microsoft.com/office/drawing/2014/main" id="{B7437D87-DB0A-4924-9DCE-01BF22E40033}"/>
                    </a:ext>
                  </a:extLst>
                </p:cNvPr>
                <p:cNvSpPr/>
                <p:nvPr/>
              </p:nvSpPr>
              <p:spPr>
                <a:xfrm flipH="1" flipV="1">
                  <a:off x="1348780" y="5758173"/>
                  <a:ext cx="149017" cy="170653"/>
                </a:xfrm>
                <a:prstGeom prst="flowChartConnector">
                  <a:avLst/>
                </a:prstGeom>
                <a:solidFill>
                  <a:srgbClr val="FFFFF7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</p:grpSp>
        <p:grpSp>
          <p:nvGrpSpPr>
            <p:cNvPr id="63" name="Group 62">
              <a:extLst>
                <a:ext uri="{FF2B5EF4-FFF2-40B4-BE49-F238E27FC236}">
                  <a16:creationId xmlns:a16="http://schemas.microsoft.com/office/drawing/2014/main" id="{5D0BC4EB-08F5-4623-A6FE-4B85D50C2211}"/>
                </a:ext>
              </a:extLst>
            </p:cNvPr>
            <p:cNvGrpSpPr/>
            <p:nvPr/>
          </p:nvGrpSpPr>
          <p:grpSpPr>
            <a:xfrm>
              <a:off x="3367974" y="7063387"/>
              <a:ext cx="5386495" cy="461665"/>
              <a:chOff x="2783304" y="8093872"/>
              <a:chExt cx="5386495" cy="461665"/>
            </a:xfrm>
          </p:grpSpPr>
          <p:sp>
            <p:nvSpPr>
              <p:cNvPr id="64" name="TextBox 63">
                <a:extLst>
                  <a:ext uri="{FF2B5EF4-FFF2-40B4-BE49-F238E27FC236}">
                    <a16:creationId xmlns:a16="http://schemas.microsoft.com/office/drawing/2014/main" id="{75468B7B-B617-49B1-9093-E49C5C7B3B5E}"/>
                  </a:ext>
                </a:extLst>
              </p:cNvPr>
              <p:cNvSpPr txBox="1"/>
              <p:nvPr/>
            </p:nvSpPr>
            <p:spPr>
              <a:xfrm>
                <a:off x="3441053" y="8093872"/>
                <a:ext cx="4728746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400" b="1" dirty="0" err="1">
                    <a:solidFill>
                      <a:srgbClr val="0000CC"/>
                    </a:solidFill>
                    <a:latin typeface="Chu Van An" panose="02020603050405020304" pitchFamily="18" charset="0"/>
                    <a:cs typeface="Chu Van An" panose="02020603050405020304" pitchFamily="18" charset="0"/>
                  </a:rPr>
                  <a:t>Tóm</a:t>
                </a:r>
                <a:r>
                  <a:rPr lang="en-US" sz="2400" b="1" dirty="0">
                    <a:solidFill>
                      <a:srgbClr val="0000CC"/>
                    </a:solidFill>
                    <a:latin typeface="Chu Van An" panose="02020603050405020304" pitchFamily="18" charset="0"/>
                    <a:cs typeface="Chu Van An" panose="02020603050405020304" pitchFamily="18" charset="0"/>
                  </a:rPr>
                  <a:t> </a:t>
                </a:r>
                <a:r>
                  <a:rPr lang="en-US" sz="2400" b="1" dirty="0" err="1">
                    <a:solidFill>
                      <a:srgbClr val="0000CC"/>
                    </a:solidFill>
                    <a:latin typeface="Chu Van An" panose="02020603050405020304" pitchFamily="18" charset="0"/>
                    <a:cs typeface="Chu Van An" panose="02020603050405020304" pitchFamily="18" charset="0"/>
                  </a:rPr>
                  <a:t>tắt</a:t>
                </a:r>
                <a:r>
                  <a:rPr lang="en-US" sz="2400" b="1" dirty="0">
                    <a:solidFill>
                      <a:srgbClr val="0000CC"/>
                    </a:solidFill>
                    <a:latin typeface="Chu Van An" panose="02020603050405020304" pitchFamily="18" charset="0"/>
                    <a:cs typeface="Chu Van An" panose="02020603050405020304" pitchFamily="18" charset="0"/>
                  </a:rPr>
                  <a:t> </a:t>
                </a:r>
                <a:r>
                  <a:rPr lang="en-US" sz="2400" b="1" dirty="0" err="1">
                    <a:solidFill>
                      <a:srgbClr val="0000CC"/>
                    </a:solidFill>
                    <a:latin typeface="Chu Van An" panose="02020603050405020304" pitchFamily="18" charset="0"/>
                    <a:cs typeface="Chu Van An" panose="02020603050405020304" pitchFamily="18" charset="0"/>
                  </a:rPr>
                  <a:t>lý</a:t>
                </a:r>
                <a:r>
                  <a:rPr lang="en-US" sz="2400" b="1" dirty="0">
                    <a:solidFill>
                      <a:srgbClr val="0000CC"/>
                    </a:solidFill>
                    <a:latin typeface="Chu Van An" panose="02020603050405020304" pitchFamily="18" charset="0"/>
                    <a:cs typeface="Chu Van An" panose="02020603050405020304" pitchFamily="18" charset="0"/>
                  </a:rPr>
                  <a:t> </a:t>
                </a:r>
                <a:r>
                  <a:rPr lang="en-US" sz="2400" b="1" dirty="0" err="1">
                    <a:solidFill>
                      <a:srgbClr val="0000CC"/>
                    </a:solidFill>
                    <a:latin typeface="Chu Van An" panose="02020603050405020304" pitchFamily="18" charset="0"/>
                    <a:cs typeface="Chu Van An" panose="02020603050405020304" pitchFamily="18" charset="0"/>
                  </a:rPr>
                  <a:t>thuyết</a:t>
                </a:r>
                <a:endParaRPr lang="en-US" sz="2400" b="1" dirty="0">
                  <a:solidFill>
                    <a:srgbClr val="0000CC"/>
                  </a:solidFill>
                  <a:latin typeface="Chu Van An" panose="02020603050405020304" pitchFamily="18" charset="0"/>
                  <a:cs typeface="Chu Van An" panose="02020603050405020304" pitchFamily="18" charset="0"/>
                </a:endParaRPr>
              </a:p>
            </p:txBody>
          </p:sp>
          <p:grpSp>
            <p:nvGrpSpPr>
              <p:cNvPr id="65" name="Group 64">
                <a:extLst>
                  <a:ext uri="{FF2B5EF4-FFF2-40B4-BE49-F238E27FC236}">
                    <a16:creationId xmlns:a16="http://schemas.microsoft.com/office/drawing/2014/main" id="{D87AC7B0-900D-48E1-A419-1909A36F8F87}"/>
                  </a:ext>
                </a:extLst>
              </p:cNvPr>
              <p:cNvGrpSpPr/>
              <p:nvPr/>
            </p:nvGrpSpPr>
            <p:grpSpPr>
              <a:xfrm>
                <a:off x="2783304" y="8216468"/>
                <a:ext cx="630169" cy="240751"/>
                <a:chOff x="1006114" y="5718221"/>
                <a:chExt cx="630169" cy="240751"/>
              </a:xfrm>
            </p:grpSpPr>
            <p:sp>
              <p:nvSpPr>
                <p:cNvPr id="66" name="Flowchart: Terminator 65">
                  <a:extLst>
                    <a:ext uri="{FF2B5EF4-FFF2-40B4-BE49-F238E27FC236}">
                      <a16:creationId xmlns:a16="http://schemas.microsoft.com/office/drawing/2014/main" id="{3C61E2FD-96E6-4B07-BE24-F49AF6204AE5}"/>
                    </a:ext>
                  </a:extLst>
                </p:cNvPr>
                <p:cNvSpPr/>
                <p:nvPr/>
              </p:nvSpPr>
              <p:spPr>
                <a:xfrm>
                  <a:off x="1006114" y="5718221"/>
                  <a:ext cx="630169" cy="240751"/>
                </a:xfrm>
                <a:prstGeom prst="flowChartTerminator">
                  <a:avLst/>
                </a:prstGeom>
                <a:solidFill>
                  <a:srgbClr val="C922EA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67" name="Oval 66">
                  <a:extLst>
                    <a:ext uri="{FF2B5EF4-FFF2-40B4-BE49-F238E27FC236}">
                      <a16:creationId xmlns:a16="http://schemas.microsoft.com/office/drawing/2014/main" id="{9735B8D4-FE2F-4040-B5D8-0A8384319E74}"/>
                    </a:ext>
                  </a:extLst>
                </p:cNvPr>
                <p:cNvSpPr/>
                <p:nvPr/>
              </p:nvSpPr>
              <p:spPr>
                <a:xfrm>
                  <a:off x="1285754" y="5722079"/>
                  <a:ext cx="272950" cy="236893"/>
                </a:xfrm>
                <a:prstGeom prst="ellipse">
                  <a:avLst/>
                </a:prstGeom>
                <a:solidFill>
                  <a:srgbClr val="FFFF00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srgbClr val="FFFF00"/>
                    </a:solidFill>
                  </a:endParaRPr>
                </a:p>
              </p:txBody>
            </p:sp>
            <p:sp>
              <p:nvSpPr>
                <p:cNvPr id="68" name="Flowchart: Connector 67">
                  <a:extLst>
                    <a:ext uri="{FF2B5EF4-FFF2-40B4-BE49-F238E27FC236}">
                      <a16:creationId xmlns:a16="http://schemas.microsoft.com/office/drawing/2014/main" id="{FC4B9939-1C16-4795-936B-DDB225DC7175}"/>
                    </a:ext>
                  </a:extLst>
                </p:cNvPr>
                <p:cNvSpPr/>
                <p:nvPr/>
              </p:nvSpPr>
              <p:spPr>
                <a:xfrm flipH="1" flipV="1">
                  <a:off x="1348780" y="5758173"/>
                  <a:ext cx="149017" cy="170653"/>
                </a:xfrm>
                <a:prstGeom prst="flowChartConnector">
                  <a:avLst/>
                </a:prstGeom>
                <a:solidFill>
                  <a:srgbClr val="FFFFF7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</p:grpSp>
        <p:grpSp>
          <p:nvGrpSpPr>
            <p:cNvPr id="69" name="Group 68">
              <a:extLst>
                <a:ext uri="{FF2B5EF4-FFF2-40B4-BE49-F238E27FC236}">
                  <a16:creationId xmlns:a16="http://schemas.microsoft.com/office/drawing/2014/main" id="{22E5E1DC-DEDF-4591-9B19-43EDEFADC4B0}"/>
                </a:ext>
              </a:extLst>
            </p:cNvPr>
            <p:cNvGrpSpPr/>
            <p:nvPr/>
          </p:nvGrpSpPr>
          <p:grpSpPr>
            <a:xfrm>
              <a:off x="2932792" y="7636068"/>
              <a:ext cx="5386495" cy="461665"/>
              <a:chOff x="2783304" y="8093872"/>
              <a:chExt cx="5386495" cy="461665"/>
            </a:xfrm>
          </p:grpSpPr>
          <p:sp>
            <p:nvSpPr>
              <p:cNvPr id="70" name="TextBox 69">
                <a:extLst>
                  <a:ext uri="{FF2B5EF4-FFF2-40B4-BE49-F238E27FC236}">
                    <a16:creationId xmlns:a16="http://schemas.microsoft.com/office/drawing/2014/main" id="{0504D903-46CD-4CA2-A5A4-E79D83C66279}"/>
                  </a:ext>
                </a:extLst>
              </p:cNvPr>
              <p:cNvSpPr txBox="1"/>
              <p:nvPr/>
            </p:nvSpPr>
            <p:spPr>
              <a:xfrm>
                <a:off x="3441053" y="8093872"/>
                <a:ext cx="4728746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400" b="1" dirty="0" err="1">
                    <a:solidFill>
                      <a:srgbClr val="0000CC"/>
                    </a:solidFill>
                    <a:latin typeface="Chu Van An" panose="02020603050405020304" pitchFamily="18" charset="0"/>
                    <a:cs typeface="Chu Van An" panose="02020603050405020304" pitchFamily="18" charset="0"/>
                  </a:rPr>
                  <a:t>Phân</a:t>
                </a:r>
                <a:r>
                  <a:rPr lang="en-US" sz="2400" b="1" dirty="0">
                    <a:solidFill>
                      <a:srgbClr val="0000CC"/>
                    </a:solidFill>
                    <a:latin typeface="Chu Van An" panose="02020603050405020304" pitchFamily="18" charset="0"/>
                    <a:cs typeface="Chu Van An" panose="02020603050405020304" pitchFamily="18" charset="0"/>
                  </a:rPr>
                  <a:t> </a:t>
                </a:r>
                <a:r>
                  <a:rPr lang="en-US" sz="2400" b="1" dirty="0" err="1">
                    <a:solidFill>
                      <a:srgbClr val="0000CC"/>
                    </a:solidFill>
                    <a:latin typeface="Chu Van An" panose="02020603050405020304" pitchFamily="18" charset="0"/>
                    <a:cs typeface="Chu Van An" panose="02020603050405020304" pitchFamily="18" charset="0"/>
                  </a:rPr>
                  <a:t>dạng</a:t>
                </a:r>
                <a:r>
                  <a:rPr lang="en-US" sz="2400" b="1" dirty="0">
                    <a:solidFill>
                      <a:srgbClr val="0000CC"/>
                    </a:solidFill>
                    <a:latin typeface="Chu Van An" panose="02020603050405020304" pitchFamily="18" charset="0"/>
                    <a:cs typeface="Chu Van An" panose="02020603050405020304" pitchFamily="18" charset="0"/>
                  </a:rPr>
                  <a:t>, </a:t>
                </a:r>
                <a:r>
                  <a:rPr lang="en-US" sz="2400" b="1" dirty="0" err="1">
                    <a:solidFill>
                      <a:srgbClr val="0000CC"/>
                    </a:solidFill>
                    <a:latin typeface="Chu Van An" panose="02020603050405020304" pitchFamily="18" charset="0"/>
                    <a:cs typeface="Chu Van An" panose="02020603050405020304" pitchFamily="18" charset="0"/>
                  </a:rPr>
                  <a:t>mức</a:t>
                </a:r>
                <a:r>
                  <a:rPr lang="en-US" sz="2400" b="1" dirty="0">
                    <a:solidFill>
                      <a:srgbClr val="0000CC"/>
                    </a:solidFill>
                    <a:latin typeface="Chu Van An" panose="02020603050405020304" pitchFamily="18" charset="0"/>
                    <a:cs typeface="Chu Van An" panose="02020603050405020304" pitchFamily="18" charset="0"/>
                  </a:rPr>
                  <a:t> </a:t>
                </a:r>
                <a:r>
                  <a:rPr lang="en-US" sz="2400" b="1" dirty="0" err="1">
                    <a:solidFill>
                      <a:srgbClr val="0000CC"/>
                    </a:solidFill>
                    <a:latin typeface="Chu Van An" panose="02020603050405020304" pitchFamily="18" charset="0"/>
                    <a:cs typeface="Chu Van An" panose="02020603050405020304" pitchFamily="18" charset="0"/>
                  </a:rPr>
                  <a:t>độ</a:t>
                </a:r>
                <a:endParaRPr lang="en-US" sz="2400" b="1" dirty="0">
                  <a:solidFill>
                    <a:srgbClr val="0000CC"/>
                  </a:solidFill>
                  <a:latin typeface="Chu Van An" panose="02020603050405020304" pitchFamily="18" charset="0"/>
                  <a:cs typeface="Chu Van An" panose="02020603050405020304" pitchFamily="18" charset="0"/>
                </a:endParaRPr>
              </a:p>
            </p:txBody>
          </p:sp>
          <p:grpSp>
            <p:nvGrpSpPr>
              <p:cNvPr id="71" name="Group 70">
                <a:extLst>
                  <a:ext uri="{FF2B5EF4-FFF2-40B4-BE49-F238E27FC236}">
                    <a16:creationId xmlns:a16="http://schemas.microsoft.com/office/drawing/2014/main" id="{F67372A4-0268-4FBB-AB80-7D8772C4793F}"/>
                  </a:ext>
                </a:extLst>
              </p:cNvPr>
              <p:cNvGrpSpPr/>
              <p:nvPr/>
            </p:nvGrpSpPr>
            <p:grpSpPr>
              <a:xfrm>
                <a:off x="2783304" y="8216468"/>
                <a:ext cx="630169" cy="240751"/>
                <a:chOff x="1006114" y="5718221"/>
                <a:chExt cx="630169" cy="240751"/>
              </a:xfrm>
            </p:grpSpPr>
            <p:sp>
              <p:nvSpPr>
                <p:cNvPr id="72" name="Flowchart: Terminator 71">
                  <a:extLst>
                    <a:ext uri="{FF2B5EF4-FFF2-40B4-BE49-F238E27FC236}">
                      <a16:creationId xmlns:a16="http://schemas.microsoft.com/office/drawing/2014/main" id="{09E676A6-EBF2-4E88-9F62-E24DEC806233}"/>
                    </a:ext>
                  </a:extLst>
                </p:cNvPr>
                <p:cNvSpPr/>
                <p:nvPr/>
              </p:nvSpPr>
              <p:spPr>
                <a:xfrm>
                  <a:off x="1006114" y="5718221"/>
                  <a:ext cx="630169" cy="240751"/>
                </a:xfrm>
                <a:prstGeom prst="flowChartTerminator">
                  <a:avLst/>
                </a:prstGeom>
                <a:solidFill>
                  <a:srgbClr val="7030A0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73" name="Oval 72">
                  <a:extLst>
                    <a:ext uri="{FF2B5EF4-FFF2-40B4-BE49-F238E27FC236}">
                      <a16:creationId xmlns:a16="http://schemas.microsoft.com/office/drawing/2014/main" id="{4045C258-01F2-45AE-A1CA-7211A4ED8944}"/>
                    </a:ext>
                  </a:extLst>
                </p:cNvPr>
                <p:cNvSpPr/>
                <p:nvPr/>
              </p:nvSpPr>
              <p:spPr>
                <a:xfrm>
                  <a:off x="1285754" y="5722079"/>
                  <a:ext cx="272950" cy="236893"/>
                </a:xfrm>
                <a:prstGeom prst="ellipse">
                  <a:avLst/>
                </a:prstGeom>
                <a:solidFill>
                  <a:srgbClr val="FFFF00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srgbClr val="FFFF00"/>
                    </a:solidFill>
                  </a:endParaRPr>
                </a:p>
              </p:txBody>
            </p:sp>
            <p:sp>
              <p:nvSpPr>
                <p:cNvPr id="74" name="Flowchart: Connector 73">
                  <a:extLst>
                    <a:ext uri="{FF2B5EF4-FFF2-40B4-BE49-F238E27FC236}">
                      <a16:creationId xmlns:a16="http://schemas.microsoft.com/office/drawing/2014/main" id="{61B42AC3-BBA4-4C59-9C79-58ADF9AA931A}"/>
                    </a:ext>
                  </a:extLst>
                </p:cNvPr>
                <p:cNvSpPr/>
                <p:nvPr/>
              </p:nvSpPr>
              <p:spPr>
                <a:xfrm flipH="1" flipV="1">
                  <a:off x="1348780" y="5758173"/>
                  <a:ext cx="149017" cy="170653"/>
                </a:xfrm>
                <a:prstGeom prst="flowChartConnector">
                  <a:avLst/>
                </a:prstGeom>
                <a:solidFill>
                  <a:srgbClr val="FFFFF7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</p:grp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798D88CD-A78A-42D6-B883-A51BA6848A1C}"/>
                </a:ext>
              </a:extLst>
            </p:cNvPr>
            <p:cNvSpPr txBox="1"/>
            <p:nvPr/>
          </p:nvSpPr>
          <p:spPr>
            <a:xfrm>
              <a:off x="3614309" y="7188856"/>
              <a:ext cx="47890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>
                  <a:solidFill>
                    <a:srgbClr val="FF0000"/>
                  </a:solidFill>
                </a:rPr>
                <a:t>❶</a:t>
              </a:r>
            </a:p>
          </p:txBody>
        </p:sp>
        <p:sp>
          <p:nvSpPr>
            <p:cNvPr id="78" name="TextBox 77">
              <a:extLst>
                <a:ext uri="{FF2B5EF4-FFF2-40B4-BE49-F238E27FC236}">
                  <a16:creationId xmlns:a16="http://schemas.microsoft.com/office/drawing/2014/main" id="{CDEB2239-2398-48F9-8B69-AE4A5567E317}"/>
                </a:ext>
              </a:extLst>
            </p:cNvPr>
            <p:cNvSpPr txBox="1"/>
            <p:nvPr/>
          </p:nvSpPr>
          <p:spPr>
            <a:xfrm>
              <a:off x="3179341" y="7752583"/>
              <a:ext cx="47890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>
                  <a:solidFill>
                    <a:srgbClr val="FF0000"/>
                  </a:solidFill>
                  <a:latin typeface="Cambria Math" panose="02040503050406030204" pitchFamily="18" charset="0"/>
                  <a:ea typeface="Cambria Math" panose="02040503050406030204" pitchFamily="18" charset="0"/>
                </a:rPr>
                <a:t>❷</a:t>
              </a:r>
              <a:endParaRPr lang="en-US" sz="1200">
                <a:solidFill>
                  <a:srgbClr val="FF0000"/>
                </a:solidFill>
              </a:endParaRPr>
            </a:p>
          </p:txBody>
        </p:sp>
        <p:sp>
          <p:nvSpPr>
            <p:cNvPr id="79" name="TextBox 78">
              <a:extLst>
                <a:ext uri="{FF2B5EF4-FFF2-40B4-BE49-F238E27FC236}">
                  <a16:creationId xmlns:a16="http://schemas.microsoft.com/office/drawing/2014/main" id="{8804A730-D51B-4524-974B-6A94A0803CD8}"/>
                </a:ext>
              </a:extLst>
            </p:cNvPr>
            <p:cNvSpPr txBox="1"/>
            <p:nvPr/>
          </p:nvSpPr>
          <p:spPr>
            <a:xfrm>
              <a:off x="2689352" y="8305399"/>
              <a:ext cx="47890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>
                  <a:solidFill>
                    <a:srgbClr val="FF0000"/>
                  </a:solidFill>
                  <a:latin typeface="Cambria Math" panose="02040503050406030204" pitchFamily="18" charset="0"/>
                  <a:ea typeface="Cambria Math" panose="02040503050406030204" pitchFamily="18" charset="0"/>
                </a:rPr>
                <a:t>❸</a:t>
              </a:r>
              <a:endParaRPr lang="en-US" sz="1200">
                <a:solidFill>
                  <a:srgbClr val="FF0000"/>
                </a:solidFill>
              </a:endParaRPr>
            </a:p>
          </p:txBody>
        </p:sp>
      </p:grpSp>
      <p:sp>
        <p:nvSpPr>
          <p:cNvPr id="83" name="Rectangle 82">
            <a:extLst>
              <a:ext uri="{FF2B5EF4-FFF2-40B4-BE49-F238E27FC236}">
                <a16:creationId xmlns:a16="http://schemas.microsoft.com/office/drawing/2014/main" id="{D363DDDA-5EAF-4B53-8B39-C5E667F773A0}"/>
              </a:ext>
            </a:extLst>
          </p:cNvPr>
          <p:cNvSpPr/>
          <p:nvPr/>
        </p:nvSpPr>
        <p:spPr>
          <a:xfrm>
            <a:off x="-217396" y="3835625"/>
            <a:ext cx="3439396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6600" b="0" cap="none" spc="0" err="1">
                <a:ln w="0"/>
                <a:solidFill>
                  <a:srgbClr val="0000CC"/>
                </a:solidFill>
                <a:effectLst>
                  <a:reflection blurRad="6350" stA="53000" endA="300" endPos="35500" dir="5400000" sy="-90000" algn="bl" rotWithShape="0"/>
                </a:effectLst>
                <a:latin typeface="VNI 09 Baroque " panose="020B0500000000000000" pitchFamily="34" charset="2"/>
              </a:rPr>
              <a:t>Chöông</a:t>
            </a:r>
            <a:r>
              <a:rPr lang="en-US" sz="6600" b="0" cap="none" spc="0">
                <a:ln w="0"/>
                <a:solidFill>
                  <a:srgbClr val="0000CC"/>
                </a:solidFill>
                <a:effectLst>
                  <a:reflection blurRad="6350" stA="53000" endA="300" endPos="35500" dir="5400000" sy="-90000" algn="bl" rotWithShape="0"/>
                </a:effectLst>
                <a:latin typeface="VNI 09 Baroque " panose="020B0500000000000000" pitchFamily="34" charset="2"/>
              </a:rPr>
              <a:t> </a:t>
            </a:r>
            <a:r>
              <a:rPr lang="en-US" sz="4400" b="0" cap="none" spc="0">
                <a:ln w="0"/>
                <a:solidFill>
                  <a:srgbClr val="0000CC"/>
                </a:solidFill>
                <a:effectLst>
                  <a:reflection blurRad="6350" stA="53000" endA="300" endPos="35500" dir="5400000" sy="-90000" algn="bl" rotWithShape="0"/>
                </a:effectLst>
                <a:latin typeface="Yu Gothic" panose="020B0400000000000000" pitchFamily="34" charset="-128"/>
                <a:ea typeface="Yu Gothic" panose="020B0400000000000000" pitchFamily="34" charset="-128"/>
              </a:rPr>
              <a:t>❶</a:t>
            </a:r>
            <a:endParaRPr lang="en-US" sz="4400" b="0" cap="none" spc="0" dirty="0">
              <a:ln w="0"/>
              <a:solidFill>
                <a:srgbClr val="0000CC"/>
              </a:solidFill>
              <a:effectLst>
                <a:reflection blurRad="6350" stA="53000" endA="300" endPos="35500" dir="5400000" sy="-90000" algn="bl" rotWithShape="0"/>
              </a:effectLst>
              <a:latin typeface="Yu Gothic" panose="020B0400000000000000" pitchFamily="34" charset="-128"/>
              <a:ea typeface="Yu Gothic" panose="020B0400000000000000" pitchFamily="34" charset="-128"/>
            </a:endParaRPr>
          </a:p>
        </p:txBody>
      </p:sp>
      <p:grpSp>
        <p:nvGrpSpPr>
          <p:cNvPr id="100" name="Group 99">
            <a:extLst>
              <a:ext uri="{FF2B5EF4-FFF2-40B4-BE49-F238E27FC236}">
                <a16:creationId xmlns:a16="http://schemas.microsoft.com/office/drawing/2014/main" id="{7BAB62EB-1C0E-4AEA-9664-623B51B710B8}"/>
              </a:ext>
            </a:extLst>
          </p:cNvPr>
          <p:cNvGrpSpPr/>
          <p:nvPr/>
        </p:nvGrpSpPr>
        <p:grpSpPr>
          <a:xfrm rot="21422886">
            <a:off x="2086755" y="6157087"/>
            <a:ext cx="4884610" cy="697963"/>
            <a:chOff x="1996519" y="6115689"/>
            <a:chExt cx="4884610" cy="1177262"/>
          </a:xfrm>
        </p:grpSpPr>
        <p:sp>
          <p:nvSpPr>
            <p:cNvPr id="101" name="Rectangle: Rounded Corners 100">
              <a:extLst>
                <a:ext uri="{FF2B5EF4-FFF2-40B4-BE49-F238E27FC236}">
                  <a16:creationId xmlns:a16="http://schemas.microsoft.com/office/drawing/2014/main" id="{9A8C28C4-76E4-406D-9B9A-C8F2B3376470}"/>
                </a:ext>
              </a:extLst>
            </p:cNvPr>
            <p:cNvSpPr/>
            <p:nvPr/>
          </p:nvSpPr>
          <p:spPr>
            <a:xfrm rot="3729178" flipH="1">
              <a:off x="4640129" y="4932757"/>
              <a:ext cx="98495" cy="3618419"/>
            </a:xfrm>
            <a:prstGeom prst="roundRect">
              <a:avLst>
                <a:gd name="adj" fmla="val 50000"/>
              </a:avLst>
            </a:prstGeom>
            <a:solidFill>
              <a:srgbClr val="E1FDBF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Rectangle: Rounded Corners 101">
              <a:extLst>
                <a:ext uri="{FF2B5EF4-FFF2-40B4-BE49-F238E27FC236}">
                  <a16:creationId xmlns:a16="http://schemas.microsoft.com/office/drawing/2014/main" id="{D7CBB232-7377-4178-8FDB-87D7ED84E649}"/>
                </a:ext>
              </a:extLst>
            </p:cNvPr>
            <p:cNvSpPr/>
            <p:nvPr/>
          </p:nvSpPr>
          <p:spPr>
            <a:xfrm rot="3729178" flipH="1">
              <a:off x="5436525" y="4784435"/>
              <a:ext cx="113349" cy="2775858"/>
            </a:xfrm>
            <a:prstGeom prst="roundRect">
              <a:avLst>
                <a:gd name="adj" fmla="val 50000"/>
              </a:avLst>
            </a:prstGeom>
            <a:ln>
              <a:solidFill>
                <a:schemeClr val="accent5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Rectangle: Rounded Corners 102">
              <a:extLst>
                <a:ext uri="{FF2B5EF4-FFF2-40B4-BE49-F238E27FC236}">
                  <a16:creationId xmlns:a16="http://schemas.microsoft.com/office/drawing/2014/main" id="{A6A2D94B-8DDE-4FB8-9189-C99CB056000B}"/>
                </a:ext>
              </a:extLst>
            </p:cNvPr>
            <p:cNvSpPr/>
            <p:nvPr/>
          </p:nvSpPr>
          <p:spPr>
            <a:xfrm rot="3729178">
              <a:off x="3963727" y="5248628"/>
              <a:ext cx="77115" cy="4011531"/>
            </a:xfrm>
            <a:prstGeom prst="roundRect">
              <a:avLst>
                <a:gd name="adj" fmla="val 50000"/>
              </a:avLst>
            </a:prstGeom>
            <a:ln>
              <a:solidFill>
                <a:schemeClr val="accent5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28" name="Picture 27">
            <a:extLst>
              <a:ext uri="{FF2B5EF4-FFF2-40B4-BE49-F238E27FC236}">
                <a16:creationId xmlns:a16="http://schemas.microsoft.com/office/drawing/2014/main" id="{60257B95-83E6-4378-AC96-F7C72D823BF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35584" y="3037505"/>
            <a:ext cx="1317498" cy="1027974"/>
          </a:xfrm>
          <a:prstGeom prst="rect">
            <a:avLst/>
          </a:prstGeom>
        </p:spPr>
      </p:pic>
      <p:sp>
        <p:nvSpPr>
          <p:cNvPr id="113" name="Rectangle 112">
            <a:extLst>
              <a:ext uri="{FF2B5EF4-FFF2-40B4-BE49-F238E27FC236}">
                <a16:creationId xmlns:a16="http://schemas.microsoft.com/office/drawing/2014/main" id="{5874C73E-FAEB-44A4-BE4C-381EA6EE6961}"/>
              </a:ext>
            </a:extLst>
          </p:cNvPr>
          <p:cNvSpPr/>
          <p:nvPr/>
        </p:nvSpPr>
        <p:spPr>
          <a:xfrm>
            <a:off x="1252395" y="847936"/>
            <a:ext cx="3871789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4800" b="0" cap="none" spc="0">
                <a:ln w="0"/>
                <a:solidFill>
                  <a:srgbClr val="0000CC"/>
                </a:solidFill>
                <a:effectLst>
                  <a:reflection blurRad="6350" stA="53000" endA="300" endPos="35500" dir="5400000" sy="-90000" algn="bl" rotWithShape="0"/>
                </a:effectLst>
                <a:latin typeface="VNI 09 Baroque " panose="020B0500000000000000" pitchFamily="34" charset="2"/>
              </a:rPr>
              <a:t>Hình  hoïc  </a:t>
            </a:r>
            <a:r>
              <a:rPr lang="en-US" sz="3200" cap="none" spc="0">
                <a:ln w="0"/>
                <a:solidFill>
                  <a:srgbClr val="FF0000"/>
                </a:solidFill>
                <a:effectLst>
                  <a:reflection blurRad="6350" stA="53000" endA="300" endPos="35500" dir="5400000" sy="-90000" algn="bl" rotWithShape="0"/>
                </a:effectLst>
                <a:latin typeface="Yu Gothic Medium" panose="020B0500000000000000" pitchFamily="34" charset="-128"/>
                <a:ea typeface="Yu Gothic Medium" panose="020B0500000000000000" pitchFamily="34" charset="-128"/>
                <a:cs typeface="Chu Van An" panose="02020603050405020304" pitchFamily="18" charset="0"/>
              </a:rPr>
              <a:t>⓫</a:t>
            </a:r>
            <a:endParaRPr lang="en-US" sz="3200" b="1" cap="none" spc="0" dirty="0">
              <a:ln w="0"/>
              <a:solidFill>
                <a:srgbClr val="0000CC"/>
              </a:solidFill>
              <a:effectLst>
                <a:reflection blurRad="6350" stA="53000" endA="300" endPos="35500" dir="5400000" sy="-90000" algn="bl" rotWithShape="0"/>
              </a:effectLst>
              <a:latin typeface="Chu Van An" panose="02020603050405020304" pitchFamily="18" charset="0"/>
              <a:cs typeface="Chu Van An" panose="02020603050405020304" pitchFamily="18" charset="0"/>
            </a:endParaRPr>
          </a:p>
        </p:txBody>
      </p:sp>
      <p:sp>
        <p:nvSpPr>
          <p:cNvPr id="135" name="Freeform: Shape 134">
            <a:extLst>
              <a:ext uri="{FF2B5EF4-FFF2-40B4-BE49-F238E27FC236}">
                <a16:creationId xmlns:a16="http://schemas.microsoft.com/office/drawing/2014/main" id="{09FFA995-1CD3-4B0A-8885-83E752C7B372}"/>
              </a:ext>
            </a:extLst>
          </p:cNvPr>
          <p:cNvSpPr/>
          <p:nvPr/>
        </p:nvSpPr>
        <p:spPr>
          <a:xfrm rot="9362068" flipV="1">
            <a:off x="-19329" y="6987204"/>
            <a:ext cx="2206162" cy="1791261"/>
          </a:xfrm>
          <a:custGeom>
            <a:avLst/>
            <a:gdLst>
              <a:gd name="connsiteX0" fmla="*/ 540443 w 2206162"/>
              <a:gd name="connsiteY0" fmla="*/ 185954 h 1791261"/>
              <a:gd name="connsiteX1" fmla="*/ 81888 w 2206162"/>
              <a:gd name="connsiteY1" fmla="*/ 597851 h 1791261"/>
              <a:gd name="connsiteX2" fmla="*/ 778912 w 2206162"/>
              <a:gd name="connsiteY2" fmla="*/ 1726343 h 1791261"/>
              <a:gd name="connsiteX3" fmla="*/ 1543861 w 2206162"/>
              <a:gd name="connsiteY3" fmla="*/ 1766526 h 1791261"/>
              <a:gd name="connsiteX4" fmla="*/ 1589050 w 2206162"/>
              <a:gd name="connsiteY4" fmla="*/ 1756688 h 1791261"/>
              <a:gd name="connsiteX5" fmla="*/ 1628236 w 2206162"/>
              <a:gd name="connsiteY5" fmla="*/ 1755255 h 1791261"/>
              <a:gd name="connsiteX6" fmla="*/ 2206162 w 2206162"/>
              <a:gd name="connsiteY6" fmla="*/ 1600196 h 1791261"/>
              <a:gd name="connsiteX7" fmla="*/ 1486438 w 2206162"/>
              <a:gd name="connsiteY7" fmla="*/ 0 h 1791261"/>
              <a:gd name="connsiteX8" fmla="*/ 1294883 w 2206162"/>
              <a:gd name="connsiteY8" fmla="*/ 10373 h 1791261"/>
              <a:gd name="connsiteX9" fmla="*/ 1136429 w 2206162"/>
              <a:gd name="connsiteY9" fmla="*/ 36451 h 1791261"/>
              <a:gd name="connsiteX10" fmla="*/ 1058220 w 2206162"/>
              <a:gd name="connsiteY10" fmla="*/ 40687 h 1791261"/>
              <a:gd name="connsiteX11" fmla="*/ 540443 w 2206162"/>
              <a:gd name="connsiteY11" fmla="*/ 185954 h 17912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206162" h="1791261">
                <a:moveTo>
                  <a:pt x="540443" y="185954"/>
                </a:moveTo>
                <a:cubicBezTo>
                  <a:pt x="336360" y="285129"/>
                  <a:pt x="174072" y="427014"/>
                  <a:pt x="81888" y="597851"/>
                </a:cubicBezTo>
                <a:cubicBezTo>
                  <a:pt x="-159387" y="1044987"/>
                  <a:pt x="150112" y="1546069"/>
                  <a:pt x="778912" y="1726343"/>
                </a:cubicBezTo>
                <a:cubicBezTo>
                  <a:pt x="1025243" y="1796965"/>
                  <a:pt x="1292867" y="1809342"/>
                  <a:pt x="1543861" y="1766526"/>
                </a:cubicBezTo>
                <a:lnTo>
                  <a:pt x="1589050" y="1756688"/>
                </a:lnTo>
                <a:lnTo>
                  <a:pt x="1628236" y="1755255"/>
                </a:lnTo>
                <a:cubicBezTo>
                  <a:pt x="1833139" y="1738762"/>
                  <a:pt x="2032253" y="1686554"/>
                  <a:pt x="2206162" y="1600196"/>
                </a:cubicBezTo>
                <a:lnTo>
                  <a:pt x="1486438" y="0"/>
                </a:lnTo>
                <a:cubicBezTo>
                  <a:pt x="1421596" y="0"/>
                  <a:pt x="1357597" y="3529"/>
                  <a:pt x="1294883" y="10373"/>
                </a:cubicBezTo>
                <a:lnTo>
                  <a:pt x="1136429" y="36451"/>
                </a:lnTo>
                <a:lnTo>
                  <a:pt x="1058220" y="40687"/>
                </a:lnTo>
                <a:cubicBezTo>
                  <a:pt x="870079" y="61216"/>
                  <a:pt x="693506" y="111573"/>
                  <a:pt x="540443" y="185954"/>
                </a:cubicBezTo>
                <a:close/>
              </a:path>
            </a:pathLst>
          </a:custGeom>
          <a:pattFill prst="horzBrick">
            <a:fgClr>
              <a:srgbClr val="E6E6E6"/>
            </a:fgClr>
            <a:bgClr>
              <a:schemeClr val="accent4">
                <a:lumMod val="20000"/>
                <a:lumOff val="80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37" name="Freeform: Shape 136">
            <a:extLst>
              <a:ext uri="{FF2B5EF4-FFF2-40B4-BE49-F238E27FC236}">
                <a16:creationId xmlns:a16="http://schemas.microsoft.com/office/drawing/2014/main" id="{ECAB3E17-AA68-467E-83F1-F0347A0DFFD0}"/>
              </a:ext>
            </a:extLst>
          </p:cNvPr>
          <p:cNvSpPr/>
          <p:nvPr/>
        </p:nvSpPr>
        <p:spPr>
          <a:xfrm rot="3414245">
            <a:off x="-73549" y="5925729"/>
            <a:ext cx="2330258" cy="3834322"/>
          </a:xfrm>
          <a:custGeom>
            <a:avLst/>
            <a:gdLst>
              <a:gd name="connsiteX0" fmla="*/ 1535543 w 1793984"/>
              <a:gd name="connsiteY0" fmla="*/ 594372 h 3979697"/>
              <a:gd name="connsiteX1" fmla="*/ 1642593 w 1793984"/>
              <a:gd name="connsiteY1" fmla="*/ 558007 h 3979697"/>
              <a:gd name="connsiteX2" fmla="*/ 1793984 w 1793984"/>
              <a:gd name="connsiteY2" fmla="*/ 682166 h 3979697"/>
              <a:gd name="connsiteX3" fmla="*/ 1793983 w 1793984"/>
              <a:gd name="connsiteY3" fmla="*/ 3979697 h 3979697"/>
              <a:gd name="connsiteX4" fmla="*/ 1633421 w 1793984"/>
              <a:gd name="connsiteY4" fmla="*/ 3918896 h 3979697"/>
              <a:gd name="connsiteX5" fmla="*/ 1199773 w 1793984"/>
              <a:gd name="connsiteY5" fmla="*/ 3550683 h 3979697"/>
              <a:gd name="connsiteX6" fmla="*/ 1199774 w 1793984"/>
              <a:gd name="connsiteY6" fmla="*/ 1034399 h 3979697"/>
              <a:gd name="connsiteX7" fmla="*/ 1211671 w 1793984"/>
              <a:gd name="connsiteY7" fmla="*/ 986072 h 3979697"/>
              <a:gd name="connsiteX8" fmla="*/ 1351164 w 1793984"/>
              <a:gd name="connsiteY8" fmla="*/ 910240 h 3979697"/>
              <a:gd name="connsiteX9" fmla="*/ 1490660 w 1793984"/>
              <a:gd name="connsiteY9" fmla="*/ 986071 h 3979697"/>
              <a:gd name="connsiteX10" fmla="*/ 1491201 w 1793984"/>
              <a:gd name="connsiteY10" fmla="*/ 988272 h 3979697"/>
              <a:gd name="connsiteX11" fmla="*/ 1491201 w 1793984"/>
              <a:gd name="connsiteY11" fmla="*/ 682166 h 3979697"/>
              <a:gd name="connsiteX12" fmla="*/ 1535543 w 1793984"/>
              <a:gd name="connsiteY12" fmla="*/ 594372 h 3979697"/>
              <a:gd name="connsiteX13" fmla="*/ 34570 w 1793984"/>
              <a:gd name="connsiteY13" fmla="*/ 175549 h 3979697"/>
              <a:gd name="connsiteX14" fmla="*/ 151391 w 1793984"/>
              <a:gd name="connsiteY14" fmla="*/ 130367 h 3979697"/>
              <a:gd name="connsiteX15" fmla="*/ 302783 w 1793984"/>
              <a:gd name="connsiteY15" fmla="*/ 254527 h 3979697"/>
              <a:gd name="connsiteX16" fmla="*/ 302783 w 1793984"/>
              <a:gd name="connsiteY16" fmla="*/ 797719 h 3979697"/>
              <a:gd name="connsiteX17" fmla="*/ 314679 w 1793984"/>
              <a:gd name="connsiteY17" fmla="*/ 749394 h 3979697"/>
              <a:gd name="connsiteX18" fmla="*/ 454172 w 1793984"/>
              <a:gd name="connsiteY18" fmla="*/ 673563 h 3979697"/>
              <a:gd name="connsiteX19" fmla="*/ 593668 w 1793984"/>
              <a:gd name="connsiteY19" fmla="*/ 749394 h 3979697"/>
              <a:gd name="connsiteX20" fmla="*/ 605564 w 1793984"/>
              <a:gd name="connsiteY20" fmla="*/ 797718 h 3979697"/>
              <a:gd name="connsiteX21" fmla="*/ 605564 w 1793984"/>
              <a:gd name="connsiteY21" fmla="*/ 623901 h 3979697"/>
              <a:gd name="connsiteX22" fmla="*/ 756955 w 1793984"/>
              <a:gd name="connsiteY22" fmla="*/ 499741 h 3979697"/>
              <a:gd name="connsiteX23" fmla="*/ 896450 w 1793984"/>
              <a:gd name="connsiteY23" fmla="*/ 575573 h 3979697"/>
              <a:gd name="connsiteX24" fmla="*/ 896991 w 1793984"/>
              <a:gd name="connsiteY24" fmla="*/ 577770 h 3979697"/>
              <a:gd name="connsiteX25" fmla="*/ 896991 w 1793984"/>
              <a:gd name="connsiteY25" fmla="*/ 124160 h 3979697"/>
              <a:gd name="connsiteX26" fmla="*/ 1048382 w 1793984"/>
              <a:gd name="connsiteY26" fmla="*/ 0 h 3979697"/>
              <a:gd name="connsiteX27" fmla="*/ 1199773 w 1793984"/>
              <a:gd name="connsiteY27" fmla="*/ 124160 h 3979697"/>
              <a:gd name="connsiteX28" fmla="*/ 1199774 w 1793984"/>
              <a:gd name="connsiteY28" fmla="*/ 1034399 h 3979697"/>
              <a:gd name="connsiteX29" fmla="*/ 1199773 w 1793984"/>
              <a:gd name="connsiteY29" fmla="*/ 1034400 h 3979697"/>
              <a:gd name="connsiteX30" fmla="*/ 1199773 w 1793984"/>
              <a:gd name="connsiteY30" fmla="*/ 3550683 h 3979697"/>
              <a:gd name="connsiteX31" fmla="*/ 0 w 1793984"/>
              <a:gd name="connsiteY31" fmla="*/ 2531947 h 3979697"/>
              <a:gd name="connsiteX32" fmla="*/ 0 w 1793984"/>
              <a:gd name="connsiteY32" fmla="*/ 254527 h 3979697"/>
              <a:gd name="connsiteX33" fmla="*/ 11898 w 1793984"/>
              <a:gd name="connsiteY33" fmla="*/ 206198 h 3979697"/>
              <a:gd name="connsiteX34" fmla="*/ 34570 w 1793984"/>
              <a:gd name="connsiteY34" fmla="*/ 175549 h 39796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1793984" h="3979697">
                <a:moveTo>
                  <a:pt x="1535543" y="594372"/>
                </a:moveTo>
                <a:cubicBezTo>
                  <a:pt x="1562939" y="571904"/>
                  <a:pt x="1600786" y="558007"/>
                  <a:pt x="1642593" y="558007"/>
                </a:cubicBezTo>
                <a:cubicBezTo>
                  <a:pt x="1726204" y="558007"/>
                  <a:pt x="1793984" y="613594"/>
                  <a:pt x="1793984" y="682166"/>
                </a:cubicBezTo>
                <a:lnTo>
                  <a:pt x="1793983" y="3979697"/>
                </a:lnTo>
                <a:lnTo>
                  <a:pt x="1633421" y="3918896"/>
                </a:lnTo>
                <a:lnTo>
                  <a:pt x="1199773" y="3550683"/>
                </a:lnTo>
                <a:lnTo>
                  <a:pt x="1199774" y="1034399"/>
                </a:lnTo>
                <a:lnTo>
                  <a:pt x="1211671" y="986072"/>
                </a:lnTo>
                <a:cubicBezTo>
                  <a:pt x="1234654" y="941509"/>
                  <a:pt x="1288457" y="910240"/>
                  <a:pt x="1351164" y="910240"/>
                </a:cubicBezTo>
                <a:cubicBezTo>
                  <a:pt x="1413873" y="910240"/>
                  <a:pt x="1467677" y="941509"/>
                  <a:pt x="1490660" y="986071"/>
                </a:cubicBezTo>
                <a:lnTo>
                  <a:pt x="1491201" y="988272"/>
                </a:lnTo>
                <a:lnTo>
                  <a:pt x="1491201" y="682166"/>
                </a:lnTo>
                <a:cubicBezTo>
                  <a:pt x="1491201" y="647880"/>
                  <a:pt x="1508146" y="616840"/>
                  <a:pt x="1535543" y="594372"/>
                </a:cubicBezTo>
                <a:close/>
                <a:moveTo>
                  <a:pt x="34570" y="175549"/>
                </a:moveTo>
                <a:cubicBezTo>
                  <a:pt x="62338" y="147955"/>
                  <a:pt x="104360" y="130367"/>
                  <a:pt x="151391" y="130367"/>
                </a:cubicBezTo>
                <a:cubicBezTo>
                  <a:pt x="235003" y="130367"/>
                  <a:pt x="302783" y="185955"/>
                  <a:pt x="302783" y="254527"/>
                </a:cubicBezTo>
                <a:lnTo>
                  <a:pt x="302783" y="797719"/>
                </a:lnTo>
                <a:lnTo>
                  <a:pt x="314679" y="749394"/>
                </a:lnTo>
                <a:cubicBezTo>
                  <a:pt x="337661" y="704831"/>
                  <a:pt x="391465" y="673563"/>
                  <a:pt x="454172" y="673563"/>
                </a:cubicBezTo>
                <a:cubicBezTo>
                  <a:pt x="516883" y="673563"/>
                  <a:pt x="570685" y="704832"/>
                  <a:pt x="593668" y="749394"/>
                </a:cubicBezTo>
                <a:lnTo>
                  <a:pt x="605564" y="797718"/>
                </a:lnTo>
                <a:lnTo>
                  <a:pt x="605564" y="623901"/>
                </a:lnTo>
                <a:cubicBezTo>
                  <a:pt x="605564" y="555329"/>
                  <a:pt x="673344" y="499741"/>
                  <a:pt x="756955" y="499741"/>
                </a:cubicBezTo>
                <a:cubicBezTo>
                  <a:pt x="819664" y="499741"/>
                  <a:pt x="873467" y="531010"/>
                  <a:pt x="896450" y="575573"/>
                </a:cubicBezTo>
                <a:lnTo>
                  <a:pt x="896991" y="577770"/>
                </a:lnTo>
                <a:lnTo>
                  <a:pt x="896991" y="124160"/>
                </a:lnTo>
                <a:cubicBezTo>
                  <a:pt x="896991" y="55588"/>
                  <a:pt x="964771" y="0"/>
                  <a:pt x="1048382" y="0"/>
                </a:cubicBezTo>
                <a:cubicBezTo>
                  <a:pt x="1131993" y="0"/>
                  <a:pt x="1199773" y="55588"/>
                  <a:pt x="1199773" y="124160"/>
                </a:cubicBezTo>
                <a:lnTo>
                  <a:pt x="1199774" y="1034399"/>
                </a:lnTo>
                <a:lnTo>
                  <a:pt x="1199773" y="1034400"/>
                </a:lnTo>
                <a:lnTo>
                  <a:pt x="1199773" y="3550683"/>
                </a:lnTo>
                <a:lnTo>
                  <a:pt x="0" y="2531947"/>
                </a:lnTo>
                <a:lnTo>
                  <a:pt x="0" y="254527"/>
                </a:lnTo>
                <a:cubicBezTo>
                  <a:pt x="0" y="237383"/>
                  <a:pt x="4236" y="221052"/>
                  <a:pt x="11898" y="206198"/>
                </a:cubicBezTo>
                <a:cubicBezTo>
                  <a:pt x="17643" y="195057"/>
                  <a:pt x="25315" y="184747"/>
                  <a:pt x="34570" y="175549"/>
                </a:cubicBezTo>
                <a:close/>
              </a:path>
            </a:pathLst>
          </a:custGeom>
          <a:blipFill dpi="0" rotWithShape="1">
            <a:blip r:embed="rId8">
              <a:duotone>
                <a:schemeClr val="accent4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 l="-17481" t="12197" r="-39480" b="-1806"/>
            </a:stretch>
          </a:blipFill>
          <a:ln>
            <a:noFill/>
          </a:ln>
          <a:effectLst>
            <a:glow>
              <a:schemeClr val="accent4">
                <a:lumMod val="40000"/>
                <a:lumOff val="60000"/>
              </a:schemeClr>
            </a:glow>
            <a:softEdge rad="12700"/>
          </a:effectLst>
          <a:scene3d>
            <a:camera prst="orthographicFront">
              <a:rot lat="0" lon="60000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138" name="Picture 137">
            <a:extLst>
              <a:ext uri="{FF2B5EF4-FFF2-40B4-BE49-F238E27FC236}">
                <a16:creationId xmlns:a16="http://schemas.microsoft.com/office/drawing/2014/main" id="{10AEEFBC-0C1C-49C4-B311-9D1D8CBA7656}"/>
              </a:ext>
            </a:extLst>
          </p:cNvPr>
          <p:cNvPicPr/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27658">
            <a:off x="299151" y="9204237"/>
            <a:ext cx="928484" cy="606672"/>
          </a:xfrm>
          <a:prstGeom prst="rect">
            <a:avLst/>
          </a:prstGeom>
          <a:noFill/>
        </p:spPr>
      </p:pic>
      <p:sp>
        <p:nvSpPr>
          <p:cNvPr id="144" name="Rectangle 143">
            <a:extLst>
              <a:ext uri="{FF2B5EF4-FFF2-40B4-BE49-F238E27FC236}">
                <a16:creationId xmlns:a16="http://schemas.microsoft.com/office/drawing/2014/main" id="{0D9E0DF0-3F4C-4192-AEE5-259C911FE228}"/>
              </a:ext>
            </a:extLst>
          </p:cNvPr>
          <p:cNvSpPr/>
          <p:nvPr/>
        </p:nvSpPr>
        <p:spPr>
          <a:xfrm>
            <a:off x="208036" y="4711463"/>
            <a:ext cx="6359034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4400" b="1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Bahnschrift" panose="020B0502040204020203" pitchFamily="34" charset="0"/>
              </a:rPr>
              <a:t>PHÉP BIẾN HÌNH</a:t>
            </a:r>
          </a:p>
          <a:p>
            <a:pPr algn="ctr"/>
            <a:r>
              <a:rPr lang="en-US" sz="4400" b="1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C0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Bahnschrift" panose="020B0502040204020203" pitchFamily="34" charset="0"/>
              </a:rPr>
              <a:t>PHÉP ĐỒNG DẠNG</a:t>
            </a:r>
            <a:endParaRPr lang="en-US" sz="4400" b="1" cap="none" spc="0" dirty="0">
              <a:ln w="6600">
                <a:solidFill>
                  <a:schemeClr val="accent2"/>
                </a:solidFill>
                <a:prstDash val="solid"/>
              </a:ln>
              <a:solidFill>
                <a:srgbClr val="FFC000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Bahnschrift" panose="020B0502040204020203" pitchFamily="34" charset="0"/>
            </a:endParaRPr>
          </a:p>
        </p:txBody>
      </p:sp>
      <p:grpSp>
        <p:nvGrpSpPr>
          <p:cNvPr id="145" name="Group 144">
            <a:extLst>
              <a:ext uri="{FF2B5EF4-FFF2-40B4-BE49-F238E27FC236}">
                <a16:creationId xmlns:a16="http://schemas.microsoft.com/office/drawing/2014/main" id="{119552F8-F192-400E-BFA1-7DD8BDBDDD65}"/>
              </a:ext>
            </a:extLst>
          </p:cNvPr>
          <p:cNvGrpSpPr/>
          <p:nvPr/>
        </p:nvGrpSpPr>
        <p:grpSpPr>
          <a:xfrm>
            <a:off x="-138798" y="809043"/>
            <a:ext cx="751222" cy="6764027"/>
            <a:chOff x="1265932" y="366959"/>
            <a:chExt cx="697608" cy="6361217"/>
          </a:xfrm>
        </p:grpSpPr>
        <p:grpSp>
          <p:nvGrpSpPr>
            <p:cNvPr id="146" name="Group 145">
              <a:extLst>
                <a:ext uri="{FF2B5EF4-FFF2-40B4-BE49-F238E27FC236}">
                  <a16:creationId xmlns:a16="http://schemas.microsoft.com/office/drawing/2014/main" id="{B5247BD3-B22F-4977-8750-6206134B34B1}"/>
                </a:ext>
              </a:extLst>
            </p:cNvPr>
            <p:cNvGrpSpPr/>
            <p:nvPr/>
          </p:nvGrpSpPr>
          <p:grpSpPr>
            <a:xfrm>
              <a:off x="1411110" y="366959"/>
              <a:ext cx="432860" cy="6361217"/>
              <a:chOff x="1456266" y="266688"/>
              <a:chExt cx="432860" cy="6124081"/>
            </a:xfrm>
          </p:grpSpPr>
          <p:sp>
            <p:nvSpPr>
              <p:cNvPr id="155" name="Rectangle: Rounded Corners 154">
                <a:extLst>
                  <a:ext uri="{FF2B5EF4-FFF2-40B4-BE49-F238E27FC236}">
                    <a16:creationId xmlns:a16="http://schemas.microsoft.com/office/drawing/2014/main" id="{64E11217-3D63-431D-8E1D-486565DDDE88}"/>
                  </a:ext>
                </a:extLst>
              </p:cNvPr>
              <p:cNvSpPr/>
              <p:nvPr/>
            </p:nvSpPr>
            <p:spPr>
              <a:xfrm>
                <a:off x="1500418" y="300213"/>
                <a:ext cx="278534" cy="6033557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rgbClr val="C00000"/>
                  </a:gs>
                  <a:gs pos="4000">
                    <a:srgbClr val="FEFFE5"/>
                  </a:gs>
                  <a:gs pos="49590">
                    <a:srgbClr val="F6FFD5"/>
                  </a:gs>
                  <a:gs pos="96000">
                    <a:srgbClr val="FCFFF3"/>
                  </a:gs>
                  <a:gs pos="100000">
                    <a:srgbClr val="C00000"/>
                  </a:gs>
                </a:gsLst>
                <a:lin ang="5400000" scaled="1"/>
              </a:gra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6" name="TextBox 155">
                <a:extLst>
                  <a:ext uri="{FF2B5EF4-FFF2-40B4-BE49-F238E27FC236}">
                    <a16:creationId xmlns:a16="http://schemas.microsoft.com/office/drawing/2014/main" id="{C596C2D5-6738-4AB4-B2D0-F2AE7EF92DDB}"/>
                  </a:ext>
                </a:extLst>
              </p:cNvPr>
              <p:cNvSpPr txBox="1"/>
              <p:nvPr/>
            </p:nvSpPr>
            <p:spPr>
              <a:xfrm>
                <a:off x="1482726" y="410647"/>
                <a:ext cx="40640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b="1">
                    <a:solidFill>
                      <a:srgbClr val="FF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⧰</a:t>
                </a:r>
                <a:endParaRPr lang="en-US" b="1">
                  <a:solidFill>
                    <a:srgbClr val="FF0000"/>
                  </a:solidFill>
                </a:endParaRPr>
              </a:p>
            </p:txBody>
          </p:sp>
          <p:sp>
            <p:nvSpPr>
              <p:cNvPr id="157" name="TextBox 156">
                <a:extLst>
                  <a:ext uri="{FF2B5EF4-FFF2-40B4-BE49-F238E27FC236}">
                    <a16:creationId xmlns:a16="http://schemas.microsoft.com/office/drawing/2014/main" id="{7C7DCFCC-0533-43F0-B7F3-79347754C52D}"/>
                  </a:ext>
                </a:extLst>
              </p:cNvPr>
              <p:cNvSpPr txBox="1"/>
              <p:nvPr/>
            </p:nvSpPr>
            <p:spPr>
              <a:xfrm>
                <a:off x="1482726" y="5805284"/>
                <a:ext cx="40640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b="1">
                    <a:solidFill>
                      <a:srgbClr val="FF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⧰</a:t>
                </a:r>
                <a:endParaRPr lang="en-US" b="1">
                  <a:solidFill>
                    <a:srgbClr val="FF0000"/>
                  </a:solidFill>
                </a:endParaRPr>
              </a:p>
            </p:txBody>
          </p:sp>
          <p:cxnSp>
            <p:nvCxnSpPr>
              <p:cNvPr id="158" name="Straight Connector 157">
                <a:extLst>
                  <a:ext uri="{FF2B5EF4-FFF2-40B4-BE49-F238E27FC236}">
                    <a16:creationId xmlns:a16="http://schemas.microsoft.com/office/drawing/2014/main" id="{650E5FB9-1EC6-440D-963C-7BC314AE8B8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650118" y="677334"/>
                <a:ext cx="0" cy="622217"/>
              </a:xfrm>
              <a:prstGeom prst="line">
                <a:avLst/>
              </a:prstGeom>
              <a:ln w="12700">
                <a:solidFill>
                  <a:srgbClr val="0000C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9" name="Straight Connector 158">
                <a:extLst>
                  <a:ext uri="{FF2B5EF4-FFF2-40B4-BE49-F238E27FC236}">
                    <a16:creationId xmlns:a16="http://schemas.microsoft.com/office/drawing/2014/main" id="{B325D21A-DF7F-4BDD-ADBF-3E554C11D22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650118" y="5419996"/>
                <a:ext cx="0" cy="490932"/>
              </a:xfrm>
              <a:prstGeom prst="line">
                <a:avLst/>
              </a:prstGeom>
              <a:ln w="12700">
                <a:solidFill>
                  <a:srgbClr val="0000C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60" name="TextBox 159">
                <a:extLst>
                  <a:ext uri="{FF2B5EF4-FFF2-40B4-BE49-F238E27FC236}">
                    <a16:creationId xmlns:a16="http://schemas.microsoft.com/office/drawing/2014/main" id="{4ED1C5D3-F414-46BD-AC86-64D2C2E2AF31}"/>
                  </a:ext>
                </a:extLst>
              </p:cNvPr>
              <p:cNvSpPr txBox="1"/>
              <p:nvPr/>
            </p:nvSpPr>
            <p:spPr>
              <a:xfrm>
                <a:off x="1458207" y="6021437"/>
                <a:ext cx="40640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b="1">
                    <a:solidFill>
                      <a:srgbClr val="FFFF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sym typeface="Wingdings" panose="05000000000000000000" pitchFamily="2" charset="2"/>
                  </a:rPr>
                  <a:t></a:t>
                </a:r>
                <a:endParaRPr lang="en-US" b="1">
                  <a:solidFill>
                    <a:srgbClr val="FFFF00"/>
                  </a:solidFill>
                </a:endParaRPr>
              </a:p>
            </p:txBody>
          </p:sp>
          <p:sp>
            <p:nvSpPr>
              <p:cNvPr id="161" name="TextBox 160">
                <a:extLst>
                  <a:ext uri="{FF2B5EF4-FFF2-40B4-BE49-F238E27FC236}">
                    <a16:creationId xmlns:a16="http://schemas.microsoft.com/office/drawing/2014/main" id="{35ED9627-3C6E-47C0-8E91-80BE314BA3CD}"/>
                  </a:ext>
                </a:extLst>
              </p:cNvPr>
              <p:cNvSpPr txBox="1"/>
              <p:nvPr/>
            </p:nvSpPr>
            <p:spPr>
              <a:xfrm>
                <a:off x="1456266" y="266688"/>
                <a:ext cx="40640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b="1">
                    <a:solidFill>
                      <a:srgbClr val="FFFF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sym typeface="Wingdings" panose="05000000000000000000" pitchFamily="2" charset="2"/>
                  </a:rPr>
                  <a:t></a:t>
                </a:r>
                <a:endParaRPr lang="en-US" b="1">
                  <a:solidFill>
                    <a:srgbClr val="FFFF00"/>
                  </a:solidFill>
                </a:endParaRPr>
              </a:p>
            </p:txBody>
          </p:sp>
        </p:grpSp>
        <p:grpSp>
          <p:nvGrpSpPr>
            <p:cNvPr id="147" name="Group 146">
              <a:extLst>
                <a:ext uri="{FF2B5EF4-FFF2-40B4-BE49-F238E27FC236}">
                  <a16:creationId xmlns:a16="http://schemas.microsoft.com/office/drawing/2014/main" id="{E63A8F7D-55BD-4CA7-A1BA-FFAC84104A3A}"/>
                </a:ext>
              </a:extLst>
            </p:cNvPr>
            <p:cNvGrpSpPr/>
            <p:nvPr/>
          </p:nvGrpSpPr>
          <p:grpSpPr>
            <a:xfrm>
              <a:off x="1265932" y="1082794"/>
              <a:ext cx="697608" cy="4889692"/>
              <a:chOff x="1265932" y="1082794"/>
              <a:chExt cx="697608" cy="4889692"/>
            </a:xfrm>
          </p:grpSpPr>
          <p:grpSp>
            <p:nvGrpSpPr>
              <p:cNvPr id="148" name="Group 147">
                <a:extLst>
                  <a:ext uri="{FF2B5EF4-FFF2-40B4-BE49-F238E27FC236}">
                    <a16:creationId xmlns:a16="http://schemas.microsoft.com/office/drawing/2014/main" id="{E6F50EC3-F3AF-4240-85DF-AA4BC6CE20F6}"/>
                  </a:ext>
                </a:extLst>
              </p:cNvPr>
              <p:cNvGrpSpPr/>
              <p:nvPr/>
            </p:nvGrpSpPr>
            <p:grpSpPr>
              <a:xfrm>
                <a:off x="1437570" y="1082794"/>
                <a:ext cx="525970" cy="435333"/>
                <a:chOff x="3832579" y="2985198"/>
                <a:chExt cx="525970" cy="435333"/>
              </a:xfrm>
            </p:grpSpPr>
            <p:sp>
              <p:nvSpPr>
                <p:cNvPr id="153" name="Flowchart: Terminator 152">
                  <a:extLst>
                    <a:ext uri="{FF2B5EF4-FFF2-40B4-BE49-F238E27FC236}">
                      <a16:creationId xmlns:a16="http://schemas.microsoft.com/office/drawing/2014/main" id="{4E9E6272-5ECC-4D9B-B596-3E78C9CAB4D4}"/>
                    </a:ext>
                  </a:extLst>
                </p:cNvPr>
                <p:cNvSpPr/>
                <p:nvPr/>
              </p:nvSpPr>
              <p:spPr>
                <a:xfrm rot="5400000">
                  <a:off x="3827097" y="3093316"/>
                  <a:ext cx="356310" cy="140073"/>
                </a:xfrm>
                <a:prstGeom prst="flowChartTerminator">
                  <a:avLst/>
                </a:prstGeom>
                <a:solidFill>
                  <a:srgbClr val="C922EA"/>
                </a:solidFill>
                <a:ln>
                  <a:solidFill>
                    <a:srgbClr val="0000CC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154" name="TextBox 153">
                  <a:extLst>
                    <a:ext uri="{FF2B5EF4-FFF2-40B4-BE49-F238E27FC236}">
                      <a16:creationId xmlns:a16="http://schemas.microsoft.com/office/drawing/2014/main" id="{7F221233-9855-41A8-8EAB-0EE6445E0B92}"/>
                    </a:ext>
                  </a:extLst>
                </p:cNvPr>
                <p:cNvSpPr txBox="1"/>
                <p:nvPr/>
              </p:nvSpPr>
              <p:spPr>
                <a:xfrm>
                  <a:off x="3832579" y="3051199"/>
                  <a:ext cx="525970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>
                      <a:solidFill>
                        <a:srgbClr val="FFFF00"/>
                      </a:solidFill>
                      <a:sym typeface="Wingdings" panose="05000000000000000000" pitchFamily="2" charset="2"/>
                    </a:rPr>
                    <a:t></a:t>
                  </a:r>
                  <a:endParaRPr lang="en-US">
                    <a:solidFill>
                      <a:srgbClr val="FFFF00"/>
                    </a:solidFill>
                  </a:endParaRPr>
                </a:p>
              </p:txBody>
            </p:sp>
          </p:grpSp>
          <p:grpSp>
            <p:nvGrpSpPr>
              <p:cNvPr id="149" name="Group 148">
                <a:extLst>
                  <a:ext uri="{FF2B5EF4-FFF2-40B4-BE49-F238E27FC236}">
                    <a16:creationId xmlns:a16="http://schemas.microsoft.com/office/drawing/2014/main" id="{EE114EE6-9505-44CA-970B-1E3F5A07DE83}"/>
                  </a:ext>
                </a:extLst>
              </p:cNvPr>
              <p:cNvGrpSpPr/>
              <p:nvPr/>
            </p:nvGrpSpPr>
            <p:grpSpPr>
              <a:xfrm rot="10800000">
                <a:off x="1265932" y="5537153"/>
                <a:ext cx="525970" cy="435333"/>
                <a:chOff x="3821290" y="2985198"/>
                <a:chExt cx="525970" cy="435333"/>
              </a:xfrm>
            </p:grpSpPr>
            <p:sp>
              <p:nvSpPr>
                <p:cNvPr id="151" name="Flowchart: Terminator 150">
                  <a:extLst>
                    <a:ext uri="{FF2B5EF4-FFF2-40B4-BE49-F238E27FC236}">
                      <a16:creationId xmlns:a16="http://schemas.microsoft.com/office/drawing/2014/main" id="{429C206C-EAA7-496F-9CC0-3F58979FF422}"/>
                    </a:ext>
                  </a:extLst>
                </p:cNvPr>
                <p:cNvSpPr/>
                <p:nvPr/>
              </p:nvSpPr>
              <p:spPr>
                <a:xfrm rot="5400000">
                  <a:off x="3827097" y="3093316"/>
                  <a:ext cx="356310" cy="140073"/>
                </a:xfrm>
                <a:prstGeom prst="flowChartTerminator">
                  <a:avLst/>
                </a:prstGeom>
                <a:solidFill>
                  <a:srgbClr val="C922EA"/>
                </a:solidFill>
                <a:ln>
                  <a:solidFill>
                    <a:srgbClr val="0000CC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152" name="TextBox 151">
                  <a:extLst>
                    <a:ext uri="{FF2B5EF4-FFF2-40B4-BE49-F238E27FC236}">
                      <a16:creationId xmlns:a16="http://schemas.microsoft.com/office/drawing/2014/main" id="{E9CF524D-9D26-4E3E-B24B-F1B19CFD79B2}"/>
                    </a:ext>
                  </a:extLst>
                </p:cNvPr>
                <p:cNvSpPr txBox="1"/>
                <p:nvPr/>
              </p:nvSpPr>
              <p:spPr>
                <a:xfrm>
                  <a:off x="3821290" y="3051199"/>
                  <a:ext cx="525970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>
                      <a:solidFill>
                        <a:srgbClr val="FFFF00"/>
                      </a:solidFill>
                      <a:sym typeface="Wingdings" panose="05000000000000000000" pitchFamily="2" charset="2"/>
                    </a:rPr>
                    <a:t></a:t>
                  </a:r>
                  <a:endParaRPr lang="en-US">
                    <a:solidFill>
                      <a:srgbClr val="FFFF00"/>
                    </a:solidFill>
                  </a:endParaRPr>
                </a:p>
              </p:txBody>
            </p:sp>
          </p:grpSp>
          <p:sp>
            <p:nvSpPr>
              <p:cNvPr id="150" name="TextBox 149">
                <a:extLst>
                  <a:ext uri="{FF2B5EF4-FFF2-40B4-BE49-F238E27FC236}">
                    <a16:creationId xmlns:a16="http://schemas.microsoft.com/office/drawing/2014/main" id="{6EAB168D-2F3E-43EA-9BC8-A0F4A20A2A13}"/>
                  </a:ext>
                </a:extLst>
              </p:cNvPr>
              <p:cNvSpPr txBox="1"/>
              <p:nvPr/>
            </p:nvSpPr>
            <p:spPr>
              <a:xfrm rot="16200000">
                <a:off x="-468254" y="3410257"/>
                <a:ext cx="4169009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000" b="1">
                    <a:solidFill>
                      <a:srgbClr val="0000CC"/>
                    </a:solidFill>
                    <a:latin typeface="SVNsouthern" panose="020B7200000000000000" pitchFamily="34" charset="0"/>
                    <a:cs typeface="Chu Van An" panose="02020603050405020304" pitchFamily="18" charset="0"/>
                  </a:rPr>
                  <a:t>Fb: Duong Hung-Zalo 0774860155_Chia sẻ Full Word xinh giải chi tiết</a:t>
                </a:r>
              </a:p>
            </p:txBody>
          </p:sp>
        </p:grpSp>
      </p:grpSp>
      <p:pic>
        <p:nvPicPr>
          <p:cNvPr id="1026" name="Picture 2" descr="Định lý Thales - Wikiwand">
            <a:extLst>
              <a:ext uri="{FF2B5EF4-FFF2-40B4-BE49-F238E27FC236}">
                <a16:creationId xmlns:a16="http://schemas.microsoft.com/office/drawing/2014/main" id="{C5130002-38F5-48B7-BD48-74A9E8DE43A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959" y="6102639"/>
            <a:ext cx="2843004" cy="30378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9" name="Rectangle 98">
            <a:extLst>
              <a:ext uri="{FF2B5EF4-FFF2-40B4-BE49-F238E27FC236}">
                <a16:creationId xmlns:a16="http://schemas.microsoft.com/office/drawing/2014/main" id="{94D309AA-9CFC-47B1-B1F3-34CB85B9113A}"/>
              </a:ext>
            </a:extLst>
          </p:cNvPr>
          <p:cNvSpPr/>
          <p:nvPr/>
        </p:nvSpPr>
        <p:spPr>
          <a:xfrm>
            <a:off x="1519722" y="3220981"/>
            <a:ext cx="395694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6000" b="1" cap="none" spc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MÔN </a:t>
            </a:r>
            <a:r>
              <a:rPr lang="en-US" sz="6000" b="1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TOÁN</a:t>
            </a:r>
            <a:endParaRPr lang="en-US" sz="6000" b="1" cap="none" spc="0" dirty="0">
              <a:ln w="6600">
                <a:solidFill>
                  <a:schemeClr val="accent2"/>
                </a:solidFill>
                <a:prstDash val="solid"/>
              </a:ln>
              <a:solidFill>
                <a:srgbClr val="FFFF00"/>
              </a:solidFill>
              <a:effectLst>
                <a:outerShdw dist="38100" dir="2700000" algn="tl" rotWithShape="0">
                  <a:schemeClr val="accent2"/>
                </a:outerShdw>
              </a:effectLst>
            </a:endParaRPr>
          </a:p>
        </p:txBody>
      </p:sp>
      <p:pic>
        <p:nvPicPr>
          <p:cNvPr id="1028" name="Picture 4" descr="Đồng dạng – Wikipedia tiếng Việt">
            <a:extLst>
              <a:ext uri="{FF2B5EF4-FFF2-40B4-BE49-F238E27FC236}">
                <a16:creationId xmlns:a16="http://schemas.microsoft.com/office/drawing/2014/main" id="{D03A3107-2BE1-450E-A2CA-7603374FCA0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61857" y="5979430"/>
            <a:ext cx="1630028" cy="12783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4" descr="Bài 9 trang 15 SGK Hình học 12 Nâng cao | SGK Toán 12 Nâng cao">
            <a:extLst>
              <a:ext uri="{FF2B5EF4-FFF2-40B4-BE49-F238E27FC236}">
                <a16:creationId xmlns:a16="http://schemas.microsoft.com/office/drawing/2014/main" id="{CF0A6369-CBCA-4630-8538-72E90EC4AE9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15823" y="1845654"/>
            <a:ext cx="1382320" cy="906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Phép quay">
            <a:extLst>
              <a:ext uri="{FF2B5EF4-FFF2-40B4-BE49-F238E27FC236}">
                <a16:creationId xmlns:a16="http://schemas.microsoft.com/office/drawing/2014/main" id="{072D4B42-228B-4028-9AC3-CB33017BE4E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0564" y="1714678"/>
            <a:ext cx="2090519" cy="10123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Củng cố kiến thức">
            <a:extLst>
              <a:ext uri="{FF2B5EF4-FFF2-40B4-BE49-F238E27FC236}">
                <a16:creationId xmlns:a16="http://schemas.microsoft.com/office/drawing/2014/main" id="{E0797760-ADD5-4DD3-9174-B85C648F2E0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120870">
            <a:off x="472946" y="1999529"/>
            <a:ext cx="1918242" cy="9916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9620150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: Shape 6">
            <a:extLst>
              <a:ext uri="{FF2B5EF4-FFF2-40B4-BE49-F238E27FC236}">
                <a16:creationId xmlns:a16="http://schemas.microsoft.com/office/drawing/2014/main" id="{D8294FF2-5AA4-4574-92F7-FE6261696227}"/>
              </a:ext>
            </a:extLst>
          </p:cNvPr>
          <p:cNvSpPr/>
          <p:nvPr/>
        </p:nvSpPr>
        <p:spPr>
          <a:xfrm>
            <a:off x="-36053" y="4331119"/>
            <a:ext cx="6858000" cy="5618661"/>
          </a:xfrm>
          <a:custGeom>
            <a:avLst/>
            <a:gdLst>
              <a:gd name="connsiteX0" fmla="*/ 6858000 w 6858000"/>
              <a:gd name="connsiteY0" fmla="*/ 0 h 4952999"/>
              <a:gd name="connsiteX1" fmla="*/ 6858000 w 6858000"/>
              <a:gd name="connsiteY1" fmla="*/ 4321628 h 4952999"/>
              <a:gd name="connsiteX2" fmla="*/ 6858000 w 6858000"/>
              <a:gd name="connsiteY2" fmla="*/ 4952999 h 4952999"/>
              <a:gd name="connsiteX3" fmla="*/ 0 w 6858000"/>
              <a:gd name="connsiteY3" fmla="*/ 4952999 h 4952999"/>
              <a:gd name="connsiteX4" fmla="*/ 0 w 6858000"/>
              <a:gd name="connsiteY4" fmla="*/ 4321628 h 4952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858000" h="4952999">
                <a:moveTo>
                  <a:pt x="6858000" y="0"/>
                </a:moveTo>
                <a:lnTo>
                  <a:pt x="6858000" y="4321628"/>
                </a:lnTo>
                <a:lnTo>
                  <a:pt x="6858000" y="4952999"/>
                </a:lnTo>
                <a:lnTo>
                  <a:pt x="0" y="4952999"/>
                </a:lnTo>
                <a:lnTo>
                  <a:pt x="0" y="4321628"/>
                </a:lnTo>
                <a:close/>
              </a:path>
            </a:pathLst>
          </a:custGeom>
          <a:gradFill>
            <a:gsLst>
              <a:gs pos="100000">
                <a:schemeClr val="accent4">
                  <a:lumMod val="40000"/>
                  <a:lumOff val="60000"/>
                </a:schemeClr>
              </a:gs>
              <a:gs pos="1000">
                <a:srgbClr val="0070C0"/>
              </a:gs>
              <a:gs pos="81000">
                <a:srgbClr val="E1FDBF"/>
              </a:gs>
              <a:gs pos="8000">
                <a:schemeClr val="accent4">
                  <a:lumMod val="40000"/>
                  <a:lumOff val="60000"/>
                </a:schemeClr>
              </a:gs>
              <a:gs pos="23000">
                <a:srgbClr val="F9FFE5"/>
              </a:gs>
              <a:gs pos="73000">
                <a:srgbClr val="FCFDFE"/>
              </a:gs>
              <a:gs pos="93000">
                <a:srgbClr val="EBFFB9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1" name="Freeform: Shape 30">
            <a:extLst>
              <a:ext uri="{FF2B5EF4-FFF2-40B4-BE49-F238E27FC236}">
                <a16:creationId xmlns:a16="http://schemas.microsoft.com/office/drawing/2014/main" id="{3FADEAFC-40AF-473D-AF04-CEBF9944DA7E}"/>
              </a:ext>
            </a:extLst>
          </p:cNvPr>
          <p:cNvSpPr/>
          <p:nvPr/>
        </p:nvSpPr>
        <p:spPr>
          <a:xfrm>
            <a:off x="6231858" y="63552"/>
            <a:ext cx="630763" cy="5848350"/>
          </a:xfrm>
          <a:custGeom>
            <a:avLst/>
            <a:gdLst>
              <a:gd name="connsiteX0" fmla="*/ 0 w 1247775"/>
              <a:gd name="connsiteY0" fmla="*/ 0 h 5848350"/>
              <a:gd name="connsiteX1" fmla="*/ 1247775 w 1247775"/>
              <a:gd name="connsiteY1" fmla="*/ 0 h 5848350"/>
              <a:gd name="connsiteX2" fmla="*/ 1247775 w 1247775"/>
              <a:gd name="connsiteY2" fmla="*/ 5720316 h 5848350"/>
              <a:gd name="connsiteX3" fmla="*/ 1143000 w 1247775"/>
              <a:gd name="connsiteY3" fmla="*/ 5848350 h 5848350"/>
              <a:gd name="connsiteX4" fmla="*/ 1038225 w 1247775"/>
              <a:gd name="connsiteY4" fmla="*/ 5720316 h 5848350"/>
              <a:gd name="connsiteX5" fmla="*/ 1038225 w 1247775"/>
              <a:gd name="connsiteY5" fmla="*/ 4648152 h 5848350"/>
              <a:gd name="connsiteX6" fmla="*/ 933450 w 1247775"/>
              <a:gd name="connsiteY6" fmla="*/ 4776186 h 5848350"/>
              <a:gd name="connsiteX7" fmla="*/ 828675 w 1247775"/>
              <a:gd name="connsiteY7" fmla="*/ 4648152 h 5848350"/>
              <a:gd name="connsiteX8" fmla="*/ 828675 w 1247775"/>
              <a:gd name="connsiteY8" fmla="*/ 5183568 h 5848350"/>
              <a:gd name="connsiteX9" fmla="*/ 723900 w 1247775"/>
              <a:gd name="connsiteY9" fmla="*/ 5311603 h 5848350"/>
              <a:gd name="connsiteX10" fmla="*/ 619125 w 1247775"/>
              <a:gd name="connsiteY10" fmla="*/ 5183568 h 5848350"/>
              <a:gd name="connsiteX11" fmla="*/ 619125 w 1247775"/>
              <a:gd name="connsiteY11" fmla="*/ 4648152 h 5848350"/>
              <a:gd name="connsiteX12" fmla="*/ 514350 w 1247775"/>
              <a:gd name="connsiteY12" fmla="*/ 4776186 h 5848350"/>
              <a:gd name="connsiteX13" fmla="*/ 409575 w 1247775"/>
              <a:gd name="connsiteY13" fmla="*/ 4648152 h 5848350"/>
              <a:gd name="connsiteX14" fmla="*/ 409575 w 1247775"/>
              <a:gd name="connsiteY14" fmla="*/ 4927500 h 5848350"/>
              <a:gd name="connsiteX15" fmla="*/ 304800 w 1247775"/>
              <a:gd name="connsiteY15" fmla="*/ 5055534 h 5848350"/>
              <a:gd name="connsiteX16" fmla="*/ 230713 w 1247775"/>
              <a:gd name="connsiteY16" fmla="*/ 5018035 h 5848350"/>
              <a:gd name="connsiteX17" fmla="*/ 209550 w 1247775"/>
              <a:gd name="connsiteY17" fmla="*/ 4979678 h 5848350"/>
              <a:gd name="connsiteX18" fmla="*/ 209550 w 1247775"/>
              <a:gd name="connsiteY18" fmla="*/ 5439637 h 5848350"/>
              <a:gd name="connsiteX19" fmla="*/ 104775 w 1247775"/>
              <a:gd name="connsiteY19" fmla="*/ 5567672 h 5848350"/>
              <a:gd name="connsiteX20" fmla="*/ 0 w 1247775"/>
              <a:gd name="connsiteY20" fmla="*/ 5439637 h 5848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1247775" h="5848350">
                <a:moveTo>
                  <a:pt x="0" y="0"/>
                </a:moveTo>
                <a:lnTo>
                  <a:pt x="1247775" y="0"/>
                </a:lnTo>
                <a:lnTo>
                  <a:pt x="1247775" y="5720316"/>
                </a:lnTo>
                <a:cubicBezTo>
                  <a:pt x="1247775" y="5791028"/>
                  <a:pt x="1200866" y="5848350"/>
                  <a:pt x="1143000" y="5848350"/>
                </a:cubicBezTo>
                <a:cubicBezTo>
                  <a:pt x="1085134" y="5848350"/>
                  <a:pt x="1038225" y="5791028"/>
                  <a:pt x="1038225" y="5720316"/>
                </a:cubicBezTo>
                <a:lnTo>
                  <a:pt x="1038225" y="4648152"/>
                </a:lnTo>
                <a:cubicBezTo>
                  <a:pt x="1038225" y="4718864"/>
                  <a:pt x="991316" y="4776186"/>
                  <a:pt x="933450" y="4776186"/>
                </a:cubicBezTo>
                <a:cubicBezTo>
                  <a:pt x="875584" y="4776186"/>
                  <a:pt x="828675" y="4718864"/>
                  <a:pt x="828675" y="4648152"/>
                </a:cubicBezTo>
                <a:lnTo>
                  <a:pt x="828675" y="5183568"/>
                </a:lnTo>
                <a:cubicBezTo>
                  <a:pt x="828675" y="5254280"/>
                  <a:pt x="781766" y="5311603"/>
                  <a:pt x="723900" y="5311603"/>
                </a:cubicBezTo>
                <a:cubicBezTo>
                  <a:pt x="666034" y="5311603"/>
                  <a:pt x="619125" y="5254280"/>
                  <a:pt x="619125" y="5183568"/>
                </a:cubicBezTo>
                <a:lnTo>
                  <a:pt x="619125" y="4648152"/>
                </a:lnTo>
                <a:cubicBezTo>
                  <a:pt x="619125" y="4718864"/>
                  <a:pt x="572216" y="4776186"/>
                  <a:pt x="514350" y="4776186"/>
                </a:cubicBezTo>
                <a:cubicBezTo>
                  <a:pt x="456484" y="4776186"/>
                  <a:pt x="409575" y="4718864"/>
                  <a:pt x="409575" y="4648152"/>
                </a:cubicBezTo>
                <a:lnTo>
                  <a:pt x="409575" y="4927500"/>
                </a:lnTo>
                <a:cubicBezTo>
                  <a:pt x="409575" y="4998212"/>
                  <a:pt x="362666" y="5055534"/>
                  <a:pt x="304800" y="5055534"/>
                </a:cubicBezTo>
                <a:cubicBezTo>
                  <a:pt x="275867" y="5055534"/>
                  <a:pt x="249673" y="5041204"/>
                  <a:pt x="230713" y="5018035"/>
                </a:cubicBezTo>
                <a:lnTo>
                  <a:pt x="209550" y="4979678"/>
                </a:lnTo>
                <a:lnTo>
                  <a:pt x="209550" y="5439637"/>
                </a:lnTo>
                <a:cubicBezTo>
                  <a:pt x="209550" y="5510349"/>
                  <a:pt x="162641" y="5567672"/>
                  <a:pt x="104775" y="5567672"/>
                </a:cubicBezTo>
                <a:cubicBezTo>
                  <a:pt x="46909" y="5567672"/>
                  <a:pt x="0" y="5510349"/>
                  <a:pt x="0" y="5439637"/>
                </a:cubicBezTo>
                <a:close/>
              </a:path>
            </a:pathLst>
          </a:custGeom>
          <a:blipFill dpi="0" rotWithShape="1">
            <a:blip r:embed="rId2">
              <a:alphaModFix amt="10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2" name="Flowchart: Document 31">
            <a:extLst>
              <a:ext uri="{FF2B5EF4-FFF2-40B4-BE49-F238E27FC236}">
                <a16:creationId xmlns:a16="http://schemas.microsoft.com/office/drawing/2014/main" id="{A9536A72-7F05-432F-AC8F-C2A1016D152E}"/>
              </a:ext>
            </a:extLst>
          </p:cNvPr>
          <p:cNvSpPr/>
          <p:nvPr/>
        </p:nvSpPr>
        <p:spPr>
          <a:xfrm>
            <a:off x="-29535" y="-28941"/>
            <a:ext cx="6858000" cy="923330"/>
          </a:xfrm>
          <a:prstGeom prst="flowChartDocument">
            <a:avLst/>
          </a:prstGeom>
          <a:gradFill>
            <a:gsLst>
              <a:gs pos="100000">
                <a:srgbClr val="FFFF00"/>
              </a:gs>
              <a:gs pos="30000">
                <a:srgbClr val="F9FFE5"/>
              </a:gs>
              <a:gs pos="7000">
                <a:schemeClr val="accent1"/>
              </a:gs>
              <a:gs pos="90000">
                <a:schemeClr val="accent4">
                  <a:lumMod val="20000"/>
                  <a:lumOff val="80000"/>
                </a:schemeClr>
              </a:gs>
              <a:gs pos="5000">
                <a:srgbClr val="FFFF00"/>
              </a:gs>
            </a:gsLst>
            <a:lin ang="5400000" scaled="1"/>
          </a:gra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Freeform: Shape 40">
            <a:extLst>
              <a:ext uri="{FF2B5EF4-FFF2-40B4-BE49-F238E27FC236}">
                <a16:creationId xmlns:a16="http://schemas.microsoft.com/office/drawing/2014/main" id="{FCDC9FD9-C66E-45E9-9860-02BFE6BAF129}"/>
              </a:ext>
            </a:extLst>
          </p:cNvPr>
          <p:cNvSpPr/>
          <p:nvPr/>
        </p:nvSpPr>
        <p:spPr>
          <a:xfrm>
            <a:off x="-9526" y="29561"/>
            <a:ext cx="45719" cy="9857390"/>
          </a:xfrm>
          <a:custGeom>
            <a:avLst/>
            <a:gdLst>
              <a:gd name="connsiteX0" fmla="*/ 80963 w 104776"/>
              <a:gd name="connsiteY0" fmla="*/ 0 h 9876441"/>
              <a:gd name="connsiteX1" fmla="*/ 104776 w 104776"/>
              <a:gd name="connsiteY1" fmla="*/ 23813 h 9876441"/>
              <a:gd name="connsiteX2" fmla="*/ 104775 w 104776"/>
              <a:gd name="connsiteY2" fmla="*/ 9852628 h 9876441"/>
              <a:gd name="connsiteX3" fmla="*/ 80962 w 104776"/>
              <a:gd name="connsiteY3" fmla="*/ 9876441 h 9876441"/>
              <a:gd name="connsiteX4" fmla="*/ 80963 w 104776"/>
              <a:gd name="connsiteY4" fmla="*/ 9876440 h 9876441"/>
              <a:gd name="connsiteX5" fmla="*/ 57150 w 104776"/>
              <a:gd name="connsiteY5" fmla="*/ 9852627 h 9876441"/>
              <a:gd name="connsiteX6" fmla="*/ 57150 w 104776"/>
              <a:gd name="connsiteY6" fmla="*/ 23813 h 9876441"/>
              <a:gd name="connsiteX7" fmla="*/ 80963 w 104776"/>
              <a:gd name="connsiteY7" fmla="*/ 0 h 9876441"/>
              <a:gd name="connsiteX8" fmla="*/ 23813 w 104776"/>
              <a:gd name="connsiteY8" fmla="*/ 0 h 9876441"/>
              <a:gd name="connsiteX9" fmla="*/ 47626 w 104776"/>
              <a:gd name="connsiteY9" fmla="*/ 23813 h 9876441"/>
              <a:gd name="connsiteX10" fmla="*/ 47625 w 104776"/>
              <a:gd name="connsiteY10" fmla="*/ 9852628 h 9876441"/>
              <a:gd name="connsiteX11" fmla="*/ 23812 w 104776"/>
              <a:gd name="connsiteY11" fmla="*/ 9876441 h 9876441"/>
              <a:gd name="connsiteX12" fmla="*/ 23813 w 104776"/>
              <a:gd name="connsiteY12" fmla="*/ 9876440 h 9876441"/>
              <a:gd name="connsiteX13" fmla="*/ 0 w 104776"/>
              <a:gd name="connsiteY13" fmla="*/ 9852627 h 9876441"/>
              <a:gd name="connsiteX14" fmla="*/ 0 w 104776"/>
              <a:gd name="connsiteY14" fmla="*/ 23813 h 9876441"/>
              <a:gd name="connsiteX15" fmla="*/ 23813 w 104776"/>
              <a:gd name="connsiteY15" fmla="*/ 0 h 98764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04776" h="9876441">
                <a:moveTo>
                  <a:pt x="80963" y="0"/>
                </a:moveTo>
                <a:cubicBezTo>
                  <a:pt x="94115" y="0"/>
                  <a:pt x="104776" y="10661"/>
                  <a:pt x="104776" y="23813"/>
                </a:cubicBezTo>
                <a:cubicBezTo>
                  <a:pt x="104776" y="3300085"/>
                  <a:pt x="104775" y="6576356"/>
                  <a:pt x="104775" y="9852628"/>
                </a:cubicBezTo>
                <a:cubicBezTo>
                  <a:pt x="104775" y="9865780"/>
                  <a:pt x="94114" y="9876441"/>
                  <a:pt x="80962" y="9876441"/>
                </a:cubicBezTo>
                <a:lnTo>
                  <a:pt x="80963" y="9876440"/>
                </a:lnTo>
                <a:cubicBezTo>
                  <a:pt x="67811" y="9876440"/>
                  <a:pt x="57150" y="9865779"/>
                  <a:pt x="57150" y="9852627"/>
                </a:cubicBezTo>
                <a:lnTo>
                  <a:pt x="57150" y="23813"/>
                </a:lnTo>
                <a:cubicBezTo>
                  <a:pt x="57150" y="10661"/>
                  <a:pt x="67811" y="0"/>
                  <a:pt x="80963" y="0"/>
                </a:cubicBezTo>
                <a:close/>
                <a:moveTo>
                  <a:pt x="23813" y="0"/>
                </a:moveTo>
                <a:cubicBezTo>
                  <a:pt x="36965" y="0"/>
                  <a:pt x="47626" y="10661"/>
                  <a:pt x="47626" y="23813"/>
                </a:cubicBezTo>
                <a:cubicBezTo>
                  <a:pt x="47626" y="3300085"/>
                  <a:pt x="47625" y="6576356"/>
                  <a:pt x="47625" y="9852628"/>
                </a:cubicBezTo>
                <a:cubicBezTo>
                  <a:pt x="47625" y="9865780"/>
                  <a:pt x="36964" y="9876441"/>
                  <a:pt x="23812" y="9876441"/>
                </a:cubicBezTo>
                <a:lnTo>
                  <a:pt x="23813" y="9876440"/>
                </a:lnTo>
                <a:cubicBezTo>
                  <a:pt x="10661" y="9876440"/>
                  <a:pt x="0" y="9865779"/>
                  <a:pt x="0" y="9852627"/>
                </a:cubicBezTo>
                <a:lnTo>
                  <a:pt x="0" y="23813"/>
                </a:lnTo>
                <a:cubicBezTo>
                  <a:pt x="0" y="10661"/>
                  <a:pt x="10661" y="0"/>
                  <a:pt x="23813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solidFill>
                <a:srgbClr val="FFFF00"/>
              </a:solidFill>
            </a:endParaRPr>
          </a:p>
        </p:txBody>
      </p: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52C900C7-9256-4806-97C9-8A3189F76C27}"/>
              </a:ext>
            </a:extLst>
          </p:cNvPr>
          <p:cNvSpPr/>
          <p:nvPr/>
        </p:nvSpPr>
        <p:spPr>
          <a:xfrm>
            <a:off x="6786291" y="80364"/>
            <a:ext cx="45719" cy="9857390"/>
          </a:xfrm>
          <a:custGeom>
            <a:avLst/>
            <a:gdLst>
              <a:gd name="connsiteX0" fmla="*/ 80963 w 104776"/>
              <a:gd name="connsiteY0" fmla="*/ 0 h 9876441"/>
              <a:gd name="connsiteX1" fmla="*/ 104776 w 104776"/>
              <a:gd name="connsiteY1" fmla="*/ 23813 h 9876441"/>
              <a:gd name="connsiteX2" fmla="*/ 104775 w 104776"/>
              <a:gd name="connsiteY2" fmla="*/ 9852628 h 9876441"/>
              <a:gd name="connsiteX3" fmla="*/ 80962 w 104776"/>
              <a:gd name="connsiteY3" fmla="*/ 9876441 h 9876441"/>
              <a:gd name="connsiteX4" fmla="*/ 80963 w 104776"/>
              <a:gd name="connsiteY4" fmla="*/ 9876440 h 9876441"/>
              <a:gd name="connsiteX5" fmla="*/ 57150 w 104776"/>
              <a:gd name="connsiteY5" fmla="*/ 9852627 h 9876441"/>
              <a:gd name="connsiteX6" fmla="*/ 57150 w 104776"/>
              <a:gd name="connsiteY6" fmla="*/ 23813 h 9876441"/>
              <a:gd name="connsiteX7" fmla="*/ 80963 w 104776"/>
              <a:gd name="connsiteY7" fmla="*/ 0 h 9876441"/>
              <a:gd name="connsiteX8" fmla="*/ 23813 w 104776"/>
              <a:gd name="connsiteY8" fmla="*/ 0 h 9876441"/>
              <a:gd name="connsiteX9" fmla="*/ 47626 w 104776"/>
              <a:gd name="connsiteY9" fmla="*/ 23813 h 9876441"/>
              <a:gd name="connsiteX10" fmla="*/ 47625 w 104776"/>
              <a:gd name="connsiteY10" fmla="*/ 9852628 h 9876441"/>
              <a:gd name="connsiteX11" fmla="*/ 23812 w 104776"/>
              <a:gd name="connsiteY11" fmla="*/ 9876441 h 9876441"/>
              <a:gd name="connsiteX12" fmla="*/ 23813 w 104776"/>
              <a:gd name="connsiteY12" fmla="*/ 9876440 h 9876441"/>
              <a:gd name="connsiteX13" fmla="*/ 0 w 104776"/>
              <a:gd name="connsiteY13" fmla="*/ 9852627 h 9876441"/>
              <a:gd name="connsiteX14" fmla="*/ 0 w 104776"/>
              <a:gd name="connsiteY14" fmla="*/ 23813 h 9876441"/>
              <a:gd name="connsiteX15" fmla="*/ 23813 w 104776"/>
              <a:gd name="connsiteY15" fmla="*/ 0 h 98764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04776" h="9876441">
                <a:moveTo>
                  <a:pt x="80963" y="0"/>
                </a:moveTo>
                <a:cubicBezTo>
                  <a:pt x="94115" y="0"/>
                  <a:pt x="104776" y="10661"/>
                  <a:pt x="104776" y="23813"/>
                </a:cubicBezTo>
                <a:cubicBezTo>
                  <a:pt x="104776" y="3300085"/>
                  <a:pt x="104775" y="6576356"/>
                  <a:pt x="104775" y="9852628"/>
                </a:cubicBezTo>
                <a:cubicBezTo>
                  <a:pt x="104775" y="9865780"/>
                  <a:pt x="94114" y="9876441"/>
                  <a:pt x="80962" y="9876441"/>
                </a:cubicBezTo>
                <a:lnTo>
                  <a:pt x="80963" y="9876440"/>
                </a:lnTo>
                <a:cubicBezTo>
                  <a:pt x="67811" y="9876440"/>
                  <a:pt x="57150" y="9865779"/>
                  <a:pt x="57150" y="9852627"/>
                </a:cubicBezTo>
                <a:lnTo>
                  <a:pt x="57150" y="23813"/>
                </a:lnTo>
                <a:cubicBezTo>
                  <a:pt x="57150" y="10661"/>
                  <a:pt x="67811" y="0"/>
                  <a:pt x="80963" y="0"/>
                </a:cubicBezTo>
                <a:close/>
                <a:moveTo>
                  <a:pt x="23813" y="0"/>
                </a:moveTo>
                <a:cubicBezTo>
                  <a:pt x="36965" y="0"/>
                  <a:pt x="47626" y="10661"/>
                  <a:pt x="47626" y="23813"/>
                </a:cubicBezTo>
                <a:cubicBezTo>
                  <a:pt x="47626" y="3300085"/>
                  <a:pt x="47625" y="6576356"/>
                  <a:pt x="47625" y="9852628"/>
                </a:cubicBezTo>
                <a:cubicBezTo>
                  <a:pt x="47625" y="9865780"/>
                  <a:pt x="36964" y="9876441"/>
                  <a:pt x="23812" y="9876441"/>
                </a:cubicBezTo>
                <a:lnTo>
                  <a:pt x="23813" y="9876440"/>
                </a:lnTo>
                <a:cubicBezTo>
                  <a:pt x="10661" y="9876440"/>
                  <a:pt x="0" y="9865779"/>
                  <a:pt x="0" y="9852627"/>
                </a:cubicBezTo>
                <a:lnTo>
                  <a:pt x="0" y="23813"/>
                </a:lnTo>
                <a:cubicBezTo>
                  <a:pt x="0" y="10661"/>
                  <a:pt x="10661" y="0"/>
                  <a:pt x="23813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solidFill>
                <a:srgbClr val="FFFF00"/>
              </a:solidFill>
            </a:endParaRP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558D0A0B-EAC0-410C-8370-FC27E6C24347}"/>
              </a:ext>
            </a:extLst>
          </p:cNvPr>
          <p:cNvGrpSpPr/>
          <p:nvPr/>
        </p:nvGrpSpPr>
        <p:grpSpPr>
          <a:xfrm>
            <a:off x="3027153" y="4173815"/>
            <a:ext cx="3373035" cy="2456766"/>
            <a:chOff x="2989806" y="4237114"/>
            <a:chExt cx="3373035" cy="2456766"/>
          </a:xfrm>
        </p:grpSpPr>
        <p:sp>
          <p:nvSpPr>
            <p:cNvPr id="4" name="Star: 8 Points 3">
              <a:extLst>
                <a:ext uri="{FF2B5EF4-FFF2-40B4-BE49-F238E27FC236}">
                  <a16:creationId xmlns:a16="http://schemas.microsoft.com/office/drawing/2014/main" id="{2066A486-15B4-44C1-A401-00FDFB448BC9}"/>
                </a:ext>
              </a:extLst>
            </p:cNvPr>
            <p:cNvSpPr/>
            <p:nvPr/>
          </p:nvSpPr>
          <p:spPr>
            <a:xfrm>
              <a:off x="3592382" y="5015593"/>
              <a:ext cx="1391031" cy="1341317"/>
            </a:xfrm>
            <a:prstGeom prst="star8">
              <a:avLst>
                <a:gd name="adj" fmla="val 43721"/>
              </a:avLst>
            </a:prstGeom>
            <a:blipFill dpi="0" rotWithShape="1">
              <a:blip r:embed="rId3">
                <a:alphaModFix amt="31000"/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artisticPlasticWrap trans="52000" smoothness="8"/>
                        </a14:imgEffect>
                      </a14:imgLayer>
                    </a14:imgProps>
                  </a:ext>
                </a:extLst>
              </a:blip>
              <a:srcRect/>
              <a:stretch>
                <a:fillRect/>
              </a:stretch>
            </a:blipFill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Star: 8 Points 23">
              <a:extLst>
                <a:ext uri="{FF2B5EF4-FFF2-40B4-BE49-F238E27FC236}">
                  <a16:creationId xmlns:a16="http://schemas.microsoft.com/office/drawing/2014/main" id="{3852AACB-C8AF-4744-8B05-3EEE2993484B}"/>
                </a:ext>
              </a:extLst>
            </p:cNvPr>
            <p:cNvSpPr/>
            <p:nvPr/>
          </p:nvSpPr>
          <p:spPr>
            <a:xfrm>
              <a:off x="2989806" y="5730775"/>
              <a:ext cx="906871" cy="963105"/>
            </a:xfrm>
            <a:prstGeom prst="star8">
              <a:avLst>
                <a:gd name="adj" fmla="val 43721"/>
              </a:avLst>
            </a:prstGeom>
            <a:blipFill dpi="0" rotWithShape="1">
              <a:blip r:embed="rId3">
                <a:alphaModFix amt="33000"/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artisticPlasticWrap trans="52000" smoothness="8"/>
                        </a14:imgEffect>
                      </a14:imgLayer>
                    </a14:imgProps>
                  </a:ext>
                </a:extLst>
              </a:blip>
              <a:srcRect/>
              <a:stretch>
                <a:fillRect/>
              </a:stretch>
            </a:blipFill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Star: 8 Points 24">
              <a:extLst>
                <a:ext uri="{FF2B5EF4-FFF2-40B4-BE49-F238E27FC236}">
                  <a16:creationId xmlns:a16="http://schemas.microsoft.com/office/drawing/2014/main" id="{AEEF5B3A-3027-4C73-BAEB-16CA8BAEEA14}"/>
                </a:ext>
              </a:extLst>
            </p:cNvPr>
            <p:cNvSpPr/>
            <p:nvPr/>
          </p:nvSpPr>
          <p:spPr>
            <a:xfrm>
              <a:off x="4562787" y="4237114"/>
              <a:ext cx="1800054" cy="1638894"/>
            </a:xfrm>
            <a:prstGeom prst="star8">
              <a:avLst>
                <a:gd name="adj" fmla="val 43721"/>
              </a:avLst>
            </a:prstGeom>
            <a:blipFill dpi="0" rotWithShape="1">
              <a:blip r:embed="rId3">
                <a:alphaModFix amt="18000"/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artisticPlasticWrap trans="52000" smoothness="8"/>
                        </a14:imgEffect>
                      </a14:imgLayer>
                    </a14:imgProps>
                  </a:ext>
                </a:extLst>
              </a:blip>
              <a:srcRect/>
              <a:stretch>
                <a:fillRect l="4000" t="6000"/>
              </a:stretch>
            </a:blipFill>
            <a:effectLst>
              <a:reflection stA="0" endPos="65000" dist="50800" dir="5400000" sy="-100000" algn="bl" rotWithShape="0"/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38" name="Freeform: Shape 37">
            <a:extLst>
              <a:ext uri="{FF2B5EF4-FFF2-40B4-BE49-F238E27FC236}">
                <a16:creationId xmlns:a16="http://schemas.microsoft.com/office/drawing/2014/main" id="{0E3E6897-353F-475E-ABDE-612AEC6408F4}"/>
              </a:ext>
            </a:extLst>
          </p:cNvPr>
          <p:cNvSpPr/>
          <p:nvPr/>
        </p:nvSpPr>
        <p:spPr>
          <a:xfrm rot="5400000">
            <a:off x="3395052" y="6470786"/>
            <a:ext cx="50924" cy="6841029"/>
          </a:xfrm>
          <a:custGeom>
            <a:avLst/>
            <a:gdLst>
              <a:gd name="connsiteX0" fmla="*/ 80963 w 104776"/>
              <a:gd name="connsiteY0" fmla="*/ 0 h 9876441"/>
              <a:gd name="connsiteX1" fmla="*/ 104776 w 104776"/>
              <a:gd name="connsiteY1" fmla="*/ 23813 h 9876441"/>
              <a:gd name="connsiteX2" fmla="*/ 104775 w 104776"/>
              <a:gd name="connsiteY2" fmla="*/ 9852628 h 9876441"/>
              <a:gd name="connsiteX3" fmla="*/ 80962 w 104776"/>
              <a:gd name="connsiteY3" fmla="*/ 9876441 h 9876441"/>
              <a:gd name="connsiteX4" fmla="*/ 80963 w 104776"/>
              <a:gd name="connsiteY4" fmla="*/ 9876440 h 9876441"/>
              <a:gd name="connsiteX5" fmla="*/ 57150 w 104776"/>
              <a:gd name="connsiteY5" fmla="*/ 9852627 h 9876441"/>
              <a:gd name="connsiteX6" fmla="*/ 57150 w 104776"/>
              <a:gd name="connsiteY6" fmla="*/ 23813 h 9876441"/>
              <a:gd name="connsiteX7" fmla="*/ 80963 w 104776"/>
              <a:gd name="connsiteY7" fmla="*/ 0 h 9876441"/>
              <a:gd name="connsiteX8" fmla="*/ 23813 w 104776"/>
              <a:gd name="connsiteY8" fmla="*/ 0 h 9876441"/>
              <a:gd name="connsiteX9" fmla="*/ 47626 w 104776"/>
              <a:gd name="connsiteY9" fmla="*/ 23813 h 9876441"/>
              <a:gd name="connsiteX10" fmla="*/ 47625 w 104776"/>
              <a:gd name="connsiteY10" fmla="*/ 9852628 h 9876441"/>
              <a:gd name="connsiteX11" fmla="*/ 23812 w 104776"/>
              <a:gd name="connsiteY11" fmla="*/ 9876441 h 9876441"/>
              <a:gd name="connsiteX12" fmla="*/ 23813 w 104776"/>
              <a:gd name="connsiteY12" fmla="*/ 9876440 h 9876441"/>
              <a:gd name="connsiteX13" fmla="*/ 0 w 104776"/>
              <a:gd name="connsiteY13" fmla="*/ 9852627 h 9876441"/>
              <a:gd name="connsiteX14" fmla="*/ 0 w 104776"/>
              <a:gd name="connsiteY14" fmla="*/ 23813 h 9876441"/>
              <a:gd name="connsiteX15" fmla="*/ 23813 w 104776"/>
              <a:gd name="connsiteY15" fmla="*/ 0 h 98764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04776" h="9876441">
                <a:moveTo>
                  <a:pt x="80963" y="0"/>
                </a:moveTo>
                <a:cubicBezTo>
                  <a:pt x="94115" y="0"/>
                  <a:pt x="104776" y="10661"/>
                  <a:pt x="104776" y="23813"/>
                </a:cubicBezTo>
                <a:cubicBezTo>
                  <a:pt x="104776" y="3300085"/>
                  <a:pt x="104775" y="6576356"/>
                  <a:pt x="104775" y="9852628"/>
                </a:cubicBezTo>
                <a:cubicBezTo>
                  <a:pt x="104775" y="9865780"/>
                  <a:pt x="94114" y="9876441"/>
                  <a:pt x="80962" y="9876441"/>
                </a:cubicBezTo>
                <a:lnTo>
                  <a:pt x="80963" y="9876440"/>
                </a:lnTo>
                <a:cubicBezTo>
                  <a:pt x="67811" y="9876440"/>
                  <a:pt x="57150" y="9865779"/>
                  <a:pt x="57150" y="9852627"/>
                </a:cubicBezTo>
                <a:lnTo>
                  <a:pt x="57150" y="23813"/>
                </a:lnTo>
                <a:cubicBezTo>
                  <a:pt x="57150" y="10661"/>
                  <a:pt x="67811" y="0"/>
                  <a:pt x="80963" y="0"/>
                </a:cubicBezTo>
                <a:close/>
                <a:moveTo>
                  <a:pt x="23813" y="0"/>
                </a:moveTo>
                <a:cubicBezTo>
                  <a:pt x="36965" y="0"/>
                  <a:pt x="47626" y="10661"/>
                  <a:pt x="47626" y="23813"/>
                </a:cubicBezTo>
                <a:cubicBezTo>
                  <a:pt x="47626" y="3300085"/>
                  <a:pt x="47625" y="6576356"/>
                  <a:pt x="47625" y="9852628"/>
                </a:cubicBezTo>
                <a:cubicBezTo>
                  <a:pt x="47625" y="9865780"/>
                  <a:pt x="36964" y="9876441"/>
                  <a:pt x="23812" y="9876441"/>
                </a:cubicBezTo>
                <a:lnTo>
                  <a:pt x="23813" y="9876440"/>
                </a:lnTo>
                <a:cubicBezTo>
                  <a:pt x="10661" y="9876440"/>
                  <a:pt x="0" y="9865779"/>
                  <a:pt x="0" y="9852627"/>
                </a:cubicBezTo>
                <a:lnTo>
                  <a:pt x="0" y="23813"/>
                </a:lnTo>
                <a:cubicBezTo>
                  <a:pt x="0" y="10661"/>
                  <a:pt x="10661" y="0"/>
                  <a:pt x="23813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solidFill>
                <a:srgbClr val="FFFF00"/>
              </a:solidFill>
            </a:endParaRP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B32D1F03-DBBD-4544-AC75-EF1E5D38BF68}"/>
              </a:ext>
            </a:extLst>
          </p:cNvPr>
          <p:cNvSpPr/>
          <p:nvPr/>
        </p:nvSpPr>
        <p:spPr>
          <a:xfrm>
            <a:off x="617202" y="175047"/>
            <a:ext cx="2573140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800" b="0" cap="none" spc="0" dirty="0" err="1">
                <a:ln w="0"/>
                <a:solidFill>
                  <a:srgbClr val="0000CC"/>
                </a:solidFill>
                <a:effectLst>
                  <a:reflection blurRad="6350" stA="53000" endA="300" endPos="35500" dir="5400000" sy="-90000" algn="bl" rotWithShape="0"/>
                </a:effectLst>
                <a:latin typeface="VNI 15 Chops" panose="00000400000000000000" pitchFamily="2" charset="2"/>
              </a:rPr>
              <a:t>Fb_Duong</a:t>
            </a:r>
            <a:r>
              <a:rPr lang="en-US" sz="2800" b="0" cap="none" spc="0" dirty="0">
                <a:ln w="0"/>
                <a:solidFill>
                  <a:srgbClr val="0000CC"/>
                </a:solidFill>
                <a:effectLst>
                  <a:reflection blurRad="6350" stA="53000" endA="300" endPos="35500" dir="5400000" sy="-90000" algn="bl" rotWithShape="0"/>
                </a:effectLst>
                <a:latin typeface="VNI 15 Chops" panose="00000400000000000000" pitchFamily="2" charset="2"/>
              </a:rPr>
              <a:t> Hung</a:t>
            </a:r>
          </a:p>
        </p:txBody>
      </p:sp>
      <p:sp>
        <p:nvSpPr>
          <p:cNvPr id="49" name="Sun 48">
            <a:extLst>
              <a:ext uri="{FF2B5EF4-FFF2-40B4-BE49-F238E27FC236}">
                <a16:creationId xmlns:a16="http://schemas.microsoft.com/office/drawing/2014/main" id="{385531EF-D495-4930-8DD6-8102A5CADAC7}"/>
              </a:ext>
            </a:extLst>
          </p:cNvPr>
          <p:cNvSpPr/>
          <p:nvPr/>
        </p:nvSpPr>
        <p:spPr>
          <a:xfrm>
            <a:off x="5841415" y="548854"/>
            <a:ext cx="638890" cy="675646"/>
          </a:xfrm>
          <a:prstGeom prst="sun">
            <a:avLst>
              <a:gd name="adj" fmla="val 22980"/>
            </a:avLst>
          </a:prstGeom>
          <a:blipFill dpi="0"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id="{7B863763-16F1-4A30-BAC8-75CB0A556DFE}"/>
              </a:ext>
            </a:extLst>
          </p:cNvPr>
          <p:cNvSpPr/>
          <p:nvPr/>
        </p:nvSpPr>
        <p:spPr>
          <a:xfrm>
            <a:off x="5089781" y="172861"/>
            <a:ext cx="1685408" cy="400110"/>
          </a:xfrm>
          <a:prstGeom prst="rect">
            <a:avLst/>
          </a:prstGeom>
          <a:solidFill>
            <a:srgbClr val="E1FDBF"/>
          </a:solidFill>
          <a:ln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2000" b="1" dirty="0">
                <a:ln w="0"/>
                <a:solidFill>
                  <a:srgbClr val="C00000"/>
                </a:solidFill>
                <a:effectLst>
                  <a:reflection blurRad="6350" stA="53000" endA="300" endPos="35500" dir="5400000" sy="-90000" algn="bl" rotWithShape="0"/>
                </a:effectLst>
                <a:latin typeface="Chu Van An" panose="02020603050405020304" pitchFamily="18" charset="0"/>
                <a:cs typeface="Chu Van An" panose="02020603050405020304" pitchFamily="18" charset="0"/>
              </a:rPr>
              <a:t>New 2022</a:t>
            </a:r>
            <a:endParaRPr lang="en-US" sz="2000" b="1" cap="none" spc="0" dirty="0">
              <a:ln w="0"/>
              <a:solidFill>
                <a:srgbClr val="C00000"/>
              </a:solidFill>
              <a:effectLst>
                <a:reflection blurRad="6350" stA="53000" endA="300" endPos="35500" dir="5400000" sy="-90000" algn="bl" rotWithShape="0"/>
              </a:effectLst>
              <a:latin typeface="Chu Van An" panose="02020603050405020304" pitchFamily="18" charset="0"/>
              <a:cs typeface="Chu Van An" panose="02020603050405020304" pitchFamily="18" charset="0"/>
            </a:endParaRPr>
          </a:p>
        </p:txBody>
      </p:sp>
      <p:sp>
        <p:nvSpPr>
          <p:cNvPr id="3" name="Diagonal Stripe 2">
            <a:extLst>
              <a:ext uri="{FF2B5EF4-FFF2-40B4-BE49-F238E27FC236}">
                <a16:creationId xmlns:a16="http://schemas.microsoft.com/office/drawing/2014/main" id="{923DB7A6-6BB5-4027-9378-F0844BFDD42B}"/>
              </a:ext>
            </a:extLst>
          </p:cNvPr>
          <p:cNvSpPr/>
          <p:nvPr/>
        </p:nvSpPr>
        <p:spPr>
          <a:xfrm rot="10800000" flipH="1">
            <a:off x="32084" y="829698"/>
            <a:ext cx="665877" cy="9036137"/>
          </a:xfrm>
          <a:prstGeom prst="diagStripe">
            <a:avLst>
              <a:gd name="adj" fmla="val 0"/>
            </a:avLst>
          </a:prstGeom>
          <a:gradFill flip="none" rotWithShape="1">
            <a:gsLst>
              <a:gs pos="35000">
                <a:srgbClr val="8484E6"/>
              </a:gs>
              <a:gs pos="0">
                <a:srgbClr val="0000CC"/>
              </a:gs>
              <a:gs pos="52000">
                <a:schemeClr val="accent5">
                  <a:lumMod val="0"/>
                  <a:lumOff val="100000"/>
                </a:schemeClr>
              </a:gs>
              <a:gs pos="92000">
                <a:srgbClr val="FFFF66"/>
              </a:gs>
              <a:gs pos="100000">
                <a:srgbClr val="0000CC"/>
              </a:gs>
              <a:gs pos="100000">
                <a:srgbClr val="0000CC"/>
              </a:gs>
            </a:gsLst>
            <a:path path="circle">
              <a:fillToRect l="50000" t="-80000" r="50000" b="18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pic>
        <p:nvPicPr>
          <p:cNvPr id="53" name="Picture 52">
            <a:extLst>
              <a:ext uri="{FF2B5EF4-FFF2-40B4-BE49-F238E27FC236}">
                <a16:creationId xmlns:a16="http://schemas.microsoft.com/office/drawing/2014/main" id="{317842B4-5707-423E-8A0A-C3A6A9E0BB0F}"/>
              </a:ext>
            </a:extLst>
          </p:cNvPr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077" y="311573"/>
            <a:ext cx="472025" cy="370592"/>
          </a:xfrm>
          <a:prstGeom prst="rect">
            <a:avLst/>
          </a:prstGeom>
          <a:noFill/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C4169472-FA16-4FB9-8C12-CC0D21AF4650}"/>
              </a:ext>
            </a:extLst>
          </p:cNvPr>
          <p:cNvGrpSpPr/>
          <p:nvPr/>
        </p:nvGrpSpPr>
        <p:grpSpPr>
          <a:xfrm>
            <a:off x="143641" y="794483"/>
            <a:ext cx="5726263" cy="143475"/>
            <a:chOff x="143641" y="794483"/>
            <a:chExt cx="5726263" cy="143475"/>
          </a:xfrm>
        </p:grpSpPr>
        <p:sp>
          <p:nvSpPr>
            <p:cNvPr id="60" name="Rectangle: Rounded Corners 59">
              <a:extLst>
                <a:ext uri="{FF2B5EF4-FFF2-40B4-BE49-F238E27FC236}">
                  <a16:creationId xmlns:a16="http://schemas.microsoft.com/office/drawing/2014/main" id="{15CDC347-6F26-4449-B2A1-60861F4105A2}"/>
                </a:ext>
              </a:extLst>
            </p:cNvPr>
            <p:cNvSpPr/>
            <p:nvPr/>
          </p:nvSpPr>
          <p:spPr>
            <a:xfrm rot="5400570">
              <a:off x="1185100" y="-246976"/>
              <a:ext cx="45719" cy="2128637"/>
            </a:xfrm>
            <a:prstGeom prst="roundRect">
              <a:avLst>
                <a:gd name="adj" fmla="val 50000"/>
              </a:avLst>
            </a:prstGeom>
            <a:solidFill>
              <a:srgbClr val="FF0000"/>
            </a:solidFill>
            <a:ln>
              <a:solidFill>
                <a:srgbClr val="FFFFB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Rectangle: Rounded Corners 60">
              <a:extLst>
                <a:ext uri="{FF2B5EF4-FFF2-40B4-BE49-F238E27FC236}">
                  <a16:creationId xmlns:a16="http://schemas.microsoft.com/office/drawing/2014/main" id="{8ACE93F9-5144-4C4D-8892-F10C7CED0082}"/>
                </a:ext>
              </a:extLst>
            </p:cNvPr>
            <p:cNvSpPr/>
            <p:nvPr/>
          </p:nvSpPr>
          <p:spPr>
            <a:xfrm rot="5400570" flipH="1">
              <a:off x="3668869" y="-1263077"/>
              <a:ext cx="45719" cy="4356351"/>
            </a:xfrm>
            <a:prstGeom prst="roundRect">
              <a:avLst>
                <a:gd name="adj" fmla="val 50000"/>
              </a:avLst>
            </a:prstGeom>
            <a:solidFill>
              <a:srgbClr val="C922EA"/>
            </a:solidFill>
            <a:ln>
              <a:solidFill>
                <a:schemeClr val="accent5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Rectangle: Rounded Corners 38">
              <a:extLst>
                <a:ext uri="{FF2B5EF4-FFF2-40B4-BE49-F238E27FC236}">
                  <a16:creationId xmlns:a16="http://schemas.microsoft.com/office/drawing/2014/main" id="{545C2B7A-6BE0-418D-B502-0C7E60521162}"/>
                </a:ext>
              </a:extLst>
            </p:cNvPr>
            <p:cNvSpPr/>
            <p:nvPr/>
          </p:nvSpPr>
          <p:spPr>
            <a:xfrm rot="5400570" flipH="1">
              <a:off x="1853179" y="-196935"/>
              <a:ext cx="45719" cy="2128637"/>
            </a:xfrm>
            <a:prstGeom prst="roundRect">
              <a:avLst>
                <a:gd name="adj" fmla="val 50000"/>
              </a:avLst>
            </a:prstGeom>
            <a:solidFill>
              <a:srgbClr val="0000CC"/>
            </a:solidFill>
            <a:ln>
              <a:solidFill>
                <a:schemeClr val="accent5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0" name="Group 39">
            <a:extLst>
              <a:ext uri="{FF2B5EF4-FFF2-40B4-BE49-F238E27FC236}">
                <a16:creationId xmlns:a16="http://schemas.microsoft.com/office/drawing/2014/main" id="{A9C078C2-4C30-4D06-9192-5B57770A7A93}"/>
              </a:ext>
            </a:extLst>
          </p:cNvPr>
          <p:cNvGrpSpPr/>
          <p:nvPr/>
        </p:nvGrpSpPr>
        <p:grpSpPr>
          <a:xfrm>
            <a:off x="861721" y="8959465"/>
            <a:ext cx="5913468" cy="143491"/>
            <a:chOff x="143641" y="794483"/>
            <a:chExt cx="5913468" cy="143491"/>
          </a:xfrm>
        </p:grpSpPr>
        <p:sp>
          <p:nvSpPr>
            <p:cNvPr id="43" name="Rectangle: Rounded Corners 42">
              <a:extLst>
                <a:ext uri="{FF2B5EF4-FFF2-40B4-BE49-F238E27FC236}">
                  <a16:creationId xmlns:a16="http://schemas.microsoft.com/office/drawing/2014/main" id="{FB2AF22A-9A67-4144-8BAD-F190B0CB9674}"/>
                </a:ext>
              </a:extLst>
            </p:cNvPr>
            <p:cNvSpPr/>
            <p:nvPr/>
          </p:nvSpPr>
          <p:spPr>
            <a:xfrm rot="5400570">
              <a:off x="1185100" y="-246976"/>
              <a:ext cx="45719" cy="2128637"/>
            </a:xfrm>
            <a:prstGeom prst="roundRect">
              <a:avLst>
                <a:gd name="adj" fmla="val 50000"/>
              </a:avLst>
            </a:prstGeom>
            <a:solidFill>
              <a:srgbClr val="FF0000"/>
            </a:solidFill>
            <a:ln>
              <a:solidFill>
                <a:srgbClr val="FFFFB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Rectangle: Rounded Corners 50">
              <a:extLst>
                <a:ext uri="{FF2B5EF4-FFF2-40B4-BE49-F238E27FC236}">
                  <a16:creationId xmlns:a16="http://schemas.microsoft.com/office/drawing/2014/main" id="{6DB29F66-F585-46E3-BA08-B0768C3386FA}"/>
                </a:ext>
              </a:extLst>
            </p:cNvPr>
            <p:cNvSpPr/>
            <p:nvPr/>
          </p:nvSpPr>
          <p:spPr>
            <a:xfrm rot="5400570" flipH="1">
              <a:off x="3762471" y="-1356663"/>
              <a:ext cx="45719" cy="4543556"/>
            </a:xfrm>
            <a:prstGeom prst="roundRect">
              <a:avLst>
                <a:gd name="adj" fmla="val 50000"/>
              </a:avLst>
            </a:prstGeom>
            <a:solidFill>
              <a:srgbClr val="C922EA"/>
            </a:solidFill>
            <a:ln>
              <a:solidFill>
                <a:schemeClr val="accent5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5" name="Rectangle: Rounded Corners 54">
              <a:extLst>
                <a:ext uri="{FF2B5EF4-FFF2-40B4-BE49-F238E27FC236}">
                  <a16:creationId xmlns:a16="http://schemas.microsoft.com/office/drawing/2014/main" id="{44BF2DB9-FA99-46C9-844B-2AF7806DEFD0}"/>
                </a:ext>
              </a:extLst>
            </p:cNvPr>
            <p:cNvSpPr/>
            <p:nvPr/>
          </p:nvSpPr>
          <p:spPr>
            <a:xfrm rot="5400570" flipH="1">
              <a:off x="1853179" y="-196935"/>
              <a:ext cx="45719" cy="2128637"/>
            </a:xfrm>
            <a:prstGeom prst="roundRect">
              <a:avLst>
                <a:gd name="adj" fmla="val 50000"/>
              </a:avLst>
            </a:prstGeom>
            <a:solidFill>
              <a:srgbClr val="0000CC"/>
            </a:solidFill>
            <a:ln>
              <a:solidFill>
                <a:schemeClr val="accent5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5" name="Rectangle 74">
            <a:extLst>
              <a:ext uri="{FF2B5EF4-FFF2-40B4-BE49-F238E27FC236}">
                <a16:creationId xmlns:a16="http://schemas.microsoft.com/office/drawing/2014/main" id="{0D6C0C0C-4369-4D9B-8104-1FCC943DBBE2}"/>
              </a:ext>
            </a:extLst>
          </p:cNvPr>
          <p:cNvSpPr/>
          <p:nvPr/>
        </p:nvSpPr>
        <p:spPr>
          <a:xfrm>
            <a:off x="2064753" y="9376950"/>
            <a:ext cx="3341773" cy="400110"/>
          </a:xfrm>
          <a:prstGeom prst="rect">
            <a:avLst/>
          </a:prstGeom>
          <a:ln>
            <a:noFill/>
          </a:ln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2000" b="1" dirty="0" err="1">
                <a:ln w="0"/>
                <a:solidFill>
                  <a:srgbClr val="0000CC"/>
                </a:solidFill>
                <a:effectLst>
                  <a:reflection blurRad="6350" stA="53000" endA="300" endPos="35500" dir="5400000" sy="-90000" algn="bl" rotWithShape="0"/>
                </a:effectLst>
                <a:latin typeface="Chu Van An" panose="02020603050405020304" pitchFamily="18" charset="0"/>
                <a:cs typeface="Chu Van An" panose="02020603050405020304" pitchFamily="18" charset="0"/>
              </a:rPr>
              <a:t>Tài</a:t>
            </a:r>
            <a:r>
              <a:rPr lang="en-US" sz="2000" b="1" dirty="0">
                <a:ln w="0"/>
                <a:solidFill>
                  <a:srgbClr val="0000CC"/>
                </a:solidFill>
                <a:effectLst>
                  <a:reflection blurRad="6350" stA="53000" endA="300" endPos="35500" dir="5400000" sy="-90000" algn="bl" rotWithShape="0"/>
                </a:effectLst>
                <a:latin typeface="Chu Van An" panose="02020603050405020304" pitchFamily="18" charset="0"/>
                <a:cs typeface="Chu Van An" panose="02020603050405020304" pitchFamily="18" charset="0"/>
              </a:rPr>
              <a:t> </a:t>
            </a:r>
            <a:r>
              <a:rPr lang="en-US" sz="2000" b="1" dirty="0" err="1">
                <a:ln w="0"/>
                <a:solidFill>
                  <a:srgbClr val="0000CC"/>
                </a:solidFill>
                <a:effectLst>
                  <a:reflection blurRad="6350" stA="53000" endA="300" endPos="35500" dir="5400000" sy="-90000" algn="bl" rotWithShape="0"/>
                </a:effectLst>
                <a:latin typeface="Chu Van An" panose="02020603050405020304" pitchFamily="18" charset="0"/>
                <a:cs typeface="Chu Van An" panose="02020603050405020304" pitchFamily="18" charset="0"/>
              </a:rPr>
              <a:t>liệu</a:t>
            </a:r>
            <a:r>
              <a:rPr lang="en-US" sz="2000" b="1" dirty="0">
                <a:ln w="0"/>
                <a:solidFill>
                  <a:srgbClr val="0000CC"/>
                </a:solidFill>
                <a:effectLst>
                  <a:reflection blurRad="6350" stA="53000" endA="300" endPos="35500" dir="5400000" sy="-90000" algn="bl" rotWithShape="0"/>
                </a:effectLst>
                <a:latin typeface="Chu Van An" panose="02020603050405020304" pitchFamily="18" charset="0"/>
                <a:cs typeface="Chu Van An" panose="02020603050405020304" pitchFamily="18" charset="0"/>
              </a:rPr>
              <a:t> </a:t>
            </a:r>
            <a:r>
              <a:rPr lang="en-US" sz="2000" b="1" dirty="0" err="1">
                <a:ln w="0"/>
                <a:solidFill>
                  <a:srgbClr val="0000CC"/>
                </a:solidFill>
                <a:effectLst>
                  <a:reflection blurRad="6350" stA="53000" endA="300" endPos="35500" dir="5400000" sy="-90000" algn="bl" rotWithShape="0"/>
                </a:effectLst>
                <a:latin typeface="Chu Van An" panose="02020603050405020304" pitchFamily="18" charset="0"/>
                <a:cs typeface="Chu Van An" panose="02020603050405020304" pitchFamily="18" charset="0"/>
              </a:rPr>
              <a:t>lưu</a:t>
            </a:r>
            <a:r>
              <a:rPr lang="en-US" sz="2000" b="1" dirty="0">
                <a:ln w="0"/>
                <a:solidFill>
                  <a:srgbClr val="0000CC"/>
                </a:solidFill>
                <a:effectLst>
                  <a:reflection blurRad="6350" stA="53000" endA="300" endPos="35500" dir="5400000" sy="-90000" algn="bl" rotWithShape="0"/>
                </a:effectLst>
                <a:latin typeface="Chu Van An" panose="02020603050405020304" pitchFamily="18" charset="0"/>
                <a:cs typeface="Chu Van An" panose="02020603050405020304" pitchFamily="18" charset="0"/>
              </a:rPr>
              <a:t> </a:t>
            </a:r>
            <a:r>
              <a:rPr lang="en-US" sz="2000" b="1" dirty="0" err="1">
                <a:ln w="0"/>
                <a:solidFill>
                  <a:srgbClr val="0000CC"/>
                </a:solidFill>
                <a:effectLst>
                  <a:reflection blurRad="6350" stA="53000" endA="300" endPos="35500" dir="5400000" sy="-90000" algn="bl" rotWithShape="0"/>
                </a:effectLst>
                <a:latin typeface="Chu Van An" panose="02020603050405020304" pitchFamily="18" charset="0"/>
                <a:cs typeface="Chu Van An" panose="02020603050405020304" pitchFamily="18" charset="0"/>
              </a:rPr>
              <a:t>hành</a:t>
            </a:r>
            <a:r>
              <a:rPr lang="en-US" sz="2000" b="1" dirty="0">
                <a:ln w="0"/>
                <a:solidFill>
                  <a:srgbClr val="0000CC"/>
                </a:solidFill>
                <a:effectLst>
                  <a:reflection blurRad="6350" stA="53000" endA="300" endPos="35500" dir="5400000" sy="-90000" algn="bl" rotWithShape="0"/>
                </a:effectLst>
                <a:latin typeface="Chu Van An" panose="02020603050405020304" pitchFamily="18" charset="0"/>
                <a:cs typeface="Chu Van An" panose="02020603050405020304" pitchFamily="18" charset="0"/>
              </a:rPr>
              <a:t> </a:t>
            </a:r>
            <a:r>
              <a:rPr lang="en-US" sz="2000" b="1" dirty="0" err="1">
                <a:ln w="0"/>
                <a:solidFill>
                  <a:srgbClr val="0000CC"/>
                </a:solidFill>
                <a:effectLst>
                  <a:reflection blurRad="6350" stA="53000" endA="300" endPos="35500" dir="5400000" sy="-90000" algn="bl" rotWithShape="0"/>
                </a:effectLst>
                <a:latin typeface="Chu Van An" panose="02020603050405020304" pitchFamily="18" charset="0"/>
                <a:cs typeface="Chu Van An" panose="02020603050405020304" pitchFamily="18" charset="0"/>
              </a:rPr>
              <a:t>nội</a:t>
            </a:r>
            <a:r>
              <a:rPr lang="en-US" sz="2000" b="1" dirty="0">
                <a:ln w="0"/>
                <a:solidFill>
                  <a:srgbClr val="0000CC"/>
                </a:solidFill>
                <a:effectLst>
                  <a:reflection blurRad="6350" stA="53000" endA="300" endPos="35500" dir="5400000" sy="-90000" algn="bl" rotWithShape="0"/>
                </a:effectLst>
                <a:latin typeface="Chu Van An" panose="02020603050405020304" pitchFamily="18" charset="0"/>
                <a:cs typeface="Chu Van An" panose="02020603050405020304" pitchFamily="18" charset="0"/>
              </a:rPr>
              <a:t> </a:t>
            </a:r>
            <a:r>
              <a:rPr lang="en-US" sz="2000" b="1" dirty="0" err="1">
                <a:ln w="0"/>
                <a:solidFill>
                  <a:srgbClr val="0000CC"/>
                </a:solidFill>
                <a:effectLst>
                  <a:reflection blurRad="6350" stA="53000" endA="300" endPos="35500" dir="5400000" sy="-90000" algn="bl" rotWithShape="0"/>
                </a:effectLst>
                <a:latin typeface="Chu Van An" panose="02020603050405020304" pitchFamily="18" charset="0"/>
                <a:cs typeface="Chu Van An" panose="02020603050405020304" pitchFamily="18" charset="0"/>
              </a:rPr>
              <a:t>bộ</a:t>
            </a:r>
            <a:endParaRPr lang="en-US" sz="2000" b="1" cap="none" spc="0" dirty="0">
              <a:ln w="0"/>
              <a:solidFill>
                <a:srgbClr val="0000CC"/>
              </a:solidFill>
              <a:effectLst>
                <a:reflection blurRad="6350" stA="53000" endA="300" endPos="35500" dir="5400000" sy="-90000" algn="bl" rotWithShape="0"/>
              </a:effectLst>
              <a:latin typeface="Chu Van An" panose="02020603050405020304" pitchFamily="18" charset="0"/>
              <a:cs typeface="Chu Van An" panose="02020603050405020304" pitchFamily="18" charset="0"/>
            </a:endParaRPr>
          </a:p>
        </p:txBody>
      </p:sp>
      <p:sp>
        <p:nvSpPr>
          <p:cNvPr id="83" name="Rectangle 82">
            <a:extLst>
              <a:ext uri="{FF2B5EF4-FFF2-40B4-BE49-F238E27FC236}">
                <a16:creationId xmlns:a16="http://schemas.microsoft.com/office/drawing/2014/main" id="{D363DDDA-5EAF-4B53-8B39-C5E667F773A0}"/>
              </a:ext>
            </a:extLst>
          </p:cNvPr>
          <p:cNvSpPr/>
          <p:nvPr/>
        </p:nvSpPr>
        <p:spPr>
          <a:xfrm>
            <a:off x="12498" y="3816621"/>
            <a:ext cx="3439396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6600" b="0" cap="none" spc="0" err="1">
                <a:ln w="0"/>
                <a:solidFill>
                  <a:srgbClr val="0000CC"/>
                </a:solidFill>
                <a:effectLst>
                  <a:reflection blurRad="6350" stA="53000" endA="300" endPos="35500" dir="5400000" sy="-90000" algn="bl" rotWithShape="0"/>
                </a:effectLst>
                <a:latin typeface="VNI 09 Baroque " panose="020B0500000000000000" pitchFamily="34" charset="2"/>
              </a:rPr>
              <a:t>Chöông</a:t>
            </a:r>
            <a:r>
              <a:rPr lang="en-US" sz="6600" b="0" cap="none" spc="0">
                <a:ln w="0"/>
                <a:solidFill>
                  <a:srgbClr val="0000CC"/>
                </a:solidFill>
                <a:effectLst>
                  <a:reflection blurRad="6350" stA="53000" endA="300" endPos="35500" dir="5400000" sy="-90000" algn="bl" rotWithShape="0"/>
                </a:effectLst>
                <a:latin typeface="VNI 09 Baroque " panose="020B0500000000000000" pitchFamily="34" charset="2"/>
              </a:rPr>
              <a:t> </a:t>
            </a:r>
            <a:r>
              <a:rPr lang="en-US" sz="4400" b="0" cap="none" spc="0">
                <a:ln w="0"/>
                <a:solidFill>
                  <a:srgbClr val="0000CC"/>
                </a:solidFill>
                <a:effectLst>
                  <a:reflection blurRad="6350" stA="53000" endA="300" endPos="35500" dir="5400000" sy="-90000" algn="bl" rotWithShape="0"/>
                </a:effectLst>
                <a:latin typeface="Yu Gothic" panose="020B0400000000000000" pitchFamily="34" charset="-128"/>
                <a:ea typeface="Yu Gothic" panose="020B0400000000000000" pitchFamily="34" charset="-128"/>
              </a:rPr>
              <a:t>❶</a:t>
            </a:r>
            <a:endParaRPr lang="en-US" sz="4400" b="0" cap="none" spc="0" dirty="0">
              <a:ln w="0"/>
              <a:solidFill>
                <a:srgbClr val="0000CC"/>
              </a:solidFill>
              <a:effectLst>
                <a:reflection blurRad="6350" stA="53000" endA="300" endPos="35500" dir="5400000" sy="-90000" algn="bl" rotWithShape="0"/>
              </a:effectLst>
              <a:latin typeface="Yu Gothic" panose="020B0400000000000000" pitchFamily="34" charset="-128"/>
              <a:ea typeface="Yu Gothic" panose="020B0400000000000000" pitchFamily="34" charset="-128"/>
            </a:endParaRPr>
          </a:p>
        </p:txBody>
      </p:sp>
      <p:grpSp>
        <p:nvGrpSpPr>
          <p:cNvPr id="100" name="Group 99">
            <a:extLst>
              <a:ext uri="{FF2B5EF4-FFF2-40B4-BE49-F238E27FC236}">
                <a16:creationId xmlns:a16="http://schemas.microsoft.com/office/drawing/2014/main" id="{7BAB62EB-1C0E-4AEA-9664-623B51B710B8}"/>
              </a:ext>
            </a:extLst>
          </p:cNvPr>
          <p:cNvGrpSpPr/>
          <p:nvPr/>
        </p:nvGrpSpPr>
        <p:grpSpPr>
          <a:xfrm rot="21422886">
            <a:off x="2086755" y="6157087"/>
            <a:ext cx="4884610" cy="697963"/>
            <a:chOff x="1996519" y="6115689"/>
            <a:chExt cx="4884610" cy="1177262"/>
          </a:xfrm>
        </p:grpSpPr>
        <p:sp>
          <p:nvSpPr>
            <p:cNvPr id="101" name="Rectangle: Rounded Corners 100">
              <a:extLst>
                <a:ext uri="{FF2B5EF4-FFF2-40B4-BE49-F238E27FC236}">
                  <a16:creationId xmlns:a16="http://schemas.microsoft.com/office/drawing/2014/main" id="{9A8C28C4-76E4-406D-9B9A-C8F2B3376470}"/>
                </a:ext>
              </a:extLst>
            </p:cNvPr>
            <p:cNvSpPr/>
            <p:nvPr/>
          </p:nvSpPr>
          <p:spPr>
            <a:xfrm rot="3729178" flipH="1">
              <a:off x="4640129" y="4932757"/>
              <a:ext cx="98495" cy="3618419"/>
            </a:xfrm>
            <a:prstGeom prst="roundRect">
              <a:avLst>
                <a:gd name="adj" fmla="val 50000"/>
              </a:avLst>
            </a:prstGeom>
            <a:solidFill>
              <a:srgbClr val="E1FDBF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Rectangle: Rounded Corners 101">
              <a:extLst>
                <a:ext uri="{FF2B5EF4-FFF2-40B4-BE49-F238E27FC236}">
                  <a16:creationId xmlns:a16="http://schemas.microsoft.com/office/drawing/2014/main" id="{D7CBB232-7377-4178-8FDB-87D7ED84E649}"/>
                </a:ext>
              </a:extLst>
            </p:cNvPr>
            <p:cNvSpPr/>
            <p:nvPr/>
          </p:nvSpPr>
          <p:spPr>
            <a:xfrm rot="3729178" flipH="1">
              <a:off x="5436525" y="4784435"/>
              <a:ext cx="113349" cy="2775858"/>
            </a:xfrm>
            <a:prstGeom prst="roundRect">
              <a:avLst>
                <a:gd name="adj" fmla="val 50000"/>
              </a:avLst>
            </a:prstGeom>
            <a:ln>
              <a:solidFill>
                <a:schemeClr val="accent5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Rectangle: Rounded Corners 102">
              <a:extLst>
                <a:ext uri="{FF2B5EF4-FFF2-40B4-BE49-F238E27FC236}">
                  <a16:creationId xmlns:a16="http://schemas.microsoft.com/office/drawing/2014/main" id="{A6A2D94B-8DDE-4FB8-9189-C99CB056000B}"/>
                </a:ext>
              </a:extLst>
            </p:cNvPr>
            <p:cNvSpPr/>
            <p:nvPr/>
          </p:nvSpPr>
          <p:spPr>
            <a:xfrm rot="3729178">
              <a:off x="3963727" y="5248628"/>
              <a:ext cx="77115" cy="4011531"/>
            </a:xfrm>
            <a:prstGeom prst="roundRect">
              <a:avLst>
                <a:gd name="adj" fmla="val 50000"/>
              </a:avLst>
            </a:prstGeom>
            <a:ln>
              <a:solidFill>
                <a:schemeClr val="accent5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28" name="Picture 27">
            <a:extLst>
              <a:ext uri="{FF2B5EF4-FFF2-40B4-BE49-F238E27FC236}">
                <a16:creationId xmlns:a16="http://schemas.microsoft.com/office/drawing/2014/main" id="{60257B95-83E6-4378-AC96-F7C72D823BF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70707" y="2765245"/>
            <a:ext cx="1175765" cy="917387"/>
          </a:xfrm>
          <a:prstGeom prst="rect">
            <a:avLst/>
          </a:prstGeom>
        </p:spPr>
      </p:pic>
      <p:sp>
        <p:nvSpPr>
          <p:cNvPr id="113" name="Rectangle 112">
            <a:extLst>
              <a:ext uri="{FF2B5EF4-FFF2-40B4-BE49-F238E27FC236}">
                <a16:creationId xmlns:a16="http://schemas.microsoft.com/office/drawing/2014/main" id="{5874C73E-FAEB-44A4-BE4C-381EA6EE6961}"/>
              </a:ext>
            </a:extLst>
          </p:cNvPr>
          <p:cNvSpPr/>
          <p:nvPr/>
        </p:nvSpPr>
        <p:spPr>
          <a:xfrm>
            <a:off x="3429000" y="924347"/>
            <a:ext cx="3871789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4800" cap="none" spc="0">
                <a:ln w="0"/>
                <a:solidFill>
                  <a:srgbClr val="0000CC"/>
                </a:solidFill>
                <a:effectLst>
                  <a:reflection blurRad="6350" stA="53000" endA="300" endPos="35500" dir="5400000" sy="-90000" algn="bl" rotWithShape="0"/>
                </a:effectLst>
                <a:latin typeface="VNI 09 Baroque " panose="020B0500000000000000" pitchFamily="34" charset="2"/>
                <a:ea typeface="Yu Gothic Medium" panose="020B0500000000000000" pitchFamily="34" charset="-128"/>
                <a:cs typeface="Chu Van An" panose="02020603050405020304" pitchFamily="18" charset="0"/>
              </a:rPr>
              <a:t>Giaûi tích </a:t>
            </a:r>
          </a:p>
          <a:p>
            <a:pPr algn="ctr"/>
            <a:r>
              <a:rPr lang="en-US" sz="4800" cap="none" spc="0">
                <a:ln w="0"/>
                <a:solidFill>
                  <a:srgbClr val="FF0000"/>
                </a:solidFill>
                <a:effectLst>
                  <a:reflection blurRad="6350" stA="53000" endA="300" endPos="35500" dir="5400000" sy="-90000" algn="bl" rotWithShape="0"/>
                </a:effectLst>
                <a:latin typeface="Yu Gothic Medium" panose="020B0500000000000000" pitchFamily="34" charset="-128"/>
                <a:ea typeface="Yu Gothic Medium" panose="020B0500000000000000" pitchFamily="34" charset="-128"/>
                <a:cs typeface="Chu Van An" panose="02020603050405020304" pitchFamily="18" charset="0"/>
              </a:rPr>
              <a:t>⓫</a:t>
            </a:r>
            <a:endParaRPr lang="en-US" sz="4800" b="1" cap="none" spc="0" dirty="0">
              <a:ln w="0"/>
              <a:solidFill>
                <a:srgbClr val="0000CC"/>
              </a:solidFill>
              <a:effectLst>
                <a:reflection blurRad="6350" stA="53000" endA="300" endPos="35500" dir="5400000" sy="-90000" algn="bl" rotWithShape="0"/>
              </a:effectLst>
              <a:latin typeface="Chu Van An" panose="02020603050405020304" pitchFamily="18" charset="0"/>
              <a:cs typeface="Chu Van An" panose="02020603050405020304" pitchFamily="18" charset="0"/>
            </a:endParaRPr>
          </a:p>
        </p:txBody>
      </p:sp>
      <p:sp>
        <p:nvSpPr>
          <p:cNvPr id="135" name="Freeform: Shape 134">
            <a:extLst>
              <a:ext uri="{FF2B5EF4-FFF2-40B4-BE49-F238E27FC236}">
                <a16:creationId xmlns:a16="http://schemas.microsoft.com/office/drawing/2014/main" id="{09FFA995-1CD3-4B0A-8885-83E752C7B372}"/>
              </a:ext>
            </a:extLst>
          </p:cNvPr>
          <p:cNvSpPr/>
          <p:nvPr/>
        </p:nvSpPr>
        <p:spPr>
          <a:xfrm rot="9362068" flipV="1">
            <a:off x="-19329" y="6987204"/>
            <a:ext cx="2206162" cy="1791261"/>
          </a:xfrm>
          <a:custGeom>
            <a:avLst/>
            <a:gdLst>
              <a:gd name="connsiteX0" fmla="*/ 540443 w 2206162"/>
              <a:gd name="connsiteY0" fmla="*/ 185954 h 1791261"/>
              <a:gd name="connsiteX1" fmla="*/ 81888 w 2206162"/>
              <a:gd name="connsiteY1" fmla="*/ 597851 h 1791261"/>
              <a:gd name="connsiteX2" fmla="*/ 778912 w 2206162"/>
              <a:gd name="connsiteY2" fmla="*/ 1726343 h 1791261"/>
              <a:gd name="connsiteX3" fmla="*/ 1543861 w 2206162"/>
              <a:gd name="connsiteY3" fmla="*/ 1766526 h 1791261"/>
              <a:gd name="connsiteX4" fmla="*/ 1589050 w 2206162"/>
              <a:gd name="connsiteY4" fmla="*/ 1756688 h 1791261"/>
              <a:gd name="connsiteX5" fmla="*/ 1628236 w 2206162"/>
              <a:gd name="connsiteY5" fmla="*/ 1755255 h 1791261"/>
              <a:gd name="connsiteX6" fmla="*/ 2206162 w 2206162"/>
              <a:gd name="connsiteY6" fmla="*/ 1600196 h 1791261"/>
              <a:gd name="connsiteX7" fmla="*/ 1486438 w 2206162"/>
              <a:gd name="connsiteY7" fmla="*/ 0 h 1791261"/>
              <a:gd name="connsiteX8" fmla="*/ 1294883 w 2206162"/>
              <a:gd name="connsiteY8" fmla="*/ 10373 h 1791261"/>
              <a:gd name="connsiteX9" fmla="*/ 1136429 w 2206162"/>
              <a:gd name="connsiteY9" fmla="*/ 36451 h 1791261"/>
              <a:gd name="connsiteX10" fmla="*/ 1058220 w 2206162"/>
              <a:gd name="connsiteY10" fmla="*/ 40687 h 1791261"/>
              <a:gd name="connsiteX11" fmla="*/ 540443 w 2206162"/>
              <a:gd name="connsiteY11" fmla="*/ 185954 h 17912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206162" h="1791261">
                <a:moveTo>
                  <a:pt x="540443" y="185954"/>
                </a:moveTo>
                <a:cubicBezTo>
                  <a:pt x="336360" y="285129"/>
                  <a:pt x="174072" y="427014"/>
                  <a:pt x="81888" y="597851"/>
                </a:cubicBezTo>
                <a:cubicBezTo>
                  <a:pt x="-159387" y="1044987"/>
                  <a:pt x="150112" y="1546069"/>
                  <a:pt x="778912" y="1726343"/>
                </a:cubicBezTo>
                <a:cubicBezTo>
                  <a:pt x="1025243" y="1796965"/>
                  <a:pt x="1292867" y="1809342"/>
                  <a:pt x="1543861" y="1766526"/>
                </a:cubicBezTo>
                <a:lnTo>
                  <a:pt x="1589050" y="1756688"/>
                </a:lnTo>
                <a:lnTo>
                  <a:pt x="1628236" y="1755255"/>
                </a:lnTo>
                <a:cubicBezTo>
                  <a:pt x="1833139" y="1738762"/>
                  <a:pt x="2032253" y="1686554"/>
                  <a:pt x="2206162" y="1600196"/>
                </a:cubicBezTo>
                <a:lnTo>
                  <a:pt x="1486438" y="0"/>
                </a:lnTo>
                <a:cubicBezTo>
                  <a:pt x="1421596" y="0"/>
                  <a:pt x="1357597" y="3529"/>
                  <a:pt x="1294883" y="10373"/>
                </a:cubicBezTo>
                <a:lnTo>
                  <a:pt x="1136429" y="36451"/>
                </a:lnTo>
                <a:lnTo>
                  <a:pt x="1058220" y="40687"/>
                </a:lnTo>
                <a:cubicBezTo>
                  <a:pt x="870079" y="61216"/>
                  <a:pt x="693506" y="111573"/>
                  <a:pt x="540443" y="185954"/>
                </a:cubicBezTo>
                <a:close/>
              </a:path>
            </a:pathLst>
          </a:custGeom>
          <a:pattFill prst="horzBrick">
            <a:fgClr>
              <a:srgbClr val="E6E6E6"/>
            </a:fgClr>
            <a:bgClr>
              <a:schemeClr val="accent4">
                <a:lumMod val="20000"/>
                <a:lumOff val="80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37" name="Freeform: Shape 136">
            <a:extLst>
              <a:ext uri="{FF2B5EF4-FFF2-40B4-BE49-F238E27FC236}">
                <a16:creationId xmlns:a16="http://schemas.microsoft.com/office/drawing/2014/main" id="{ECAB3E17-AA68-467E-83F1-F0347A0DFFD0}"/>
              </a:ext>
            </a:extLst>
          </p:cNvPr>
          <p:cNvSpPr/>
          <p:nvPr/>
        </p:nvSpPr>
        <p:spPr>
          <a:xfrm rot="3414245">
            <a:off x="-73549" y="5925729"/>
            <a:ext cx="2330258" cy="3834322"/>
          </a:xfrm>
          <a:custGeom>
            <a:avLst/>
            <a:gdLst>
              <a:gd name="connsiteX0" fmla="*/ 1535543 w 1793984"/>
              <a:gd name="connsiteY0" fmla="*/ 594372 h 3979697"/>
              <a:gd name="connsiteX1" fmla="*/ 1642593 w 1793984"/>
              <a:gd name="connsiteY1" fmla="*/ 558007 h 3979697"/>
              <a:gd name="connsiteX2" fmla="*/ 1793984 w 1793984"/>
              <a:gd name="connsiteY2" fmla="*/ 682166 h 3979697"/>
              <a:gd name="connsiteX3" fmla="*/ 1793983 w 1793984"/>
              <a:gd name="connsiteY3" fmla="*/ 3979697 h 3979697"/>
              <a:gd name="connsiteX4" fmla="*/ 1633421 w 1793984"/>
              <a:gd name="connsiteY4" fmla="*/ 3918896 h 3979697"/>
              <a:gd name="connsiteX5" fmla="*/ 1199773 w 1793984"/>
              <a:gd name="connsiteY5" fmla="*/ 3550683 h 3979697"/>
              <a:gd name="connsiteX6" fmla="*/ 1199774 w 1793984"/>
              <a:gd name="connsiteY6" fmla="*/ 1034399 h 3979697"/>
              <a:gd name="connsiteX7" fmla="*/ 1211671 w 1793984"/>
              <a:gd name="connsiteY7" fmla="*/ 986072 h 3979697"/>
              <a:gd name="connsiteX8" fmla="*/ 1351164 w 1793984"/>
              <a:gd name="connsiteY8" fmla="*/ 910240 h 3979697"/>
              <a:gd name="connsiteX9" fmla="*/ 1490660 w 1793984"/>
              <a:gd name="connsiteY9" fmla="*/ 986071 h 3979697"/>
              <a:gd name="connsiteX10" fmla="*/ 1491201 w 1793984"/>
              <a:gd name="connsiteY10" fmla="*/ 988272 h 3979697"/>
              <a:gd name="connsiteX11" fmla="*/ 1491201 w 1793984"/>
              <a:gd name="connsiteY11" fmla="*/ 682166 h 3979697"/>
              <a:gd name="connsiteX12" fmla="*/ 1535543 w 1793984"/>
              <a:gd name="connsiteY12" fmla="*/ 594372 h 3979697"/>
              <a:gd name="connsiteX13" fmla="*/ 34570 w 1793984"/>
              <a:gd name="connsiteY13" fmla="*/ 175549 h 3979697"/>
              <a:gd name="connsiteX14" fmla="*/ 151391 w 1793984"/>
              <a:gd name="connsiteY14" fmla="*/ 130367 h 3979697"/>
              <a:gd name="connsiteX15" fmla="*/ 302783 w 1793984"/>
              <a:gd name="connsiteY15" fmla="*/ 254527 h 3979697"/>
              <a:gd name="connsiteX16" fmla="*/ 302783 w 1793984"/>
              <a:gd name="connsiteY16" fmla="*/ 797719 h 3979697"/>
              <a:gd name="connsiteX17" fmla="*/ 314679 w 1793984"/>
              <a:gd name="connsiteY17" fmla="*/ 749394 h 3979697"/>
              <a:gd name="connsiteX18" fmla="*/ 454172 w 1793984"/>
              <a:gd name="connsiteY18" fmla="*/ 673563 h 3979697"/>
              <a:gd name="connsiteX19" fmla="*/ 593668 w 1793984"/>
              <a:gd name="connsiteY19" fmla="*/ 749394 h 3979697"/>
              <a:gd name="connsiteX20" fmla="*/ 605564 w 1793984"/>
              <a:gd name="connsiteY20" fmla="*/ 797718 h 3979697"/>
              <a:gd name="connsiteX21" fmla="*/ 605564 w 1793984"/>
              <a:gd name="connsiteY21" fmla="*/ 623901 h 3979697"/>
              <a:gd name="connsiteX22" fmla="*/ 756955 w 1793984"/>
              <a:gd name="connsiteY22" fmla="*/ 499741 h 3979697"/>
              <a:gd name="connsiteX23" fmla="*/ 896450 w 1793984"/>
              <a:gd name="connsiteY23" fmla="*/ 575573 h 3979697"/>
              <a:gd name="connsiteX24" fmla="*/ 896991 w 1793984"/>
              <a:gd name="connsiteY24" fmla="*/ 577770 h 3979697"/>
              <a:gd name="connsiteX25" fmla="*/ 896991 w 1793984"/>
              <a:gd name="connsiteY25" fmla="*/ 124160 h 3979697"/>
              <a:gd name="connsiteX26" fmla="*/ 1048382 w 1793984"/>
              <a:gd name="connsiteY26" fmla="*/ 0 h 3979697"/>
              <a:gd name="connsiteX27" fmla="*/ 1199773 w 1793984"/>
              <a:gd name="connsiteY27" fmla="*/ 124160 h 3979697"/>
              <a:gd name="connsiteX28" fmla="*/ 1199774 w 1793984"/>
              <a:gd name="connsiteY28" fmla="*/ 1034399 h 3979697"/>
              <a:gd name="connsiteX29" fmla="*/ 1199773 w 1793984"/>
              <a:gd name="connsiteY29" fmla="*/ 1034400 h 3979697"/>
              <a:gd name="connsiteX30" fmla="*/ 1199773 w 1793984"/>
              <a:gd name="connsiteY30" fmla="*/ 3550683 h 3979697"/>
              <a:gd name="connsiteX31" fmla="*/ 0 w 1793984"/>
              <a:gd name="connsiteY31" fmla="*/ 2531947 h 3979697"/>
              <a:gd name="connsiteX32" fmla="*/ 0 w 1793984"/>
              <a:gd name="connsiteY32" fmla="*/ 254527 h 3979697"/>
              <a:gd name="connsiteX33" fmla="*/ 11898 w 1793984"/>
              <a:gd name="connsiteY33" fmla="*/ 206198 h 3979697"/>
              <a:gd name="connsiteX34" fmla="*/ 34570 w 1793984"/>
              <a:gd name="connsiteY34" fmla="*/ 175549 h 39796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1793984" h="3979697">
                <a:moveTo>
                  <a:pt x="1535543" y="594372"/>
                </a:moveTo>
                <a:cubicBezTo>
                  <a:pt x="1562939" y="571904"/>
                  <a:pt x="1600786" y="558007"/>
                  <a:pt x="1642593" y="558007"/>
                </a:cubicBezTo>
                <a:cubicBezTo>
                  <a:pt x="1726204" y="558007"/>
                  <a:pt x="1793984" y="613594"/>
                  <a:pt x="1793984" y="682166"/>
                </a:cubicBezTo>
                <a:lnTo>
                  <a:pt x="1793983" y="3979697"/>
                </a:lnTo>
                <a:lnTo>
                  <a:pt x="1633421" y="3918896"/>
                </a:lnTo>
                <a:lnTo>
                  <a:pt x="1199773" y="3550683"/>
                </a:lnTo>
                <a:lnTo>
                  <a:pt x="1199774" y="1034399"/>
                </a:lnTo>
                <a:lnTo>
                  <a:pt x="1211671" y="986072"/>
                </a:lnTo>
                <a:cubicBezTo>
                  <a:pt x="1234654" y="941509"/>
                  <a:pt x="1288457" y="910240"/>
                  <a:pt x="1351164" y="910240"/>
                </a:cubicBezTo>
                <a:cubicBezTo>
                  <a:pt x="1413873" y="910240"/>
                  <a:pt x="1467677" y="941509"/>
                  <a:pt x="1490660" y="986071"/>
                </a:cubicBezTo>
                <a:lnTo>
                  <a:pt x="1491201" y="988272"/>
                </a:lnTo>
                <a:lnTo>
                  <a:pt x="1491201" y="682166"/>
                </a:lnTo>
                <a:cubicBezTo>
                  <a:pt x="1491201" y="647880"/>
                  <a:pt x="1508146" y="616840"/>
                  <a:pt x="1535543" y="594372"/>
                </a:cubicBezTo>
                <a:close/>
                <a:moveTo>
                  <a:pt x="34570" y="175549"/>
                </a:moveTo>
                <a:cubicBezTo>
                  <a:pt x="62338" y="147955"/>
                  <a:pt x="104360" y="130367"/>
                  <a:pt x="151391" y="130367"/>
                </a:cubicBezTo>
                <a:cubicBezTo>
                  <a:pt x="235003" y="130367"/>
                  <a:pt x="302783" y="185955"/>
                  <a:pt x="302783" y="254527"/>
                </a:cubicBezTo>
                <a:lnTo>
                  <a:pt x="302783" y="797719"/>
                </a:lnTo>
                <a:lnTo>
                  <a:pt x="314679" y="749394"/>
                </a:lnTo>
                <a:cubicBezTo>
                  <a:pt x="337661" y="704831"/>
                  <a:pt x="391465" y="673563"/>
                  <a:pt x="454172" y="673563"/>
                </a:cubicBezTo>
                <a:cubicBezTo>
                  <a:pt x="516883" y="673563"/>
                  <a:pt x="570685" y="704832"/>
                  <a:pt x="593668" y="749394"/>
                </a:cubicBezTo>
                <a:lnTo>
                  <a:pt x="605564" y="797718"/>
                </a:lnTo>
                <a:lnTo>
                  <a:pt x="605564" y="623901"/>
                </a:lnTo>
                <a:cubicBezTo>
                  <a:pt x="605564" y="555329"/>
                  <a:pt x="673344" y="499741"/>
                  <a:pt x="756955" y="499741"/>
                </a:cubicBezTo>
                <a:cubicBezTo>
                  <a:pt x="819664" y="499741"/>
                  <a:pt x="873467" y="531010"/>
                  <a:pt x="896450" y="575573"/>
                </a:cubicBezTo>
                <a:lnTo>
                  <a:pt x="896991" y="577770"/>
                </a:lnTo>
                <a:lnTo>
                  <a:pt x="896991" y="124160"/>
                </a:lnTo>
                <a:cubicBezTo>
                  <a:pt x="896991" y="55588"/>
                  <a:pt x="964771" y="0"/>
                  <a:pt x="1048382" y="0"/>
                </a:cubicBezTo>
                <a:cubicBezTo>
                  <a:pt x="1131993" y="0"/>
                  <a:pt x="1199773" y="55588"/>
                  <a:pt x="1199773" y="124160"/>
                </a:cubicBezTo>
                <a:lnTo>
                  <a:pt x="1199774" y="1034399"/>
                </a:lnTo>
                <a:lnTo>
                  <a:pt x="1199773" y="1034400"/>
                </a:lnTo>
                <a:lnTo>
                  <a:pt x="1199773" y="3550683"/>
                </a:lnTo>
                <a:lnTo>
                  <a:pt x="0" y="2531947"/>
                </a:lnTo>
                <a:lnTo>
                  <a:pt x="0" y="254527"/>
                </a:lnTo>
                <a:cubicBezTo>
                  <a:pt x="0" y="237383"/>
                  <a:pt x="4236" y="221052"/>
                  <a:pt x="11898" y="206198"/>
                </a:cubicBezTo>
                <a:cubicBezTo>
                  <a:pt x="17643" y="195057"/>
                  <a:pt x="25315" y="184747"/>
                  <a:pt x="34570" y="175549"/>
                </a:cubicBezTo>
                <a:close/>
              </a:path>
            </a:pathLst>
          </a:custGeom>
          <a:blipFill dpi="0" rotWithShape="1">
            <a:blip r:embed="rId8">
              <a:duotone>
                <a:schemeClr val="accent4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 l="-17481" t="12197" r="-39480" b="-1806"/>
            </a:stretch>
          </a:blipFill>
          <a:ln>
            <a:noFill/>
          </a:ln>
          <a:effectLst>
            <a:glow>
              <a:schemeClr val="accent4">
                <a:lumMod val="40000"/>
                <a:lumOff val="60000"/>
              </a:schemeClr>
            </a:glow>
            <a:softEdge rad="12700"/>
          </a:effectLst>
          <a:scene3d>
            <a:camera prst="orthographicFront">
              <a:rot lat="0" lon="60000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138" name="Picture 137">
            <a:extLst>
              <a:ext uri="{FF2B5EF4-FFF2-40B4-BE49-F238E27FC236}">
                <a16:creationId xmlns:a16="http://schemas.microsoft.com/office/drawing/2014/main" id="{10AEEFBC-0C1C-49C4-B311-9D1D8CBA7656}"/>
              </a:ext>
            </a:extLst>
          </p:cNvPr>
          <p:cNvPicPr/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27658">
            <a:off x="299151" y="9204237"/>
            <a:ext cx="928484" cy="606672"/>
          </a:xfrm>
          <a:prstGeom prst="rect">
            <a:avLst/>
          </a:prstGeom>
          <a:noFill/>
        </p:spPr>
      </p:pic>
      <p:grpSp>
        <p:nvGrpSpPr>
          <p:cNvPr id="145" name="Group 144">
            <a:extLst>
              <a:ext uri="{FF2B5EF4-FFF2-40B4-BE49-F238E27FC236}">
                <a16:creationId xmlns:a16="http://schemas.microsoft.com/office/drawing/2014/main" id="{119552F8-F192-400E-BFA1-7DD8BDBDDD65}"/>
              </a:ext>
            </a:extLst>
          </p:cNvPr>
          <p:cNvGrpSpPr/>
          <p:nvPr/>
        </p:nvGrpSpPr>
        <p:grpSpPr>
          <a:xfrm>
            <a:off x="-138798" y="809043"/>
            <a:ext cx="751222" cy="6764027"/>
            <a:chOff x="1265932" y="366959"/>
            <a:chExt cx="697608" cy="6361217"/>
          </a:xfrm>
        </p:grpSpPr>
        <p:grpSp>
          <p:nvGrpSpPr>
            <p:cNvPr id="146" name="Group 145">
              <a:extLst>
                <a:ext uri="{FF2B5EF4-FFF2-40B4-BE49-F238E27FC236}">
                  <a16:creationId xmlns:a16="http://schemas.microsoft.com/office/drawing/2014/main" id="{B5247BD3-B22F-4977-8750-6206134B34B1}"/>
                </a:ext>
              </a:extLst>
            </p:cNvPr>
            <p:cNvGrpSpPr/>
            <p:nvPr/>
          </p:nvGrpSpPr>
          <p:grpSpPr>
            <a:xfrm>
              <a:off x="1411110" y="366959"/>
              <a:ext cx="432860" cy="6361217"/>
              <a:chOff x="1456266" y="266688"/>
              <a:chExt cx="432860" cy="6124081"/>
            </a:xfrm>
          </p:grpSpPr>
          <p:sp>
            <p:nvSpPr>
              <p:cNvPr id="155" name="Rectangle: Rounded Corners 154">
                <a:extLst>
                  <a:ext uri="{FF2B5EF4-FFF2-40B4-BE49-F238E27FC236}">
                    <a16:creationId xmlns:a16="http://schemas.microsoft.com/office/drawing/2014/main" id="{64E11217-3D63-431D-8E1D-486565DDDE88}"/>
                  </a:ext>
                </a:extLst>
              </p:cNvPr>
              <p:cNvSpPr/>
              <p:nvPr/>
            </p:nvSpPr>
            <p:spPr>
              <a:xfrm>
                <a:off x="1500418" y="300213"/>
                <a:ext cx="278534" cy="6033557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rgbClr val="C00000"/>
                  </a:gs>
                  <a:gs pos="4000">
                    <a:srgbClr val="FEFFE5"/>
                  </a:gs>
                  <a:gs pos="49590">
                    <a:srgbClr val="F6FFD5"/>
                  </a:gs>
                  <a:gs pos="96000">
                    <a:srgbClr val="FCFFF3"/>
                  </a:gs>
                  <a:gs pos="100000">
                    <a:srgbClr val="C00000"/>
                  </a:gs>
                </a:gsLst>
                <a:lin ang="5400000" scaled="1"/>
              </a:gra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6" name="TextBox 155">
                <a:extLst>
                  <a:ext uri="{FF2B5EF4-FFF2-40B4-BE49-F238E27FC236}">
                    <a16:creationId xmlns:a16="http://schemas.microsoft.com/office/drawing/2014/main" id="{C596C2D5-6738-4AB4-B2D0-F2AE7EF92DDB}"/>
                  </a:ext>
                </a:extLst>
              </p:cNvPr>
              <p:cNvSpPr txBox="1"/>
              <p:nvPr/>
            </p:nvSpPr>
            <p:spPr>
              <a:xfrm>
                <a:off x="1482726" y="410647"/>
                <a:ext cx="40640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b="1">
                    <a:solidFill>
                      <a:srgbClr val="FF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⧰</a:t>
                </a:r>
                <a:endParaRPr lang="en-US" b="1">
                  <a:solidFill>
                    <a:srgbClr val="FF0000"/>
                  </a:solidFill>
                </a:endParaRPr>
              </a:p>
            </p:txBody>
          </p:sp>
          <p:sp>
            <p:nvSpPr>
              <p:cNvPr id="157" name="TextBox 156">
                <a:extLst>
                  <a:ext uri="{FF2B5EF4-FFF2-40B4-BE49-F238E27FC236}">
                    <a16:creationId xmlns:a16="http://schemas.microsoft.com/office/drawing/2014/main" id="{7C7DCFCC-0533-43F0-B7F3-79347754C52D}"/>
                  </a:ext>
                </a:extLst>
              </p:cNvPr>
              <p:cNvSpPr txBox="1"/>
              <p:nvPr/>
            </p:nvSpPr>
            <p:spPr>
              <a:xfrm>
                <a:off x="1482726" y="5805284"/>
                <a:ext cx="40640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b="1">
                    <a:solidFill>
                      <a:srgbClr val="FF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⧰</a:t>
                </a:r>
                <a:endParaRPr lang="en-US" b="1">
                  <a:solidFill>
                    <a:srgbClr val="FF0000"/>
                  </a:solidFill>
                </a:endParaRPr>
              </a:p>
            </p:txBody>
          </p:sp>
          <p:cxnSp>
            <p:nvCxnSpPr>
              <p:cNvPr id="158" name="Straight Connector 157">
                <a:extLst>
                  <a:ext uri="{FF2B5EF4-FFF2-40B4-BE49-F238E27FC236}">
                    <a16:creationId xmlns:a16="http://schemas.microsoft.com/office/drawing/2014/main" id="{650E5FB9-1EC6-440D-963C-7BC314AE8B8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650118" y="677334"/>
                <a:ext cx="0" cy="622217"/>
              </a:xfrm>
              <a:prstGeom prst="line">
                <a:avLst/>
              </a:prstGeom>
              <a:ln w="12700">
                <a:solidFill>
                  <a:srgbClr val="0000C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9" name="Straight Connector 158">
                <a:extLst>
                  <a:ext uri="{FF2B5EF4-FFF2-40B4-BE49-F238E27FC236}">
                    <a16:creationId xmlns:a16="http://schemas.microsoft.com/office/drawing/2014/main" id="{B325D21A-DF7F-4BDD-ADBF-3E554C11D22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650118" y="5419996"/>
                <a:ext cx="0" cy="490932"/>
              </a:xfrm>
              <a:prstGeom prst="line">
                <a:avLst/>
              </a:prstGeom>
              <a:ln w="12700">
                <a:solidFill>
                  <a:srgbClr val="0000C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60" name="TextBox 159">
                <a:extLst>
                  <a:ext uri="{FF2B5EF4-FFF2-40B4-BE49-F238E27FC236}">
                    <a16:creationId xmlns:a16="http://schemas.microsoft.com/office/drawing/2014/main" id="{4ED1C5D3-F414-46BD-AC86-64D2C2E2AF31}"/>
                  </a:ext>
                </a:extLst>
              </p:cNvPr>
              <p:cNvSpPr txBox="1"/>
              <p:nvPr/>
            </p:nvSpPr>
            <p:spPr>
              <a:xfrm>
                <a:off x="1458207" y="6021437"/>
                <a:ext cx="40640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b="1">
                    <a:solidFill>
                      <a:srgbClr val="FFFF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sym typeface="Wingdings" panose="05000000000000000000" pitchFamily="2" charset="2"/>
                  </a:rPr>
                  <a:t></a:t>
                </a:r>
                <a:endParaRPr lang="en-US" b="1">
                  <a:solidFill>
                    <a:srgbClr val="FFFF00"/>
                  </a:solidFill>
                </a:endParaRPr>
              </a:p>
            </p:txBody>
          </p:sp>
          <p:sp>
            <p:nvSpPr>
              <p:cNvPr id="161" name="TextBox 160">
                <a:extLst>
                  <a:ext uri="{FF2B5EF4-FFF2-40B4-BE49-F238E27FC236}">
                    <a16:creationId xmlns:a16="http://schemas.microsoft.com/office/drawing/2014/main" id="{35ED9627-3C6E-47C0-8E91-80BE314BA3CD}"/>
                  </a:ext>
                </a:extLst>
              </p:cNvPr>
              <p:cNvSpPr txBox="1"/>
              <p:nvPr/>
            </p:nvSpPr>
            <p:spPr>
              <a:xfrm>
                <a:off x="1456266" y="266688"/>
                <a:ext cx="40640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b="1">
                    <a:solidFill>
                      <a:srgbClr val="FFFF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sym typeface="Wingdings" panose="05000000000000000000" pitchFamily="2" charset="2"/>
                  </a:rPr>
                  <a:t></a:t>
                </a:r>
                <a:endParaRPr lang="en-US" b="1">
                  <a:solidFill>
                    <a:srgbClr val="FFFF00"/>
                  </a:solidFill>
                </a:endParaRPr>
              </a:p>
            </p:txBody>
          </p:sp>
        </p:grpSp>
        <p:grpSp>
          <p:nvGrpSpPr>
            <p:cNvPr id="147" name="Group 146">
              <a:extLst>
                <a:ext uri="{FF2B5EF4-FFF2-40B4-BE49-F238E27FC236}">
                  <a16:creationId xmlns:a16="http://schemas.microsoft.com/office/drawing/2014/main" id="{E63A8F7D-55BD-4CA7-A1BA-FFAC84104A3A}"/>
                </a:ext>
              </a:extLst>
            </p:cNvPr>
            <p:cNvGrpSpPr/>
            <p:nvPr/>
          </p:nvGrpSpPr>
          <p:grpSpPr>
            <a:xfrm>
              <a:off x="1265932" y="1082794"/>
              <a:ext cx="697608" cy="4889692"/>
              <a:chOff x="1265932" y="1082794"/>
              <a:chExt cx="697608" cy="4889692"/>
            </a:xfrm>
          </p:grpSpPr>
          <p:grpSp>
            <p:nvGrpSpPr>
              <p:cNvPr id="148" name="Group 147">
                <a:extLst>
                  <a:ext uri="{FF2B5EF4-FFF2-40B4-BE49-F238E27FC236}">
                    <a16:creationId xmlns:a16="http://schemas.microsoft.com/office/drawing/2014/main" id="{E6F50EC3-F3AF-4240-85DF-AA4BC6CE20F6}"/>
                  </a:ext>
                </a:extLst>
              </p:cNvPr>
              <p:cNvGrpSpPr/>
              <p:nvPr/>
            </p:nvGrpSpPr>
            <p:grpSpPr>
              <a:xfrm>
                <a:off x="1437570" y="1082794"/>
                <a:ext cx="525970" cy="435333"/>
                <a:chOff x="3832579" y="2985198"/>
                <a:chExt cx="525970" cy="435333"/>
              </a:xfrm>
            </p:grpSpPr>
            <p:sp>
              <p:nvSpPr>
                <p:cNvPr id="153" name="Flowchart: Terminator 152">
                  <a:extLst>
                    <a:ext uri="{FF2B5EF4-FFF2-40B4-BE49-F238E27FC236}">
                      <a16:creationId xmlns:a16="http://schemas.microsoft.com/office/drawing/2014/main" id="{4E9E6272-5ECC-4D9B-B596-3E78C9CAB4D4}"/>
                    </a:ext>
                  </a:extLst>
                </p:cNvPr>
                <p:cNvSpPr/>
                <p:nvPr/>
              </p:nvSpPr>
              <p:spPr>
                <a:xfrm rot="5400000">
                  <a:off x="3827097" y="3093316"/>
                  <a:ext cx="356310" cy="140073"/>
                </a:xfrm>
                <a:prstGeom prst="flowChartTerminator">
                  <a:avLst/>
                </a:prstGeom>
                <a:solidFill>
                  <a:srgbClr val="C922EA"/>
                </a:solidFill>
                <a:ln>
                  <a:solidFill>
                    <a:srgbClr val="0000CC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154" name="TextBox 153">
                  <a:extLst>
                    <a:ext uri="{FF2B5EF4-FFF2-40B4-BE49-F238E27FC236}">
                      <a16:creationId xmlns:a16="http://schemas.microsoft.com/office/drawing/2014/main" id="{7F221233-9855-41A8-8EAB-0EE6445E0B92}"/>
                    </a:ext>
                  </a:extLst>
                </p:cNvPr>
                <p:cNvSpPr txBox="1"/>
                <p:nvPr/>
              </p:nvSpPr>
              <p:spPr>
                <a:xfrm>
                  <a:off x="3832579" y="3051199"/>
                  <a:ext cx="525970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>
                      <a:solidFill>
                        <a:srgbClr val="FFFF00"/>
                      </a:solidFill>
                      <a:sym typeface="Wingdings" panose="05000000000000000000" pitchFamily="2" charset="2"/>
                    </a:rPr>
                    <a:t></a:t>
                  </a:r>
                  <a:endParaRPr lang="en-US">
                    <a:solidFill>
                      <a:srgbClr val="FFFF00"/>
                    </a:solidFill>
                  </a:endParaRPr>
                </a:p>
              </p:txBody>
            </p:sp>
          </p:grpSp>
          <p:grpSp>
            <p:nvGrpSpPr>
              <p:cNvPr id="149" name="Group 148">
                <a:extLst>
                  <a:ext uri="{FF2B5EF4-FFF2-40B4-BE49-F238E27FC236}">
                    <a16:creationId xmlns:a16="http://schemas.microsoft.com/office/drawing/2014/main" id="{EE114EE6-9505-44CA-970B-1E3F5A07DE83}"/>
                  </a:ext>
                </a:extLst>
              </p:cNvPr>
              <p:cNvGrpSpPr/>
              <p:nvPr/>
            </p:nvGrpSpPr>
            <p:grpSpPr>
              <a:xfrm rot="10800000">
                <a:off x="1265932" y="5537153"/>
                <a:ext cx="525970" cy="435333"/>
                <a:chOff x="3821290" y="2985198"/>
                <a:chExt cx="525970" cy="435333"/>
              </a:xfrm>
            </p:grpSpPr>
            <p:sp>
              <p:nvSpPr>
                <p:cNvPr id="151" name="Flowchart: Terminator 150">
                  <a:extLst>
                    <a:ext uri="{FF2B5EF4-FFF2-40B4-BE49-F238E27FC236}">
                      <a16:creationId xmlns:a16="http://schemas.microsoft.com/office/drawing/2014/main" id="{429C206C-EAA7-496F-9CC0-3F58979FF422}"/>
                    </a:ext>
                  </a:extLst>
                </p:cNvPr>
                <p:cNvSpPr/>
                <p:nvPr/>
              </p:nvSpPr>
              <p:spPr>
                <a:xfrm rot="5400000">
                  <a:off x="3827097" y="3093316"/>
                  <a:ext cx="356310" cy="140073"/>
                </a:xfrm>
                <a:prstGeom prst="flowChartTerminator">
                  <a:avLst/>
                </a:prstGeom>
                <a:solidFill>
                  <a:srgbClr val="C922EA"/>
                </a:solidFill>
                <a:ln>
                  <a:solidFill>
                    <a:srgbClr val="0000CC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152" name="TextBox 151">
                  <a:extLst>
                    <a:ext uri="{FF2B5EF4-FFF2-40B4-BE49-F238E27FC236}">
                      <a16:creationId xmlns:a16="http://schemas.microsoft.com/office/drawing/2014/main" id="{E9CF524D-9D26-4E3E-B24B-F1B19CFD79B2}"/>
                    </a:ext>
                  </a:extLst>
                </p:cNvPr>
                <p:cNvSpPr txBox="1"/>
                <p:nvPr/>
              </p:nvSpPr>
              <p:spPr>
                <a:xfrm>
                  <a:off x="3821290" y="3051199"/>
                  <a:ext cx="525970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>
                      <a:solidFill>
                        <a:srgbClr val="FFFF00"/>
                      </a:solidFill>
                      <a:sym typeface="Wingdings" panose="05000000000000000000" pitchFamily="2" charset="2"/>
                    </a:rPr>
                    <a:t></a:t>
                  </a:r>
                  <a:endParaRPr lang="en-US">
                    <a:solidFill>
                      <a:srgbClr val="FFFF00"/>
                    </a:solidFill>
                  </a:endParaRPr>
                </a:p>
              </p:txBody>
            </p:sp>
          </p:grpSp>
          <p:sp>
            <p:nvSpPr>
              <p:cNvPr id="150" name="TextBox 149">
                <a:extLst>
                  <a:ext uri="{FF2B5EF4-FFF2-40B4-BE49-F238E27FC236}">
                    <a16:creationId xmlns:a16="http://schemas.microsoft.com/office/drawing/2014/main" id="{6EAB168D-2F3E-43EA-9BC8-A0F4A20A2A13}"/>
                  </a:ext>
                </a:extLst>
              </p:cNvPr>
              <p:cNvSpPr txBox="1"/>
              <p:nvPr/>
            </p:nvSpPr>
            <p:spPr>
              <a:xfrm rot="16200000">
                <a:off x="-468254" y="3410257"/>
                <a:ext cx="4169009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000" b="1">
                    <a:solidFill>
                      <a:srgbClr val="0000CC"/>
                    </a:solidFill>
                    <a:latin typeface="SVNsouthern" panose="020B7200000000000000" pitchFamily="34" charset="0"/>
                    <a:cs typeface="Chu Van An" panose="02020603050405020304" pitchFamily="18" charset="0"/>
                  </a:rPr>
                  <a:t>Fb: Duong Hung-Zalo 0774860155_Chia sẻ Full Word xinh giải chi tiết</a:t>
                </a:r>
              </a:p>
            </p:txBody>
          </p:sp>
        </p:grpSp>
      </p:grpSp>
      <p:sp>
        <p:nvSpPr>
          <p:cNvPr id="99" name="Rectangle 98">
            <a:extLst>
              <a:ext uri="{FF2B5EF4-FFF2-40B4-BE49-F238E27FC236}">
                <a16:creationId xmlns:a16="http://schemas.microsoft.com/office/drawing/2014/main" id="{94D309AA-9CFC-47B1-B1F3-34CB85B9113A}"/>
              </a:ext>
            </a:extLst>
          </p:cNvPr>
          <p:cNvSpPr/>
          <p:nvPr/>
        </p:nvSpPr>
        <p:spPr>
          <a:xfrm>
            <a:off x="1540398" y="3030578"/>
            <a:ext cx="395694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6000" b="1" cap="none" spc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MÔN </a:t>
            </a:r>
            <a:r>
              <a:rPr lang="en-US" sz="6000" b="1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TOÁN</a:t>
            </a:r>
            <a:endParaRPr lang="en-US" sz="6000" b="1" cap="none" spc="0" dirty="0">
              <a:ln w="6600">
                <a:solidFill>
                  <a:schemeClr val="accent2"/>
                </a:solidFill>
                <a:prstDash val="solid"/>
              </a:ln>
              <a:solidFill>
                <a:srgbClr val="FFFF00"/>
              </a:solidFill>
              <a:effectLst>
                <a:outerShdw dist="38100" dir="2700000" algn="tl" rotWithShape="0">
                  <a:schemeClr val="accent2"/>
                </a:outerShdw>
              </a:effectLst>
            </a:endParaRPr>
          </a:p>
        </p:txBody>
      </p:sp>
      <p:grpSp>
        <p:nvGrpSpPr>
          <p:cNvPr id="84" name="Group 83">
            <a:extLst>
              <a:ext uri="{FF2B5EF4-FFF2-40B4-BE49-F238E27FC236}">
                <a16:creationId xmlns:a16="http://schemas.microsoft.com/office/drawing/2014/main" id="{3A205D95-02A1-4DC8-AEF9-109D7866B8B2}"/>
              </a:ext>
            </a:extLst>
          </p:cNvPr>
          <p:cNvGrpSpPr/>
          <p:nvPr/>
        </p:nvGrpSpPr>
        <p:grpSpPr>
          <a:xfrm>
            <a:off x="2571463" y="7290941"/>
            <a:ext cx="6321539" cy="1570276"/>
            <a:chOff x="2432930" y="7063387"/>
            <a:chExt cx="6321539" cy="1570276"/>
          </a:xfrm>
        </p:grpSpPr>
        <p:grpSp>
          <p:nvGrpSpPr>
            <p:cNvPr id="85" name="Group 84">
              <a:extLst>
                <a:ext uri="{FF2B5EF4-FFF2-40B4-BE49-F238E27FC236}">
                  <a16:creationId xmlns:a16="http://schemas.microsoft.com/office/drawing/2014/main" id="{4F8BAFF8-3DB5-410D-8E92-2A266DA7A482}"/>
                </a:ext>
              </a:extLst>
            </p:cNvPr>
            <p:cNvGrpSpPr/>
            <p:nvPr/>
          </p:nvGrpSpPr>
          <p:grpSpPr>
            <a:xfrm>
              <a:off x="2432930" y="8171998"/>
              <a:ext cx="5386495" cy="461665"/>
              <a:chOff x="2783304" y="8093872"/>
              <a:chExt cx="5386495" cy="461665"/>
            </a:xfrm>
          </p:grpSpPr>
          <p:sp>
            <p:nvSpPr>
              <p:cNvPr id="106" name="TextBox 105">
                <a:extLst>
                  <a:ext uri="{FF2B5EF4-FFF2-40B4-BE49-F238E27FC236}">
                    <a16:creationId xmlns:a16="http://schemas.microsoft.com/office/drawing/2014/main" id="{63FFA24A-748A-4D16-8807-FF29AF91DA65}"/>
                  </a:ext>
                </a:extLst>
              </p:cNvPr>
              <p:cNvSpPr txBox="1"/>
              <p:nvPr/>
            </p:nvSpPr>
            <p:spPr>
              <a:xfrm>
                <a:off x="3441053" y="8093872"/>
                <a:ext cx="4728746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400" b="1" dirty="0" err="1">
                    <a:solidFill>
                      <a:srgbClr val="0000CC"/>
                    </a:solidFill>
                    <a:latin typeface="Chu Van An" panose="02020603050405020304" pitchFamily="18" charset="0"/>
                    <a:cs typeface="Chu Van An" panose="02020603050405020304" pitchFamily="18" charset="0"/>
                    <a:sym typeface="Wingdings" panose="05000000000000000000" pitchFamily="2" charset="2"/>
                  </a:rPr>
                  <a:t>Bài</a:t>
                </a:r>
                <a:r>
                  <a:rPr lang="en-US" sz="2400" b="1" dirty="0">
                    <a:solidFill>
                      <a:srgbClr val="0000CC"/>
                    </a:solidFill>
                    <a:latin typeface="Chu Van An" panose="02020603050405020304" pitchFamily="18" charset="0"/>
                    <a:cs typeface="Chu Van An" panose="02020603050405020304" pitchFamily="18" charset="0"/>
                    <a:sym typeface="Wingdings" panose="05000000000000000000" pitchFamily="2" charset="2"/>
                  </a:rPr>
                  <a:t> </a:t>
                </a:r>
                <a:r>
                  <a:rPr lang="en-US" sz="2400" b="1" dirty="0" err="1">
                    <a:solidFill>
                      <a:srgbClr val="0000CC"/>
                    </a:solidFill>
                    <a:latin typeface="Chu Van An" panose="02020603050405020304" pitchFamily="18" charset="0"/>
                    <a:cs typeface="Chu Van An" panose="02020603050405020304" pitchFamily="18" charset="0"/>
                    <a:sym typeface="Wingdings" panose="05000000000000000000" pitchFamily="2" charset="2"/>
                  </a:rPr>
                  <a:t>tập</a:t>
                </a:r>
                <a:r>
                  <a:rPr lang="en-US" sz="2400" b="1" dirty="0">
                    <a:solidFill>
                      <a:srgbClr val="0000CC"/>
                    </a:solidFill>
                    <a:latin typeface="Chu Van An" panose="02020603050405020304" pitchFamily="18" charset="0"/>
                    <a:cs typeface="Chu Van An" panose="02020603050405020304" pitchFamily="18" charset="0"/>
                    <a:sym typeface="Wingdings" panose="05000000000000000000" pitchFamily="2" charset="2"/>
                  </a:rPr>
                  <a:t> </a:t>
                </a:r>
                <a:r>
                  <a:rPr lang="en-US" sz="2400" b="1" dirty="0" err="1">
                    <a:solidFill>
                      <a:srgbClr val="0000CC"/>
                    </a:solidFill>
                    <a:latin typeface="Chu Van An" panose="02020603050405020304" pitchFamily="18" charset="0"/>
                    <a:cs typeface="Chu Van An" panose="02020603050405020304" pitchFamily="18" charset="0"/>
                    <a:sym typeface="Wingdings" panose="05000000000000000000" pitchFamily="2" charset="2"/>
                  </a:rPr>
                  <a:t>rèn</a:t>
                </a:r>
                <a:r>
                  <a:rPr lang="en-US" sz="2400" b="1" dirty="0">
                    <a:solidFill>
                      <a:srgbClr val="0000CC"/>
                    </a:solidFill>
                    <a:latin typeface="Chu Van An" panose="02020603050405020304" pitchFamily="18" charset="0"/>
                    <a:cs typeface="Chu Van An" panose="02020603050405020304" pitchFamily="18" charset="0"/>
                    <a:sym typeface="Wingdings" panose="05000000000000000000" pitchFamily="2" charset="2"/>
                  </a:rPr>
                  <a:t> </a:t>
                </a:r>
                <a:r>
                  <a:rPr lang="en-US" sz="2400" b="1" dirty="0" err="1">
                    <a:solidFill>
                      <a:srgbClr val="0000CC"/>
                    </a:solidFill>
                    <a:latin typeface="Chu Van An" panose="02020603050405020304" pitchFamily="18" charset="0"/>
                    <a:cs typeface="Chu Van An" panose="02020603050405020304" pitchFamily="18" charset="0"/>
                    <a:sym typeface="Wingdings" panose="05000000000000000000" pitchFamily="2" charset="2"/>
                  </a:rPr>
                  <a:t>luyện</a:t>
                </a:r>
                <a:endParaRPr lang="en-US" sz="2400" b="1" dirty="0">
                  <a:solidFill>
                    <a:srgbClr val="0000CC"/>
                  </a:solidFill>
                  <a:latin typeface="Chu Van An" panose="02020603050405020304" pitchFamily="18" charset="0"/>
                  <a:cs typeface="Chu Van An" panose="02020603050405020304" pitchFamily="18" charset="0"/>
                </a:endParaRPr>
              </a:p>
            </p:txBody>
          </p:sp>
          <p:grpSp>
            <p:nvGrpSpPr>
              <p:cNvPr id="107" name="Group 106">
                <a:extLst>
                  <a:ext uri="{FF2B5EF4-FFF2-40B4-BE49-F238E27FC236}">
                    <a16:creationId xmlns:a16="http://schemas.microsoft.com/office/drawing/2014/main" id="{081EE5C4-448C-404B-8417-FC1659A72EEF}"/>
                  </a:ext>
                </a:extLst>
              </p:cNvPr>
              <p:cNvGrpSpPr/>
              <p:nvPr/>
            </p:nvGrpSpPr>
            <p:grpSpPr>
              <a:xfrm>
                <a:off x="2783304" y="8216468"/>
                <a:ext cx="630169" cy="240751"/>
                <a:chOff x="1006114" y="5718221"/>
                <a:chExt cx="630169" cy="240751"/>
              </a:xfrm>
            </p:grpSpPr>
            <p:sp>
              <p:nvSpPr>
                <p:cNvPr id="108" name="Flowchart: Terminator 107">
                  <a:extLst>
                    <a:ext uri="{FF2B5EF4-FFF2-40B4-BE49-F238E27FC236}">
                      <a16:creationId xmlns:a16="http://schemas.microsoft.com/office/drawing/2014/main" id="{7BD594AE-72A1-49DD-8686-FD9D9EFFB624}"/>
                    </a:ext>
                  </a:extLst>
                </p:cNvPr>
                <p:cNvSpPr/>
                <p:nvPr/>
              </p:nvSpPr>
              <p:spPr>
                <a:xfrm>
                  <a:off x="1006114" y="5718221"/>
                  <a:ext cx="630169" cy="240751"/>
                </a:xfrm>
                <a:prstGeom prst="flowChartTerminator">
                  <a:avLst/>
                </a:prstGeom>
                <a:solidFill>
                  <a:srgbClr val="0000CC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109" name="Oval 108">
                  <a:extLst>
                    <a:ext uri="{FF2B5EF4-FFF2-40B4-BE49-F238E27FC236}">
                      <a16:creationId xmlns:a16="http://schemas.microsoft.com/office/drawing/2014/main" id="{6A608BAA-1CAF-4E9A-80E9-B7464282FEEF}"/>
                    </a:ext>
                  </a:extLst>
                </p:cNvPr>
                <p:cNvSpPr/>
                <p:nvPr/>
              </p:nvSpPr>
              <p:spPr>
                <a:xfrm>
                  <a:off x="1285754" y="5722079"/>
                  <a:ext cx="272950" cy="236893"/>
                </a:xfrm>
                <a:prstGeom prst="ellipse">
                  <a:avLst/>
                </a:prstGeom>
                <a:solidFill>
                  <a:srgbClr val="FFFF00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srgbClr val="FFFF00"/>
                    </a:solidFill>
                  </a:endParaRPr>
                </a:p>
              </p:txBody>
            </p:sp>
            <p:sp>
              <p:nvSpPr>
                <p:cNvPr id="110" name="Flowchart: Connector 109">
                  <a:extLst>
                    <a:ext uri="{FF2B5EF4-FFF2-40B4-BE49-F238E27FC236}">
                      <a16:creationId xmlns:a16="http://schemas.microsoft.com/office/drawing/2014/main" id="{0E593C8C-CFBC-4E7E-AC79-CB57B74E3E5B}"/>
                    </a:ext>
                  </a:extLst>
                </p:cNvPr>
                <p:cNvSpPr/>
                <p:nvPr/>
              </p:nvSpPr>
              <p:spPr>
                <a:xfrm flipH="1" flipV="1">
                  <a:off x="1348780" y="5758173"/>
                  <a:ext cx="149017" cy="170653"/>
                </a:xfrm>
                <a:prstGeom prst="flowChartConnector">
                  <a:avLst/>
                </a:prstGeom>
                <a:solidFill>
                  <a:srgbClr val="FFFFF7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</p:grpSp>
        <p:grpSp>
          <p:nvGrpSpPr>
            <p:cNvPr id="86" name="Group 85">
              <a:extLst>
                <a:ext uri="{FF2B5EF4-FFF2-40B4-BE49-F238E27FC236}">
                  <a16:creationId xmlns:a16="http://schemas.microsoft.com/office/drawing/2014/main" id="{4E161884-D9FD-4952-963E-F68BFE6062B3}"/>
                </a:ext>
              </a:extLst>
            </p:cNvPr>
            <p:cNvGrpSpPr/>
            <p:nvPr/>
          </p:nvGrpSpPr>
          <p:grpSpPr>
            <a:xfrm>
              <a:off x="3367974" y="7063387"/>
              <a:ext cx="5386495" cy="461665"/>
              <a:chOff x="2783304" y="8093872"/>
              <a:chExt cx="5386495" cy="461665"/>
            </a:xfrm>
          </p:grpSpPr>
          <p:sp>
            <p:nvSpPr>
              <p:cNvPr id="96" name="TextBox 95">
                <a:extLst>
                  <a:ext uri="{FF2B5EF4-FFF2-40B4-BE49-F238E27FC236}">
                    <a16:creationId xmlns:a16="http://schemas.microsoft.com/office/drawing/2014/main" id="{E5C74397-3691-4122-88B3-D6AF43F9787A}"/>
                  </a:ext>
                </a:extLst>
              </p:cNvPr>
              <p:cNvSpPr txBox="1"/>
              <p:nvPr/>
            </p:nvSpPr>
            <p:spPr>
              <a:xfrm>
                <a:off x="3441053" y="8093872"/>
                <a:ext cx="4728746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400" b="1" dirty="0" err="1">
                    <a:solidFill>
                      <a:srgbClr val="0000CC"/>
                    </a:solidFill>
                    <a:latin typeface="Chu Van An" panose="02020603050405020304" pitchFamily="18" charset="0"/>
                    <a:cs typeface="Chu Van An" panose="02020603050405020304" pitchFamily="18" charset="0"/>
                  </a:rPr>
                  <a:t>Tóm</a:t>
                </a:r>
                <a:r>
                  <a:rPr lang="en-US" sz="2400" b="1" dirty="0">
                    <a:solidFill>
                      <a:srgbClr val="0000CC"/>
                    </a:solidFill>
                    <a:latin typeface="Chu Van An" panose="02020603050405020304" pitchFamily="18" charset="0"/>
                    <a:cs typeface="Chu Van An" panose="02020603050405020304" pitchFamily="18" charset="0"/>
                  </a:rPr>
                  <a:t> </a:t>
                </a:r>
                <a:r>
                  <a:rPr lang="en-US" sz="2400" b="1" dirty="0" err="1">
                    <a:solidFill>
                      <a:srgbClr val="0000CC"/>
                    </a:solidFill>
                    <a:latin typeface="Chu Van An" panose="02020603050405020304" pitchFamily="18" charset="0"/>
                    <a:cs typeface="Chu Van An" panose="02020603050405020304" pitchFamily="18" charset="0"/>
                  </a:rPr>
                  <a:t>tắt</a:t>
                </a:r>
                <a:r>
                  <a:rPr lang="en-US" sz="2400" b="1" dirty="0">
                    <a:solidFill>
                      <a:srgbClr val="0000CC"/>
                    </a:solidFill>
                    <a:latin typeface="Chu Van An" panose="02020603050405020304" pitchFamily="18" charset="0"/>
                    <a:cs typeface="Chu Van An" panose="02020603050405020304" pitchFamily="18" charset="0"/>
                  </a:rPr>
                  <a:t> </a:t>
                </a:r>
                <a:r>
                  <a:rPr lang="en-US" sz="2400" b="1" dirty="0" err="1">
                    <a:solidFill>
                      <a:srgbClr val="0000CC"/>
                    </a:solidFill>
                    <a:latin typeface="Chu Van An" panose="02020603050405020304" pitchFamily="18" charset="0"/>
                    <a:cs typeface="Chu Van An" panose="02020603050405020304" pitchFamily="18" charset="0"/>
                  </a:rPr>
                  <a:t>lý</a:t>
                </a:r>
                <a:r>
                  <a:rPr lang="en-US" sz="2400" b="1" dirty="0">
                    <a:solidFill>
                      <a:srgbClr val="0000CC"/>
                    </a:solidFill>
                    <a:latin typeface="Chu Van An" panose="02020603050405020304" pitchFamily="18" charset="0"/>
                    <a:cs typeface="Chu Van An" panose="02020603050405020304" pitchFamily="18" charset="0"/>
                  </a:rPr>
                  <a:t> </a:t>
                </a:r>
                <a:r>
                  <a:rPr lang="en-US" sz="2400" b="1" dirty="0" err="1">
                    <a:solidFill>
                      <a:srgbClr val="0000CC"/>
                    </a:solidFill>
                    <a:latin typeface="Chu Van An" panose="02020603050405020304" pitchFamily="18" charset="0"/>
                    <a:cs typeface="Chu Van An" panose="02020603050405020304" pitchFamily="18" charset="0"/>
                  </a:rPr>
                  <a:t>thuyết</a:t>
                </a:r>
                <a:endParaRPr lang="en-US" sz="2400" b="1" dirty="0">
                  <a:solidFill>
                    <a:srgbClr val="0000CC"/>
                  </a:solidFill>
                  <a:latin typeface="Chu Van An" panose="02020603050405020304" pitchFamily="18" charset="0"/>
                  <a:cs typeface="Chu Van An" panose="02020603050405020304" pitchFamily="18" charset="0"/>
                </a:endParaRPr>
              </a:p>
            </p:txBody>
          </p:sp>
          <p:grpSp>
            <p:nvGrpSpPr>
              <p:cNvPr id="97" name="Group 96">
                <a:extLst>
                  <a:ext uri="{FF2B5EF4-FFF2-40B4-BE49-F238E27FC236}">
                    <a16:creationId xmlns:a16="http://schemas.microsoft.com/office/drawing/2014/main" id="{44F88EEE-3070-4C73-8655-F82242F849A8}"/>
                  </a:ext>
                </a:extLst>
              </p:cNvPr>
              <p:cNvGrpSpPr/>
              <p:nvPr/>
            </p:nvGrpSpPr>
            <p:grpSpPr>
              <a:xfrm>
                <a:off x="2783304" y="8216468"/>
                <a:ext cx="630169" cy="240751"/>
                <a:chOff x="1006114" y="5718221"/>
                <a:chExt cx="630169" cy="240751"/>
              </a:xfrm>
            </p:grpSpPr>
            <p:sp>
              <p:nvSpPr>
                <p:cNvPr id="98" name="Flowchart: Terminator 97">
                  <a:extLst>
                    <a:ext uri="{FF2B5EF4-FFF2-40B4-BE49-F238E27FC236}">
                      <a16:creationId xmlns:a16="http://schemas.microsoft.com/office/drawing/2014/main" id="{CDAE8844-46EF-444D-B95C-1E9081173035}"/>
                    </a:ext>
                  </a:extLst>
                </p:cNvPr>
                <p:cNvSpPr/>
                <p:nvPr/>
              </p:nvSpPr>
              <p:spPr>
                <a:xfrm>
                  <a:off x="1006114" y="5718221"/>
                  <a:ext cx="630169" cy="240751"/>
                </a:xfrm>
                <a:prstGeom prst="flowChartTerminator">
                  <a:avLst/>
                </a:prstGeom>
                <a:solidFill>
                  <a:srgbClr val="C922EA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104" name="Oval 103">
                  <a:extLst>
                    <a:ext uri="{FF2B5EF4-FFF2-40B4-BE49-F238E27FC236}">
                      <a16:creationId xmlns:a16="http://schemas.microsoft.com/office/drawing/2014/main" id="{B82D2DD0-508B-435B-9781-0850000CD374}"/>
                    </a:ext>
                  </a:extLst>
                </p:cNvPr>
                <p:cNvSpPr/>
                <p:nvPr/>
              </p:nvSpPr>
              <p:spPr>
                <a:xfrm>
                  <a:off x="1285754" y="5722079"/>
                  <a:ext cx="272950" cy="236893"/>
                </a:xfrm>
                <a:prstGeom prst="ellipse">
                  <a:avLst/>
                </a:prstGeom>
                <a:solidFill>
                  <a:srgbClr val="FFFF00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srgbClr val="FFFF00"/>
                    </a:solidFill>
                  </a:endParaRPr>
                </a:p>
              </p:txBody>
            </p:sp>
            <p:sp>
              <p:nvSpPr>
                <p:cNvPr id="105" name="Flowchart: Connector 104">
                  <a:extLst>
                    <a:ext uri="{FF2B5EF4-FFF2-40B4-BE49-F238E27FC236}">
                      <a16:creationId xmlns:a16="http://schemas.microsoft.com/office/drawing/2014/main" id="{D634B240-CDC3-4DA0-B69A-426907F3EDF2}"/>
                    </a:ext>
                  </a:extLst>
                </p:cNvPr>
                <p:cNvSpPr/>
                <p:nvPr/>
              </p:nvSpPr>
              <p:spPr>
                <a:xfrm flipH="1" flipV="1">
                  <a:off x="1348780" y="5758173"/>
                  <a:ext cx="149017" cy="170653"/>
                </a:xfrm>
                <a:prstGeom prst="flowChartConnector">
                  <a:avLst/>
                </a:prstGeom>
                <a:solidFill>
                  <a:srgbClr val="FFFFF7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</p:grpSp>
        <p:grpSp>
          <p:nvGrpSpPr>
            <p:cNvPr id="87" name="Group 86">
              <a:extLst>
                <a:ext uri="{FF2B5EF4-FFF2-40B4-BE49-F238E27FC236}">
                  <a16:creationId xmlns:a16="http://schemas.microsoft.com/office/drawing/2014/main" id="{BD3BB4AD-CF0F-4D49-AEF5-26990812199F}"/>
                </a:ext>
              </a:extLst>
            </p:cNvPr>
            <p:cNvGrpSpPr/>
            <p:nvPr/>
          </p:nvGrpSpPr>
          <p:grpSpPr>
            <a:xfrm>
              <a:off x="2932792" y="7636068"/>
              <a:ext cx="5386495" cy="461665"/>
              <a:chOff x="2783304" y="8093872"/>
              <a:chExt cx="5386495" cy="461665"/>
            </a:xfrm>
          </p:grpSpPr>
          <p:sp>
            <p:nvSpPr>
              <p:cNvPr id="91" name="TextBox 90">
                <a:extLst>
                  <a:ext uri="{FF2B5EF4-FFF2-40B4-BE49-F238E27FC236}">
                    <a16:creationId xmlns:a16="http://schemas.microsoft.com/office/drawing/2014/main" id="{74FAED1A-86E3-4493-9101-6871AD4DDF9E}"/>
                  </a:ext>
                </a:extLst>
              </p:cNvPr>
              <p:cNvSpPr txBox="1"/>
              <p:nvPr/>
            </p:nvSpPr>
            <p:spPr>
              <a:xfrm>
                <a:off x="3441053" y="8093872"/>
                <a:ext cx="4728746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400" b="1" dirty="0" err="1">
                    <a:solidFill>
                      <a:srgbClr val="0000CC"/>
                    </a:solidFill>
                    <a:latin typeface="Chu Van An" panose="02020603050405020304" pitchFamily="18" charset="0"/>
                    <a:cs typeface="Chu Van An" panose="02020603050405020304" pitchFamily="18" charset="0"/>
                  </a:rPr>
                  <a:t>Phân</a:t>
                </a:r>
                <a:r>
                  <a:rPr lang="en-US" sz="2400" b="1" dirty="0">
                    <a:solidFill>
                      <a:srgbClr val="0000CC"/>
                    </a:solidFill>
                    <a:latin typeface="Chu Van An" panose="02020603050405020304" pitchFamily="18" charset="0"/>
                    <a:cs typeface="Chu Van An" panose="02020603050405020304" pitchFamily="18" charset="0"/>
                  </a:rPr>
                  <a:t> </a:t>
                </a:r>
                <a:r>
                  <a:rPr lang="en-US" sz="2400" b="1" dirty="0" err="1">
                    <a:solidFill>
                      <a:srgbClr val="0000CC"/>
                    </a:solidFill>
                    <a:latin typeface="Chu Van An" panose="02020603050405020304" pitchFamily="18" charset="0"/>
                    <a:cs typeface="Chu Van An" panose="02020603050405020304" pitchFamily="18" charset="0"/>
                  </a:rPr>
                  <a:t>dạng</a:t>
                </a:r>
                <a:r>
                  <a:rPr lang="en-US" sz="2400" b="1" dirty="0">
                    <a:solidFill>
                      <a:srgbClr val="0000CC"/>
                    </a:solidFill>
                    <a:latin typeface="Chu Van An" panose="02020603050405020304" pitchFamily="18" charset="0"/>
                    <a:cs typeface="Chu Van An" panose="02020603050405020304" pitchFamily="18" charset="0"/>
                  </a:rPr>
                  <a:t>, </a:t>
                </a:r>
                <a:r>
                  <a:rPr lang="en-US" sz="2400" b="1" dirty="0" err="1">
                    <a:solidFill>
                      <a:srgbClr val="0000CC"/>
                    </a:solidFill>
                    <a:latin typeface="Chu Van An" panose="02020603050405020304" pitchFamily="18" charset="0"/>
                    <a:cs typeface="Chu Van An" panose="02020603050405020304" pitchFamily="18" charset="0"/>
                  </a:rPr>
                  <a:t>mức</a:t>
                </a:r>
                <a:r>
                  <a:rPr lang="en-US" sz="2400" b="1" dirty="0">
                    <a:solidFill>
                      <a:srgbClr val="0000CC"/>
                    </a:solidFill>
                    <a:latin typeface="Chu Van An" panose="02020603050405020304" pitchFamily="18" charset="0"/>
                    <a:cs typeface="Chu Van An" panose="02020603050405020304" pitchFamily="18" charset="0"/>
                  </a:rPr>
                  <a:t> </a:t>
                </a:r>
                <a:r>
                  <a:rPr lang="en-US" sz="2400" b="1" dirty="0" err="1">
                    <a:solidFill>
                      <a:srgbClr val="0000CC"/>
                    </a:solidFill>
                    <a:latin typeface="Chu Van An" panose="02020603050405020304" pitchFamily="18" charset="0"/>
                    <a:cs typeface="Chu Van An" panose="02020603050405020304" pitchFamily="18" charset="0"/>
                  </a:rPr>
                  <a:t>độ</a:t>
                </a:r>
                <a:endParaRPr lang="en-US" sz="2400" b="1" dirty="0">
                  <a:solidFill>
                    <a:srgbClr val="0000CC"/>
                  </a:solidFill>
                  <a:latin typeface="Chu Van An" panose="02020603050405020304" pitchFamily="18" charset="0"/>
                  <a:cs typeface="Chu Van An" panose="02020603050405020304" pitchFamily="18" charset="0"/>
                </a:endParaRPr>
              </a:p>
            </p:txBody>
          </p:sp>
          <p:grpSp>
            <p:nvGrpSpPr>
              <p:cNvPr id="92" name="Group 91">
                <a:extLst>
                  <a:ext uri="{FF2B5EF4-FFF2-40B4-BE49-F238E27FC236}">
                    <a16:creationId xmlns:a16="http://schemas.microsoft.com/office/drawing/2014/main" id="{0ED35D98-6433-4519-98E8-D4E87678B3E0}"/>
                  </a:ext>
                </a:extLst>
              </p:cNvPr>
              <p:cNvGrpSpPr/>
              <p:nvPr/>
            </p:nvGrpSpPr>
            <p:grpSpPr>
              <a:xfrm>
                <a:off x="2783304" y="8216468"/>
                <a:ext cx="630169" cy="240751"/>
                <a:chOff x="1006114" y="5718221"/>
                <a:chExt cx="630169" cy="240751"/>
              </a:xfrm>
            </p:grpSpPr>
            <p:sp>
              <p:nvSpPr>
                <p:cNvPr id="93" name="Flowchart: Terminator 92">
                  <a:extLst>
                    <a:ext uri="{FF2B5EF4-FFF2-40B4-BE49-F238E27FC236}">
                      <a16:creationId xmlns:a16="http://schemas.microsoft.com/office/drawing/2014/main" id="{982D5F5D-80D4-4FCC-96AD-50140FFCCEC4}"/>
                    </a:ext>
                  </a:extLst>
                </p:cNvPr>
                <p:cNvSpPr/>
                <p:nvPr/>
              </p:nvSpPr>
              <p:spPr>
                <a:xfrm>
                  <a:off x="1006114" y="5718221"/>
                  <a:ext cx="630169" cy="240751"/>
                </a:xfrm>
                <a:prstGeom prst="flowChartTerminator">
                  <a:avLst/>
                </a:prstGeom>
                <a:solidFill>
                  <a:srgbClr val="7030A0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94" name="Oval 93">
                  <a:extLst>
                    <a:ext uri="{FF2B5EF4-FFF2-40B4-BE49-F238E27FC236}">
                      <a16:creationId xmlns:a16="http://schemas.microsoft.com/office/drawing/2014/main" id="{5EBCBC4B-D39C-48AD-8CE6-5BBB3B1BD1B8}"/>
                    </a:ext>
                  </a:extLst>
                </p:cNvPr>
                <p:cNvSpPr/>
                <p:nvPr/>
              </p:nvSpPr>
              <p:spPr>
                <a:xfrm>
                  <a:off x="1285754" y="5722079"/>
                  <a:ext cx="272950" cy="236893"/>
                </a:xfrm>
                <a:prstGeom prst="ellipse">
                  <a:avLst/>
                </a:prstGeom>
                <a:solidFill>
                  <a:srgbClr val="FFFF00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srgbClr val="FFFF00"/>
                    </a:solidFill>
                  </a:endParaRPr>
                </a:p>
              </p:txBody>
            </p:sp>
            <p:sp>
              <p:nvSpPr>
                <p:cNvPr id="95" name="Flowchart: Connector 94">
                  <a:extLst>
                    <a:ext uri="{FF2B5EF4-FFF2-40B4-BE49-F238E27FC236}">
                      <a16:creationId xmlns:a16="http://schemas.microsoft.com/office/drawing/2014/main" id="{0292BD05-CC77-44A8-A2D2-4C557A19B02E}"/>
                    </a:ext>
                  </a:extLst>
                </p:cNvPr>
                <p:cNvSpPr/>
                <p:nvPr/>
              </p:nvSpPr>
              <p:spPr>
                <a:xfrm flipH="1" flipV="1">
                  <a:off x="1348780" y="5758173"/>
                  <a:ext cx="149017" cy="170653"/>
                </a:xfrm>
                <a:prstGeom prst="flowChartConnector">
                  <a:avLst/>
                </a:prstGeom>
                <a:solidFill>
                  <a:srgbClr val="FFFFF7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</p:grpSp>
        <p:sp>
          <p:nvSpPr>
            <p:cNvPr id="88" name="TextBox 87">
              <a:extLst>
                <a:ext uri="{FF2B5EF4-FFF2-40B4-BE49-F238E27FC236}">
                  <a16:creationId xmlns:a16="http://schemas.microsoft.com/office/drawing/2014/main" id="{44336B29-683A-435D-8852-9DA461FE144C}"/>
                </a:ext>
              </a:extLst>
            </p:cNvPr>
            <p:cNvSpPr txBox="1"/>
            <p:nvPr/>
          </p:nvSpPr>
          <p:spPr>
            <a:xfrm>
              <a:off x="3614309" y="7188856"/>
              <a:ext cx="47890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>
                  <a:solidFill>
                    <a:srgbClr val="FF0000"/>
                  </a:solidFill>
                </a:rPr>
                <a:t>❶</a:t>
              </a:r>
            </a:p>
          </p:txBody>
        </p:sp>
        <p:sp>
          <p:nvSpPr>
            <p:cNvPr id="89" name="TextBox 88">
              <a:extLst>
                <a:ext uri="{FF2B5EF4-FFF2-40B4-BE49-F238E27FC236}">
                  <a16:creationId xmlns:a16="http://schemas.microsoft.com/office/drawing/2014/main" id="{03DD25D4-0F7E-4F79-8564-FCF2C6F6FADC}"/>
                </a:ext>
              </a:extLst>
            </p:cNvPr>
            <p:cNvSpPr txBox="1"/>
            <p:nvPr/>
          </p:nvSpPr>
          <p:spPr>
            <a:xfrm>
              <a:off x="3179341" y="7752583"/>
              <a:ext cx="47890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>
                  <a:solidFill>
                    <a:srgbClr val="FF0000"/>
                  </a:solidFill>
                  <a:latin typeface="Cambria Math" panose="02040503050406030204" pitchFamily="18" charset="0"/>
                  <a:ea typeface="Cambria Math" panose="02040503050406030204" pitchFamily="18" charset="0"/>
                </a:rPr>
                <a:t>❷</a:t>
              </a:r>
              <a:endParaRPr lang="en-US" sz="1200">
                <a:solidFill>
                  <a:srgbClr val="FF0000"/>
                </a:solidFill>
              </a:endParaRPr>
            </a:p>
          </p:txBody>
        </p:sp>
        <p:sp>
          <p:nvSpPr>
            <p:cNvPr id="90" name="TextBox 89">
              <a:extLst>
                <a:ext uri="{FF2B5EF4-FFF2-40B4-BE49-F238E27FC236}">
                  <a16:creationId xmlns:a16="http://schemas.microsoft.com/office/drawing/2014/main" id="{2C1E648C-DF27-4C11-92BF-620449FA81A0}"/>
                </a:ext>
              </a:extLst>
            </p:cNvPr>
            <p:cNvSpPr txBox="1"/>
            <p:nvPr/>
          </p:nvSpPr>
          <p:spPr>
            <a:xfrm>
              <a:off x="2689352" y="8305399"/>
              <a:ext cx="47890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>
                  <a:solidFill>
                    <a:srgbClr val="FF0000"/>
                  </a:solidFill>
                  <a:latin typeface="Cambria Math" panose="02040503050406030204" pitchFamily="18" charset="0"/>
                  <a:ea typeface="Cambria Math" panose="02040503050406030204" pitchFamily="18" charset="0"/>
                </a:rPr>
                <a:t>❸</a:t>
              </a:r>
              <a:endParaRPr lang="en-US" sz="1200">
                <a:solidFill>
                  <a:srgbClr val="FF0000"/>
                </a:solidFill>
              </a:endParaRPr>
            </a:p>
          </p:txBody>
        </p:sp>
      </p:grpSp>
      <p:pic>
        <p:nvPicPr>
          <p:cNvPr id="15" name="Picture 4" descr="Bài 1: Hàm số lượng giác - Hoc24">
            <a:extLst>
              <a:ext uri="{FF2B5EF4-FFF2-40B4-BE49-F238E27FC236}">
                <a16:creationId xmlns:a16="http://schemas.microsoft.com/office/drawing/2014/main" id="{236B2F2F-3E9F-4DD4-953E-75D71DB664A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664472">
            <a:off x="171895" y="5816384"/>
            <a:ext cx="607546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1" name="Rectangle 110">
            <a:extLst>
              <a:ext uri="{FF2B5EF4-FFF2-40B4-BE49-F238E27FC236}">
                <a16:creationId xmlns:a16="http://schemas.microsoft.com/office/drawing/2014/main" id="{F5D130A3-F2E8-4522-A7E0-24BBF4B323C4}"/>
              </a:ext>
            </a:extLst>
          </p:cNvPr>
          <p:cNvSpPr/>
          <p:nvPr/>
        </p:nvSpPr>
        <p:spPr>
          <a:xfrm>
            <a:off x="433883" y="4902335"/>
            <a:ext cx="6359034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4800" b="1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Bahnschrift" panose="020B0502040204020203" pitchFamily="34" charset="0"/>
              </a:rPr>
              <a:t>HÀM SỐ LƯỢNG GIÁC</a:t>
            </a:r>
            <a:endParaRPr lang="en-US" sz="4800" b="1" cap="none" spc="0" dirty="0">
              <a:ln w="6600">
                <a:solidFill>
                  <a:schemeClr val="accent2"/>
                </a:solidFill>
                <a:prstDash val="solid"/>
              </a:ln>
              <a:solidFill>
                <a:srgbClr val="FFC000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Bahnschrift" panose="020B0502040204020203" pitchFamily="34" charset="0"/>
            </a:endParaRPr>
          </a:p>
        </p:txBody>
      </p:sp>
      <p:pic>
        <p:nvPicPr>
          <p:cNvPr id="1026" name="Picture 2" descr="Bài 1: Hàm số lượng giác - Hoc24">
            <a:extLst>
              <a:ext uri="{FF2B5EF4-FFF2-40B4-BE49-F238E27FC236}">
                <a16:creationId xmlns:a16="http://schemas.microsoft.com/office/drawing/2014/main" id="{B5CDE5C4-B249-449C-ADB3-6B0B0965B10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7682" y="1209326"/>
            <a:ext cx="1717356" cy="11196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1025686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2465</TotalTime>
  <Words>206</Words>
  <Application>Microsoft Office PowerPoint</Application>
  <PresentationFormat>A4 Paper (210x297 mm)</PresentationFormat>
  <Paragraphs>70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9" baseType="lpstr">
      <vt:lpstr>Yu Gothic</vt:lpstr>
      <vt:lpstr>Yu Gothic Medium</vt:lpstr>
      <vt:lpstr>Arial</vt:lpstr>
      <vt:lpstr>Bahnschrift</vt:lpstr>
      <vt:lpstr>Bahnschrift SemiBold SemiConden</vt:lpstr>
      <vt:lpstr>Calibri</vt:lpstr>
      <vt:lpstr>Calibri Light</vt:lpstr>
      <vt:lpstr>Cambria Math</vt:lpstr>
      <vt:lpstr>Chu Van An</vt:lpstr>
      <vt:lpstr>HP001 5 hàng</vt:lpstr>
      <vt:lpstr>HP001 5H Normal</vt:lpstr>
      <vt:lpstr>SVNsouthern</vt:lpstr>
      <vt:lpstr>VNI 09 Baroque </vt:lpstr>
      <vt:lpstr>VNI 15 Chops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</dc:creator>
  <cp:lastModifiedBy>Admin</cp:lastModifiedBy>
  <cp:revision>266</cp:revision>
  <dcterms:created xsi:type="dcterms:W3CDTF">2021-05-16T02:50:45Z</dcterms:created>
  <dcterms:modified xsi:type="dcterms:W3CDTF">2021-07-17T08:44:51Z</dcterms:modified>
</cp:coreProperties>
</file>