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01" r:id="rId3"/>
  </p:sldMasterIdLst>
  <p:notesMasterIdLst>
    <p:notesMasterId r:id="rId47"/>
  </p:notesMasterIdLst>
  <p:sldIdLst>
    <p:sldId id="256" r:id="rId4"/>
    <p:sldId id="322" r:id="rId5"/>
    <p:sldId id="316" r:id="rId6"/>
    <p:sldId id="318" r:id="rId7"/>
    <p:sldId id="319" r:id="rId8"/>
    <p:sldId id="317" r:id="rId9"/>
    <p:sldId id="314" r:id="rId10"/>
    <p:sldId id="257" r:id="rId11"/>
    <p:sldId id="320" r:id="rId12"/>
    <p:sldId id="321" r:id="rId13"/>
    <p:sldId id="323" r:id="rId14"/>
    <p:sldId id="324" r:id="rId15"/>
    <p:sldId id="327" r:id="rId16"/>
    <p:sldId id="326" r:id="rId17"/>
    <p:sldId id="328" r:id="rId18"/>
    <p:sldId id="330" r:id="rId19"/>
    <p:sldId id="331" r:id="rId20"/>
    <p:sldId id="337" r:id="rId21"/>
    <p:sldId id="329" r:id="rId22"/>
    <p:sldId id="332" r:id="rId23"/>
    <p:sldId id="333" r:id="rId24"/>
    <p:sldId id="334" r:id="rId25"/>
    <p:sldId id="335" r:id="rId26"/>
    <p:sldId id="336"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4" r:id="rId43"/>
    <p:sldId id="353" r:id="rId44"/>
    <p:sldId id="355" r:id="rId45"/>
    <p:sldId id="356" r:id="rId46"/>
  </p:sldIdLst>
  <p:sldSz cx="9144000" cy="5143500" type="screen16x9"/>
  <p:notesSz cx="6858000" cy="9144000"/>
  <p:embeddedFontLst>
    <p:embeddedFont>
      <p:font typeface="Calibri Light" charset="0"/>
      <p:regular r:id="rId48"/>
      <p:italic r:id="rId49"/>
    </p:embeddedFont>
    <p:embeddedFont>
      <p:font typeface="Livvic" charset="0"/>
      <p:regular r:id="rId50"/>
      <p:bold r:id="rId51"/>
      <p:italic r:id="rId52"/>
      <p:boldItalic r:id="rId53"/>
    </p:embeddedFont>
    <p:embeddedFont>
      <p:font typeface="McLaren" charset="0"/>
      <p:regular r:id="rId54"/>
    </p:embeddedFont>
    <p:embeddedFont>
      <p:font typeface="Delius Swash Caps" charset="0"/>
      <p:regular r:id="rId55"/>
    </p:embeddedFont>
    <p:embeddedFont>
      <p:font typeface="Calibri"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668">
          <p15:clr>
            <a:srgbClr val="9AA0A6"/>
          </p15:clr>
        </p15:guide>
        <p15:guide id="2" orient="horz" pos="18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80000"/>
    <a:srgbClr val="FFCC99"/>
    <a:srgbClr val="FF9966"/>
    <a:srgbClr val="CC9900"/>
    <a:srgbClr val="1118A7"/>
    <a:srgbClr val="67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2BD3F70-023C-4722-94A9-110FAFF637A1}">
  <a:tblStyle styleId="{42BD3F70-023C-4722-94A9-110FAFF637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816" y="-126"/>
      </p:cViewPr>
      <p:guideLst>
        <p:guide orient="horz" pos="668"/>
        <p:guide orient="horz" pos="18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2B76C-9749-4437-8D6D-9516421CA3B6}" type="doc">
      <dgm:prSet loTypeId="urn:microsoft.com/office/officeart/2005/8/layout/hList1" loCatId="list" qsTypeId="urn:microsoft.com/office/officeart/2005/8/quickstyle/simple2" qsCatId="simple" csTypeId="urn:microsoft.com/office/officeart/2005/8/colors/accent2_1" csCatId="accent2" phldr="1"/>
      <dgm:spPr/>
      <dgm:t>
        <a:bodyPr/>
        <a:lstStyle/>
        <a:p>
          <a:endParaRPr lang="vi-VN"/>
        </a:p>
      </dgm:t>
    </dgm:pt>
    <dgm:pt modelId="{AE2EA0C6-4FFB-4810-AAF1-8BEA7C14388A}">
      <dgm:prSet phldrT="[Text]"/>
      <dgm:spPr/>
      <dgm:t>
        <a:bodyPr/>
        <a:lstStyle/>
        <a:p>
          <a:r>
            <a:rPr lang="en-US" dirty="0" smtClean="0">
              <a:solidFill>
                <a:schemeClr val="accent2"/>
              </a:solidFill>
            </a:rPr>
            <a:t>I. </a:t>
          </a:r>
          <a:r>
            <a:rPr lang="en-US" dirty="0" err="1" smtClean="0">
              <a:solidFill>
                <a:schemeClr val="accent2"/>
              </a:solidFill>
            </a:rPr>
            <a:t>Tác</a:t>
          </a:r>
          <a:r>
            <a:rPr lang="en-US" dirty="0" smtClean="0">
              <a:solidFill>
                <a:schemeClr val="accent2"/>
              </a:solidFill>
            </a:rPr>
            <a:t> </a:t>
          </a:r>
          <a:r>
            <a:rPr lang="en-US" dirty="0" err="1" smtClean="0">
              <a:solidFill>
                <a:schemeClr val="accent2"/>
              </a:solidFill>
            </a:rPr>
            <a:t>giả</a:t>
          </a:r>
          <a:r>
            <a:rPr lang="en-US" dirty="0" smtClean="0">
              <a:solidFill>
                <a:schemeClr val="accent2"/>
              </a:solidFill>
            </a:rPr>
            <a:t>, </a:t>
          </a:r>
          <a:r>
            <a:rPr lang="en-US" dirty="0" err="1" smtClean="0">
              <a:solidFill>
                <a:schemeClr val="accent2"/>
              </a:solidFill>
            </a:rPr>
            <a:t>tác</a:t>
          </a:r>
          <a:r>
            <a:rPr lang="en-US" dirty="0" smtClean="0">
              <a:solidFill>
                <a:schemeClr val="accent2"/>
              </a:solidFill>
            </a:rPr>
            <a:t> </a:t>
          </a:r>
          <a:r>
            <a:rPr lang="en-US" dirty="0" err="1" smtClean="0">
              <a:solidFill>
                <a:schemeClr val="accent2"/>
              </a:solidFill>
            </a:rPr>
            <a:t>phẩm</a:t>
          </a:r>
          <a:endParaRPr lang="vi-VN" dirty="0">
            <a:solidFill>
              <a:schemeClr val="accent2"/>
            </a:solidFill>
          </a:endParaRPr>
        </a:p>
      </dgm:t>
    </dgm:pt>
    <dgm:pt modelId="{C6E3ABE1-F317-487D-AF4E-1537ED4993A6}" type="parTrans" cxnId="{5AD0915C-9179-427E-A433-F7FD46EF169D}">
      <dgm:prSet/>
      <dgm:spPr/>
      <dgm:t>
        <a:bodyPr/>
        <a:lstStyle/>
        <a:p>
          <a:endParaRPr lang="vi-VN"/>
        </a:p>
      </dgm:t>
    </dgm:pt>
    <dgm:pt modelId="{8A7625E8-4BBD-4B38-9945-948FDCCA7C78}" type="sibTrans" cxnId="{5AD0915C-9179-427E-A433-F7FD46EF169D}">
      <dgm:prSet/>
      <dgm:spPr/>
      <dgm:t>
        <a:bodyPr/>
        <a:lstStyle/>
        <a:p>
          <a:endParaRPr lang="vi-VN"/>
        </a:p>
      </dgm:t>
    </dgm:pt>
    <dgm:pt modelId="{CC234D01-8B3C-44CF-A887-F169B42C81E6}">
      <dgm:prSet phldrT="[Text]"/>
      <dgm:spPr/>
      <dgm:t>
        <a:bodyPr/>
        <a:lstStyle/>
        <a:p>
          <a:r>
            <a:rPr lang="en-US" dirty="0" smtClean="0">
              <a:solidFill>
                <a:schemeClr val="accent2"/>
              </a:solidFill>
            </a:rPr>
            <a:t>II. </a:t>
          </a:r>
          <a:r>
            <a:rPr lang="en-US" dirty="0" err="1" smtClean="0">
              <a:solidFill>
                <a:schemeClr val="accent2"/>
              </a:solidFill>
            </a:rPr>
            <a:t>Đọc</a:t>
          </a:r>
          <a:r>
            <a:rPr lang="en-US" dirty="0" smtClean="0">
              <a:solidFill>
                <a:schemeClr val="accent2"/>
              </a:solidFill>
            </a:rPr>
            <a:t> – </a:t>
          </a:r>
          <a:r>
            <a:rPr lang="en-US" dirty="0" err="1" smtClean="0">
              <a:solidFill>
                <a:schemeClr val="accent2"/>
              </a:solidFill>
            </a:rPr>
            <a:t>hiểu</a:t>
          </a:r>
          <a:r>
            <a:rPr lang="en-US" dirty="0" smtClean="0">
              <a:solidFill>
                <a:schemeClr val="accent2"/>
              </a:solidFill>
            </a:rPr>
            <a:t> </a:t>
          </a:r>
          <a:r>
            <a:rPr lang="en-US" dirty="0" err="1" smtClean="0">
              <a:solidFill>
                <a:schemeClr val="accent2"/>
              </a:solidFill>
            </a:rPr>
            <a:t>văn</a:t>
          </a:r>
          <a:r>
            <a:rPr lang="en-US" dirty="0" smtClean="0">
              <a:solidFill>
                <a:schemeClr val="accent2"/>
              </a:solidFill>
            </a:rPr>
            <a:t> </a:t>
          </a:r>
          <a:r>
            <a:rPr lang="en-US" dirty="0" err="1" smtClean="0">
              <a:solidFill>
                <a:schemeClr val="accent2"/>
              </a:solidFill>
            </a:rPr>
            <a:t>bản</a:t>
          </a:r>
          <a:endParaRPr lang="vi-VN" dirty="0">
            <a:solidFill>
              <a:schemeClr val="accent2"/>
            </a:solidFill>
          </a:endParaRPr>
        </a:p>
      </dgm:t>
    </dgm:pt>
    <dgm:pt modelId="{D893F22A-4035-4F28-AB22-B0890EBB8B99}" type="parTrans" cxnId="{4FBEE265-834F-486D-BA56-0281046FE307}">
      <dgm:prSet/>
      <dgm:spPr/>
      <dgm:t>
        <a:bodyPr/>
        <a:lstStyle/>
        <a:p>
          <a:endParaRPr lang="vi-VN"/>
        </a:p>
      </dgm:t>
    </dgm:pt>
    <dgm:pt modelId="{EE335A45-B4F4-49B7-A3EC-E3501350944B}" type="sibTrans" cxnId="{4FBEE265-834F-486D-BA56-0281046FE307}">
      <dgm:prSet/>
      <dgm:spPr/>
      <dgm:t>
        <a:bodyPr/>
        <a:lstStyle/>
        <a:p>
          <a:endParaRPr lang="vi-VN"/>
        </a:p>
      </dgm:t>
    </dgm:pt>
    <dgm:pt modelId="{F9D7630B-68A8-4996-BB5A-9B4CB67FBB8B}">
      <dgm:prSet phldrT="[Text]"/>
      <dgm:spPr/>
      <dgm:t>
        <a:bodyPr/>
        <a:lstStyle/>
        <a:p>
          <a:r>
            <a:rPr lang="en-US" dirty="0" smtClean="0">
              <a:solidFill>
                <a:schemeClr val="accent2"/>
              </a:solidFill>
            </a:rPr>
            <a:t>III. </a:t>
          </a:r>
          <a:r>
            <a:rPr lang="en-US" dirty="0" err="1" smtClean="0">
              <a:solidFill>
                <a:schemeClr val="accent2"/>
              </a:solidFill>
            </a:rPr>
            <a:t>Tổng</a:t>
          </a:r>
          <a:r>
            <a:rPr lang="en-US" dirty="0" smtClean="0">
              <a:solidFill>
                <a:schemeClr val="accent2"/>
              </a:solidFill>
            </a:rPr>
            <a:t> </a:t>
          </a:r>
          <a:r>
            <a:rPr lang="en-US" dirty="0" err="1" smtClean="0">
              <a:solidFill>
                <a:schemeClr val="accent2"/>
              </a:solidFill>
            </a:rPr>
            <a:t>kết</a:t>
          </a:r>
          <a:endParaRPr lang="vi-VN" dirty="0">
            <a:solidFill>
              <a:schemeClr val="accent2"/>
            </a:solidFill>
          </a:endParaRPr>
        </a:p>
      </dgm:t>
    </dgm:pt>
    <dgm:pt modelId="{33F5482F-E811-424E-9AAE-8D5A9D1A005D}" type="parTrans" cxnId="{2FD78CAA-6DEE-4B06-8250-43119F9FB40A}">
      <dgm:prSet/>
      <dgm:spPr/>
      <dgm:t>
        <a:bodyPr/>
        <a:lstStyle/>
        <a:p>
          <a:endParaRPr lang="vi-VN"/>
        </a:p>
      </dgm:t>
    </dgm:pt>
    <dgm:pt modelId="{4CDB911E-25C7-4C4C-8686-23D4684FAEF1}" type="sibTrans" cxnId="{2FD78CAA-6DEE-4B06-8250-43119F9FB40A}">
      <dgm:prSet/>
      <dgm:spPr/>
      <dgm:t>
        <a:bodyPr/>
        <a:lstStyle/>
        <a:p>
          <a:endParaRPr lang="vi-VN"/>
        </a:p>
      </dgm:t>
    </dgm:pt>
    <dgm:pt modelId="{243FFD53-B139-43B2-BB4D-ACA2607A4553}">
      <dgm:prSet/>
      <dgm:spPr/>
      <dgm:t>
        <a:bodyPr/>
        <a:lstStyle/>
        <a:p>
          <a:pPr algn="just"/>
          <a:r>
            <a:rPr lang="en-US" dirty="0" smtClean="0">
              <a:solidFill>
                <a:schemeClr val="bg2">
                  <a:lumMod val="50000"/>
                </a:schemeClr>
              </a:solidFill>
            </a:rPr>
            <a:t>1. </a:t>
          </a:r>
          <a:r>
            <a:rPr lang="en-US" dirty="0" err="1" smtClean="0">
              <a:solidFill>
                <a:schemeClr val="bg2">
                  <a:lumMod val="50000"/>
                </a:schemeClr>
              </a:solidFill>
            </a:rPr>
            <a:t>Tác</a:t>
          </a:r>
          <a:r>
            <a:rPr lang="en-US" dirty="0" smtClean="0">
              <a:solidFill>
                <a:schemeClr val="bg2">
                  <a:lumMod val="50000"/>
                </a:schemeClr>
              </a:solidFill>
            </a:rPr>
            <a:t> </a:t>
          </a:r>
          <a:r>
            <a:rPr lang="en-US" dirty="0" err="1" smtClean="0">
              <a:solidFill>
                <a:schemeClr val="bg2">
                  <a:lumMod val="50000"/>
                </a:schemeClr>
              </a:solidFill>
            </a:rPr>
            <a:t>giả</a:t>
          </a:r>
          <a:endParaRPr lang="vi-VN" dirty="0">
            <a:solidFill>
              <a:schemeClr val="bg2">
                <a:lumMod val="50000"/>
              </a:schemeClr>
            </a:solidFill>
          </a:endParaRPr>
        </a:p>
      </dgm:t>
    </dgm:pt>
    <dgm:pt modelId="{DB3666E0-913B-4858-BD3A-F510724DEB7B}" type="parTrans" cxnId="{CEE7F180-D6D0-4CE2-9877-EB119EBA1969}">
      <dgm:prSet/>
      <dgm:spPr/>
      <dgm:t>
        <a:bodyPr/>
        <a:lstStyle/>
        <a:p>
          <a:endParaRPr lang="vi-VN"/>
        </a:p>
      </dgm:t>
    </dgm:pt>
    <dgm:pt modelId="{214CFC7A-BC53-43E0-AEF6-2E9AA50832D9}" type="sibTrans" cxnId="{CEE7F180-D6D0-4CE2-9877-EB119EBA1969}">
      <dgm:prSet/>
      <dgm:spPr/>
      <dgm:t>
        <a:bodyPr/>
        <a:lstStyle/>
        <a:p>
          <a:endParaRPr lang="vi-VN"/>
        </a:p>
      </dgm:t>
    </dgm:pt>
    <dgm:pt modelId="{DAF6D04B-2FC2-42D9-8216-5429176222B5}">
      <dgm:prSet/>
      <dgm:spPr/>
      <dgm:t>
        <a:bodyPr/>
        <a:lstStyle/>
        <a:p>
          <a:pPr algn="just"/>
          <a:r>
            <a:rPr lang="en-US" dirty="0" smtClean="0">
              <a:solidFill>
                <a:schemeClr val="bg2">
                  <a:lumMod val="50000"/>
                </a:schemeClr>
              </a:solidFill>
            </a:rPr>
            <a:t>2. </a:t>
          </a:r>
          <a:r>
            <a:rPr lang="en-US" dirty="0" err="1" smtClean="0">
              <a:solidFill>
                <a:schemeClr val="bg2">
                  <a:lumMod val="50000"/>
                </a:schemeClr>
              </a:solidFill>
            </a:rPr>
            <a:t>Tác</a:t>
          </a:r>
          <a:r>
            <a:rPr lang="en-US" dirty="0" smtClean="0">
              <a:solidFill>
                <a:schemeClr val="bg2">
                  <a:lumMod val="50000"/>
                </a:schemeClr>
              </a:solidFill>
            </a:rPr>
            <a:t> </a:t>
          </a:r>
          <a:r>
            <a:rPr lang="en-US" dirty="0" err="1" smtClean="0">
              <a:solidFill>
                <a:schemeClr val="bg2">
                  <a:lumMod val="50000"/>
                </a:schemeClr>
              </a:solidFill>
            </a:rPr>
            <a:t>phẩm</a:t>
          </a:r>
          <a:endParaRPr lang="vi-VN" dirty="0">
            <a:solidFill>
              <a:schemeClr val="bg2">
                <a:lumMod val="50000"/>
              </a:schemeClr>
            </a:solidFill>
          </a:endParaRPr>
        </a:p>
      </dgm:t>
    </dgm:pt>
    <dgm:pt modelId="{B4945134-015C-40BC-A1A7-6089E18E1504}" type="parTrans" cxnId="{FAE59A80-BFC6-425A-BDAF-D1D03C067C18}">
      <dgm:prSet/>
      <dgm:spPr/>
      <dgm:t>
        <a:bodyPr/>
        <a:lstStyle/>
        <a:p>
          <a:endParaRPr lang="vi-VN"/>
        </a:p>
      </dgm:t>
    </dgm:pt>
    <dgm:pt modelId="{917B7300-7ECE-4BD6-9143-8C342EED5C94}" type="sibTrans" cxnId="{FAE59A80-BFC6-425A-BDAF-D1D03C067C18}">
      <dgm:prSet/>
      <dgm:spPr/>
      <dgm:t>
        <a:bodyPr/>
        <a:lstStyle/>
        <a:p>
          <a:endParaRPr lang="vi-VN"/>
        </a:p>
      </dgm:t>
    </dgm:pt>
    <dgm:pt modelId="{638FEA87-6E85-4CBD-B10B-7D50C3828002}">
      <dgm:prSet/>
      <dgm:spPr/>
      <dgm:t>
        <a:bodyPr/>
        <a:lstStyle/>
        <a:p>
          <a:pPr algn="just"/>
          <a:r>
            <a:rPr lang="en-US" smtClean="0">
              <a:solidFill>
                <a:schemeClr val="bg2">
                  <a:lumMod val="50000"/>
                </a:schemeClr>
              </a:solidFill>
            </a:rPr>
            <a:t>1. Tìm hiểu chung</a:t>
          </a:r>
          <a:endParaRPr lang="vi-VN" dirty="0">
            <a:solidFill>
              <a:schemeClr val="bg2">
                <a:lumMod val="50000"/>
              </a:schemeClr>
            </a:solidFill>
          </a:endParaRPr>
        </a:p>
      </dgm:t>
    </dgm:pt>
    <dgm:pt modelId="{4FE665AC-6C5F-40F7-952D-9FE3780567E1}" type="parTrans" cxnId="{FC8E5547-C2CE-4A03-B154-85F97A45EE86}">
      <dgm:prSet/>
      <dgm:spPr/>
      <dgm:t>
        <a:bodyPr/>
        <a:lstStyle/>
        <a:p>
          <a:endParaRPr lang="vi-VN"/>
        </a:p>
      </dgm:t>
    </dgm:pt>
    <dgm:pt modelId="{358AB1A7-FD0B-4287-B57D-1199F19748E2}" type="sibTrans" cxnId="{FC8E5547-C2CE-4A03-B154-85F97A45EE86}">
      <dgm:prSet/>
      <dgm:spPr/>
      <dgm:t>
        <a:bodyPr/>
        <a:lstStyle/>
        <a:p>
          <a:endParaRPr lang="vi-VN"/>
        </a:p>
      </dgm:t>
    </dgm:pt>
    <dgm:pt modelId="{876D024F-5C72-4DE3-874A-5536A1301F2A}">
      <dgm:prSet/>
      <dgm:spPr/>
      <dgm:t>
        <a:bodyPr/>
        <a:lstStyle/>
        <a:p>
          <a:pPr algn="just"/>
          <a:r>
            <a:rPr lang="en-US" smtClean="0">
              <a:solidFill>
                <a:schemeClr val="bg2">
                  <a:lumMod val="50000"/>
                </a:schemeClr>
              </a:solidFill>
            </a:rPr>
            <a:t>2. Tìm hiểu chi tiết</a:t>
          </a:r>
          <a:endParaRPr lang="vi-VN" dirty="0">
            <a:solidFill>
              <a:schemeClr val="bg2">
                <a:lumMod val="50000"/>
              </a:schemeClr>
            </a:solidFill>
          </a:endParaRPr>
        </a:p>
      </dgm:t>
    </dgm:pt>
    <dgm:pt modelId="{F57CA5E3-382B-425A-97E7-350896E569A1}" type="parTrans" cxnId="{DF6EF8A8-56A2-4218-89D8-F4375FA49D73}">
      <dgm:prSet/>
      <dgm:spPr/>
      <dgm:t>
        <a:bodyPr/>
        <a:lstStyle/>
        <a:p>
          <a:endParaRPr lang="vi-VN"/>
        </a:p>
      </dgm:t>
    </dgm:pt>
    <dgm:pt modelId="{1B7B4AD8-682A-4531-9FD6-9A09EE99FA75}" type="sibTrans" cxnId="{DF6EF8A8-56A2-4218-89D8-F4375FA49D73}">
      <dgm:prSet/>
      <dgm:spPr/>
      <dgm:t>
        <a:bodyPr/>
        <a:lstStyle/>
        <a:p>
          <a:endParaRPr lang="vi-VN"/>
        </a:p>
      </dgm:t>
    </dgm:pt>
    <dgm:pt modelId="{E9630906-FE43-466A-8C20-A5249F406093}">
      <dgm:prSet/>
      <dgm:spPr/>
      <dgm:t>
        <a:bodyPr/>
        <a:lstStyle/>
        <a:p>
          <a:pPr algn="just"/>
          <a:r>
            <a:rPr lang="en-US" dirty="0" smtClean="0">
              <a:solidFill>
                <a:schemeClr val="bg2">
                  <a:lumMod val="50000"/>
                </a:schemeClr>
              </a:solidFill>
            </a:rPr>
            <a:t>2.1. </a:t>
          </a:r>
          <a:r>
            <a:rPr lang="en-US" dirty="0" err="1" smtClean="0">
              <a:solidFill>
                <a:schemeClr val="bg2">
                  <a:lumMod val="50000"/>
                </a:schemeClr>
              </a:solidFill>
            </a:rPr>
            <a:t>Vẻ</a:t>
          </a:r>
          <a:r>
            <a:rPr lang="en-US" dirty="0" smtClean="0">
              <a:solidFill>
                <a:schemeClr val="bg2">
                  <a:lumMod val="50000"/>
                </a:schemeClr>
              </a:solidFill>
            </a:rPr>
            <a:t> </a:t>
          </a:r>
          <a:r>
            <a:rPr lang="en-US" dirty="0" err="1" smtClean="0">
              <a:solidFill>
                <a:schemeClr val="bg2">
                  <a:lumMod val="50000"/>
                </a:schemeClr>
              </a:solidFill>
            </a:rPr>
            <a:t>đẹp</a:t>
          </a:r>
          <a:r>
            <a:rPr lang="en-US" dirty="0" smtClean="0">
              <a:solidFill>
                <a:schemeClr val="bg2">
                  <a:lumMod val="50000"/>
                </a:schemeClr>
              </a:solidFill>
            </a:rPr>
            <a:t> </a:t>
          </a:r>
          <a:r>
            <a:rPr lang="en-US" dirty="0" err="1" smtClean="0">
              <a:solidFill>
                <a:schemeClr val="bg2">
                  <a:lumMod val="50000"/>
                </a:schemeClr>
              </a:solidFill>
            </a:rPr>
            <a:t>của</a:t>
          </a:r>
          <a:r>
            <a:rPr lang="en-US" dirty="0" smtClean="0">
              <a:solidFill>
                <a:schemeClr val="bg2">
                  <a:lumMod val="50000"/>
                </a:schemeClr>
              </a:solidFill>
            </a:rPr>
            <a:t> </a:t>
          </a:r>
          <a:r>
            <a:rPr lang="en-US" dirty="0" err="1" smtClean="0">
              <a:solidFill>
                <a:schemeClr val="bg2">
                  <a:lumMod val="50000"/>
                </a:schemeClr>
              </a:solidFill>
            </a:rPr>
            <a:t>cây</a:t>
          </a:r>
          <a:r>
            <a:rPr lang="en-US" dirty="0" smtClean="0">
              <a:solidFill>
                <a:schemeClr val="bg2">
                  <a:lumMod val="50000"/>
                </a:schemeClr>
              </a:solidFill>
            </a:rPr>
            <a:t> </a:t>
          </a:r>
          <a:r>
            <a:rPr lang="en-US" dirty="0" err="1" smtClean="0">
              <a:solidFill>
                <a:schemeClr val="bg2">
                  <a:lumMod val="50000"/>
                </a:schemeClr>
              </a:solidFill>
            </a:rPr>
            <a:t>tre</a:t>
          </a:r>
          <a:endParaRPr lang="vi-VN" dirty="0">
            <a:solidFill>
              <a:schemeClr val="bg2">
                <a:lumMod val="50000"/>
              </a:schemeClr>
            </a:solidFill>
          </a:endParaRPr>
        </a:p>
      </dgm:t>
    </dgm:pt>
    <dgm:pt modelId="{D9D01559-21EB-48BC-950F-D84A4BDCF457}" type="parTrans" cxnId="{D7A4DE95-9715-4CEC-BCAA-38FB23135BED}">
      <dgm:prSet/>
      <dgm:spPr/>
      <dgm:t>
        <a:bodyPr/>
        <a:lstStyle/>
        <a:p>
          <a:endParaRPr lang="vi-VN"/>
        </a:p>
      </dgm:t>
    </dgm:pt>
    <dgm:pt modelId="{F79E0AB2-BBEA-4FB8-AB30-CFA285A20300}" type="sibTrans" cxnId="{D7A4DE95-9715-4CEC-BCAA-38FB23135BED}">
      <dgm:prSet/>
      <dgm:spPr/>
      <dgm:t>
        <a:bodyPr/>
        <a:lstStyle/>
        <a:p>
          <a:endParaRPr lang="vi-VN"/>
        </a:p>
      </dgm:t>
    </dgm:pt>
    <dgm:pt modelId="{04CEC2F1-F459-437F-8832-95DF18574DE4}">
      <dgm:prSet/>
      <dgm:spPr/>
      <dgm:t>
        <a:bodyPr/>
        <a:lstStyle/>
        <a:p>
          <a:pPr algn="just"/>
          <a:r>
            <a:rPr lang="en-US" dirty="0" smtClean="0">
              <a:solidFill>
                <a:schemeClr val="bg2">
                  <a:lumMod val="50000"/>
                </a:schemeClr>
              </a:solidFill>
            </a:rPr>
            <a:t>2.2. Ý </a:t>
          </a:r>
          <a:r>
            <a:rPr lang="en-US" dirty="0" err="1" smtClean="0">
              <a:solidFill>
                <a:schemeClr val="bg2">
                  <a:lumMod val="50000"/>
                </a:schemeClr>
              </a:solidFill>
            </a:rPr>
            <a:t>nghĩa</a:t>
          </a:r>
          <a:r>
            <a:rPr lang="en-US" dirty="0" smtClean="0">
              <a:solidFill>
                <a:schemeClr val="bg2">
                  <a:lumMod val="50000"/>
                </a:schemeClr>
              </a:solidFill>
            </a:rPr>
            <a:t> </a:t>
          </a:r>
          <a:r>
            <a:rPr lang="en-US" dirty="0" err="1" smtClean="0">
              <a:solidFill>
                <a:schemeClr val="bg2">
                  <a:lumMod val="50000"/>
                </a:schemeClr>
              </a:solidFill>
            </a:rPr>
            <a:t>của</a:t>
          </a:r>
          <a:r>
            <a:rPr lang="en-US" dirty="0" smtClean="0">
              <a:solidFill>
                <a:schemeClr val="bg2">
                  <a:lumMod val="50000"/>
                </a:schemeClr>
              </a:solidFill>
            </a:rPr>
            <a:t> </a:t>
          </a:r>
          <a:r>
            <a:rPr lang="en-US" dirty="0" err="1" smtClean="0">
              <a:solidFill>
                <a:schemeClr val="bg2">
                  <a:lumMod val="50000"/>
                </a:schemeClr>
              </a:solidFill>
            </a:rPr>
            <a:t>cây</a:t>
          </a:r>
          <a:r>
            <a:rPr lang="en-US" dirty="0" smtClean="0">
              <a:solidFill>
                <a:schemeClr val="bg2">
                  <a:lumMod val="50000"/>
                </a:schemeClr>
              </a:solidFill>
            </a:rPr>
            <a:t> </a:t>
          </a:r>
          <a:r>
            <a:rPr lang="en-US" dirty="0" err="1" smtClean="0">
              <a:solidFill>
                <a:schemeClr val="bg2">
                  <a:lumMod val="50000"/>
                </a:schemeClr>
              </a:solidFill>
            </a:rPr>
            <a:t>tre</a:t>
          </a:r>
          <a:r>
            <a:rPr lang="en-US" dirty="0" smtClean="0">
              <a:solidFill>
                <a:schemeClr val="bg2">
                  <a:lumMod val="50000"/>
                </a:schemeClr>
              </a:solidFill>
            </a:rPr>
            <a:t> </a:t>
          </a:r>
          <a:r>
            <a:rPr lang="en-US" dirty="0" err="1" smtClean="0">
              <a:solidFill>
                <a:schemeClr val="bg2">
                  <a:lumMod val="50000"/>
                </a:schemeClr>
              </a:solidFill>
            </a:rPr>
            <a:t>đối</a:t>
          </a:r>
          <a:r>
            <a:rPr lang="en-US" dirty="0" smtClean="0">
              <a:solidFill>
                <a:schemeClr val="bg2">
                  <a:lumMod val="50000"/>
                </a:schemeClr>
              </a:solidFill>
            </a:rPr>
            <a:t> </a:t>
          </a:r>
          <a:r>
            <a:rPr lang="en-US" dirty="0" err="1" smtClean="0">
              <a:solidFill>
                <a:schemeClr val="bg2">
                  <a:lumMod val="50000"/>
                </a:schemeClr>
              </a:solidFill>
            </a:rPr>
            <a:t>với</a:t>
          </a:r>
          <a:r>
            <a:rPr lang="en-US" dirty="0" smtClean="0">
              <a:solidFill>
                <a:schemeClr val="bg2">
                  <a:lumMod val="50000"/>
                </a:schemeClr>
              </a:solidFill>
            </a:rPr>
            <a:t> </a:t>
          </a:r>
          <a:r>
            <a:rPr lang="en-US" dirty="0" err="1" smtClean="0">
              <a:solidFill>
                <a:schemeClr val="bg2">
                  <a:lumMod val="50000"/>
                </a:schemeClr>
              </a:solidFill>
            </a:rPr>
            <a:t>người</a:t>
          </a:r>
          <a:r>
            <a:rPr lang="en-US" dirty="0" smtClean="0">
              <a:solidFill>
                <a:schemeClr val="bg2">
                  <a:lumMod val="50000"/>
                </a:schemeClr>
              </a:solidFill>
            </a:rPr>
            <a:t> </a:t>
          </a:r>
          <a:r>
            <a:rPr lang="en-US" dirty="0" err="1" smtClean="0">
              <a:solidFill>
                <a:schemeClr val="bg2">
                  <a:lumMod val="50000"/>
                </a:schemeClr>
              </a:solidFill>
            </a:rPr>
            <a:t>dân</a:t>
          </a:r>
          <a:r>
            <a:rPr lang="en-US" dirty="0" smtClean="0">
              <a:solidFill>
                <a:schemeClr val="bg2">
                  <a:lumMod val="50000"/>
                </a:schemeClr>
              </a:solidFill>
            </a:rPr>
            <a:t> </a:t>
          </a:r>
          <a:r>
            <a:rPr lang="en-US" dirty="0" err="1" smtClean="0">
              <a:solidFill>
                <a:schemeClr val="bg2">
                  <a:lumMod val="50000"/>
                </a:schemeClr>
              </a:solidFill>
            </a:rPr>
            <a:t>Việt</a:t>
          </a:r>
          <a:r>
            <a:rPr lang="en-US" dirty="0" smtClean="0">
              <a:solidFill>
                <a:schemeClr val="bg2">
                  <a:lumMod val="50000"/>
                </a:schemeClr>
              </a:solidFill>
            </a:rPr>
            <a:t> Nam</a:t>
          </a:r>
          <a:endParaRPr lang="vi-VN" dirty="0">
            <a:solidFill>
              <a:schemeClr val="bg2">
                <a:lumMod val="50000"/>
              </a:schemeClr>
            </a:solidFill>
          </a:endParaRPr>
        </a:p>
      </dgm:t>
    </dgm:pt>
    <dgm:pt modelId="{2EDB8F55-0007-4BA9-A4E8-530C8AD3874B}" type="parTrans" cxnId="{D78D6CA9-0DBE-4944-A552-7A7C2CC0987C}">
      <dgm:prSet/>
      <dgm:spPr/>
      <dgm:t>
        <a:bodyPr/>
        <a:lstStyle/>
        <a:p>
          <a:endParaRPr lang="vi-VN"/>
        </a:p>
      </dgm:t>
    </dgm:pt>
    <dgm:pt modelId="{36EB0944-8F7A-4D19-B3B1-0CEF4ED39BA4}" type="sibTrans" cxnId="{D78D6CA9-0DBE-4944-A552-7A7C2CC0987C}">
      <dgm:prSet/>
      <dgm:spPr/>
      <dgm:t>
        <a:bodyPr/>
        <a:lstStyle/>
        <a:p>
          <a:endParaRPr lang="vi-VN"/>
        </a:p>
      </dgm:t>
    </dgm:pt>
    <dgm:pt modelId="{D0014CC7-EB48-4634-BC16-70CE6D803CD9}">
      <dgm:prSet/>
      <dgm:spPr/>
      <dgm:t>
        <a:bodyPr/>
        <a:lstStyle/>
        <a:p>
          <a:pPr algn="just"/>
          <a:r>
            <a:rPr lang="en-US" dirty="0" smtClean="0">
              <a:solidFill>
                <a:schemeClr val="bg2">
                  <a:lumMod val="50000"/>
                </a:schemeClr>
              </a:solidFill>
            </a:rPr>
            <a:t>1. </a:t>
          </a:r>
          <a:r>
            <a:rPr lang="en-US" dirty="0" err="1" smtClean="0">
              <a:solidFill>
                <a:schemeClr val="bg2">
                  <a:lumMod val="50000"/>
                </a:schemeClr>
              </a:solidFill>
            </a:rPr>
            <a:t>Nghệ</a:t>
          </a:r>
          <a:r>
            <a:rPr lang="en-US" dirty="0" smtClean="0">
              <a:solidFill>
                <a:schemeClr val="bg2">
                  <a:lumMod val="50000"/>
                </a:schemeClr>
              </a:solidFill>
            </a:rPr>
            <a:t> </a:t>
          </a:r>
          <a:r>
            <a:rPr lang="en-US" dirty="0" err="1" smtClean="0">
              <a:solidFill>
                <a:schemeClr val="bg2">
                  <a:lumMod val="50000"/>
                </a:schemeClr>
              </a:solidFill>
            </a:rPr>
            <a:t>thuật</a:t>
          </a:r>
          <a:endParaRPr lang="vi-VN" dirty="0">
            <a:solidFill>
              <a:schemeClr val="bg2">
                <a:lumMod val="50000"/>
              </a:schemeClr>
            </a:solidFill>
          </a:endParaRPr>
        </a:p>
      </dgm:t>
    </dgm:pt>
    <dgm:pt modelId="{B95B6918-41EC-44EB-B5D0-D56D0101A6B1}" type="parTrans" cxnId="{1C5BBD58-4A37-4B66-AB07-7322AEC5839C}">
      <dgm:prSet/>
      <dgm:spPr/>
      <dgm:t>
        <a:bodyPr/>
        <a:lstStyle/>
        <a:p>
          <a:endParaRPr lang="vi-VN"/>
        </a:p>
      </dgm:t>
    </dgm:pt>
    <dgm:pt modelId="{3C259959-A8FD-4995-91E8-97EB6D573AB6}" type="sibTrans" cxnId="{1C5BBD58-4A37-4B66-AB07-7322AEC5839C}">
      <dgm:prSet/>
      <dgm:spPr/>
      <dgm:t>
        <a:bodyPr/>
        <a:lstStyle/>
        <a:p>
          <a:endParaRPr lang="vi-VN"/>
        </a:p>
      </dgm:t>
    </dgm:pt>
    <dgm:pt modelId="{CA7B8CA0-DDB8-4E26-B1B7-B9406B7CB1C9}">
      <dgm:prSet/>
      <dgm:spPr/>
      <dgm:t>
        <a:bodyPr/>
        <a:lstStyle/>
        <a:p>
          <a:pPr algn="just"/>
          <a:r>
            <a:rPr lang="en-US" dirty="0" smtClean="0">
              <a:solidFill>
                <a:schemeClr val="bg2">
                  <a:lumMod val="50000"/>
                </a:schemeClr>
              </a:solidFill>
            </a:rPr>
            <a:t>2. </a:t>
          </a:r>
          <a:r>
            <a:rPr lang="en-US" dirty="0" err="1" smtClean="0">
              <a:solidFill>
                <a:schemeClr val="bg2">
                  <a:lumMod val="50000"/>
                </a:schemeClr>
              </a:solidFill>
            </a:rPr>
            <a:t>Nội</a:t>
          </a:r>
          <a:r>
            <a:rPr lang="en-US" dirty="0" smtClean="0">
              <a:solidFill>
                <a:schemeClr val="bg2">
                  <a:lumMod val="50000"/>
                </a:schemeClr>
              </a:solidFill>
            </a:rPr>
            <a:t> dung</a:t>
          </a:r>
          <a:endParaRPr lang="vi-VN" dirty="0">
            <a:solidFill>
              <a:schemeClr val="bg2">
                <a:lumMod val="50000"/>
              </a:schemeClr>
            </a:solidFill>
          </a:endParaRPr>
        </a:p>
      </dgm:t>
    </dgm:pt>
    <dgm:pt modelId="{97BBC2BE-D293-41F7-A690-8899B418B8BC}" type="parTrans" cxnId="{9B8E56D7-2A90-46AD-8E63-74DF34A164ED}">
      <dgm:prSet/>
      <dgm:spPr/>
      <dgm:t>
        <a:bodyPr/>
        <a:lstStyle/>
        <a:p>
          <a:endParaRPr lang="vi-VN"/>
        </a:p>
      </dgm:t>
    </dgm:pt>
    <dgm:pt modelId="{39931B92-B417-4180-9590-2BEC33A7DB62}" type="sibTrans" cxnId="{9B8E56D7-2A90-46AD-8E63-74DF34A164ED}">
      <dgm:prSet/>
      <dgm:spPr/>
      <dgm:t>
        <a:bodyPr/>
        <a:lstStyle/>
        <a:p>
          <a:endParaRPr lang="vi-VN"/>
        </a:p>
      </dgm:t>
    </dgm:pt>
    <dgm:pt modelId="{C2F8B7B1-A520-447D-BE0D-1F71B2562048}" type="pres">
      <dgm:prSet presAssocID="{0F72B76C-9749-4437-8D6D-9516421CA3B6}" presName="Name0" presStyleCnt="0">
        <dgm:presLayoutVars>
          <dgm:dir/>
          <dgm:animLvl val="lvl"/>
          <dgm:resizeHandles val="exact"/>
        </dgm:presLayoutVars>
      </dgm:prSet>
      <dgm:spPr/>
      <dgm:t>
        <a:bodyPr/>
        <a:lstStyle/>
        <a:p>
          <a:endParaRPr lang="vi-VN"/>
        </a:p>
      </dgm:t>
    </dgm:pt>
    <dgm:pt modelId="{B62EE68D-9818-4ED8-9365-33FD7B758A08}" type="pres">
      <dgm:prSet presAssocID="{AE2EA0C6-4FFB-4810-AAF1-8BEA7C14388A}" presName="composite" presStyleCnt="0"/>
      <dgm:spPr/>
    </dgm:pt>
    <dgm:pt modelId="{B8F41EC8-8F81-4482-A2C4-F503F195FDB6}" type="pres">
      <dgm:prSet presAssocID="{AE2EA0C6-4FFB-4810-AAF1-8BEA7C14388A}" presName="parTx" presStyleLbl="alignNode1" presStyleIdx="0" presStyleCnt="3">
        <dgm:presLayoutVars>
          <dgm:chMax val="0"/>
          <dgm:chPref val="0"/>
          <dgm:bulletEnabled val="1"/>
        </dgm:presLayoutVars>
      </dgm:prSet>
      <dgm:spPr/>
      <dgm:t>
        <a:bodyPr/>
        <a:lstStyle/>
        <a:p>
          <a:endParaRPr lang="vi-VN"/>
        </a:p>
      </dgm:t>
    </dgm:pt>
    <dgm:pt modelId="{BEF4720D-30C4-4F1C-A662-A1D939B9C825}" type="pres">
      <dgm:prSet presAssocID="{AE2EA0C6-4FFB-4810-AAF1-8BEA7C14388A}" presName="desTx" presStyleLbl="alignAccFollowNode1" presStyleIdx="0" presStyleCnt="3">
        <dgm:presLayoutVars>
          <dgm:bulletEnabled val="1"/>
        </dgm:presLayoutVars>
      </dgm:prSet>
      <dgm:spPr/>
      <dgm:t>
        <a:bodyPr/>
        <a:lstStyle/>
        <a:p>
          <a:endParaRPr lang="vi-VN"/>
        </a:p>
      </dgm:t>
    </dgm:pt>
    <dgm:pt modelId="{7A4C8330-37D8-4BE7-B40C-4CE129285F5B}" type="pres">
      <dgm:prSet presAssocID="{8A7625E8-4BBD-4B38-9945-948FDCCA7C78}" presName="space" presStyleCnt="0"/>
      <dgm:spPr/>
    </dgm:pt>
    <dgm:pt modelId="{BBEF3542-0D62-452C-AB86-BCA56BA6B4AB}" type="pres">
      <dgm:prSet presAssocID="{CC234D01-8B3C-44CF-A887-F169B42C81E6}" presName="composite" presStyleCnt="0"/>
      <dgm:spPr/>
    </dgm:pt>
    <dgm:pt modelId="{178F535A-BA81-4DF9-84FC-8A4AA2F04ED4}" type="pres">
      <dgm:prSet presAssocID="{CC234D01-8B3C-44CF-A887-F169B42C81E6}" presName="parTx" presStyleLbl="alignNode1" presStyleIdx="1" presStyleCnt="3">
        <dgm:presLayoutVars>
          <dgm:chMax val="0"/>
          <dgm:chPref val="0"/>
          <dgm:bulletEnabled val="1"/>
        </dgm:presLayoutVars>
      </dgm:prSet>
      <dgm:spPr/>
      <dgm:t>
        <a:bodyPr/>
        <a:lstStyle/>
        <a:p>
          <a:endParaRPr lang="vi-VN"/>
        </a:p>
      </dgm:t>
    </dgm:pt>
    <dgm:pt modelId="{C29F0690-78FB-48A2-A2CF-C02510651373}" type="pres">
      <dgm:prSet presAssocID="{CC234D01-8B3C-44CF-A887-F169B42C81E6}" presName="desTx" presStyleLbl="alignAccFollowNode1" presStyleIdx="1" presStyleCnt="3">
        <dgm:presLayoutVars>
          <dgm:bulletEnabled val="1"/>
        </dgm:presLayoutVars>
      </dgm:prSet>
      <dgm:spPr/>
      <dgm:t>
        <a:bodyPr/>
        <a:lstStyle/>
        <a:p>
          <a:endParaRPr lang="vi-VN"/>
        </a:p>
      </dgm:t>
    </dgm:pt>
    <dgm:pt modelId="{0C500464-B215-41B8-A5F3-39553A5F020C}" type="pres">
      <dgm:prSet presAssocID="{EE335A45-B4F4-49B7-A3EC-E3501350944B}" presName="space" presStyleCnt="0"/>
      <dgm:spPr/>
    </dgm:pt>
    <dgm:pt modelId="{3F0D710E-80EC-4E39-8323-29B4E5934480}" type="pres">
      <dgm:prSet presAssocID="{F9D7630B-68A8-4996-BB5A-9B4CB67FBB8B}" presName="composite" presStyleCnt="0"/>
      <dgm:spPr/>
    </dgm:pt>
    <dgm:pt modelId="{44D584C2-CF31-4599-8BC0-A297D2834A10}" type="pres">
      <dgm:prSet presAssocID="{F9D7630B-68A8-4996-BB5A-9B4CB67FBB8B}" presName="parTx" presStyleLbl="alignNode1" presStyleIdx="2" presStyleCnt="3">
        <dgm:presLayoutVars>
          <dgm:chMax val="0"/>
          <dgm:chPref val="0"/>
          <dgm:bulletEnabled val="1"/>
        </dgm:presLayoutVars>
      </dgm:prSet>
      <dgm:spPr/>
      <dgm:t>
        <a:bodyPr/>
        <a:lstStyle/>
        <a:p>
          <a:endParaRPr lang="vi-VN"/>
        </a:p>
      </dgm:t>
    </dgm:pt>
    <dgm:pt modelId="{A1A7F5EC-96EF-4C78-8DD1-6E8CD211CFB2}" type="pres">
      <dgm:prSet presAssocID="{F9D7630B-68A8-4996-BB5A-9B4CB67FBB8B}" presName="desTx" presStyleLbl="alignAccFollowNode1" presStyleIdx="2" presStyleCnt="3">
        <dgm:presLayoutVars>
          <dgm:bulletEnabled val="1"/>
        </dgm:presLayoutVars>
      </dgm:prSet>
      <dgm:spPr/>
      <dgm:t>
        <a:bodyPr/>
        <a:lstStyle/>
        <a:p>
          <a:endParaRPr lang="vi-VN"/>
        </a:p>
      </dgm:t>
    </dgm:pt>
  </dgm:ptLst>
  <dgm:cxnLst>
    <dgm:cxn modelId="{5AD0915C-9179-427E-A433-F7FD46EF169D}" srcId="{0F72B76C-9749-4437-8D6D-9516421CA3B6}" destId="{AE2EA0C6-4FFB-4810-AAF1-8BEA7C14388A}" srcOrd="0" destOrd="0" parTransId="{C6E3ABE1-F317-487D-AF4E-1537ED4993A6}" sibTransId="{8A7625E8-4BBD-4B38-9945-948FDCCA7C78}"/>
    <dgm:cxn modelId="{FC8E5547-C2CE-4A03-B154-85F97A45EE86}" srcId="{CC234D01-8B3C-44CF-A887-F169B42C81E6}" destId="{638FEA87-6E85-4CBD-B10B-7D50C3828002}" srcOrd="0" destOrd="0" parTransId="{4FE665AC-6C5F-40F7-952D-9FE3780567E1}" sibTransId="{358AB1A7-FD0B-4287-B57D-1199F19748E2}"/>
    <dgm:cxn modelId="{D78D6CA9-0DBE-4944-A552-7A7C2CC0987C}" srcId="{876D024F-5C72-4DE3-874A-5536A1301F2A}" destId="{04CEC2F1-F459-437F-8832-95DF18574DE4}" srcOrd="1" destOrd="0" parTransId="{2EDB8F55-0007-4BA9-A4E8-530C8AD3874B}" sibTransId="{36EB0944-8F7A-4D19-B3B1-0CEF4ED39BA4}"/>
    <dgm:cxn modelId="{DF6EF8A8-56A2-4218-89D8-F4375FA49D73}" srcId="{CC234D01-8B3C-44CF-A887-F169B42C81E6}" destId="{876D024F-5C72-4DE3-874A-5536A1301F2A}" srcOrd="1" destOrd="0" parTransId="{F57CA5E3-382B-425A-97E7-350896E569A1}" sibTransId="{1B7B4AD8-682A-4531-9FD6-9A09EE99FA75}"/>
    <dgm:cxn modelId="{AC67F9DE-357E-4670-A48A-D4A7B20F1695}" type="presOf" srcId="{638FEA87-6E85-4CBD-B10B-7D50C3828002}" destId="{C29F0690-78FB-48A2-A2CF-C02510651373}" srcOrd="0" destOrd="0" presId="urn:microsoft.com/office/officeart/2005/8/layout/hList1"/>
    <dgm:cxn modelId="{FCEC50FB-D860-40D3-A574-6679C4212FDE}" type="presOf" srcId="{243FFD53-B139-43B2-BB4D-ACA2607A4553}" destId="{BEF4720D-30C4-4F1C-A662-A1D939B9C825}" srcOrd="0" destOrd="0" presId="urn:microsoft.com/office/officeart/2005/8/layout/hList1"/>
    <dgm:cxn modelId="{9B8E56D7-2A90-46AD-8E63-74DF34A164ED}" srcId="{F9D7630B-68A8-4996-BB5A-9B4CB67FBB8B}" destId="{CA7B8CA0-DDB8-4E26-B1B7-B9406B7CB1C9}" srcOrd="1" destOrd="0" parTransId="{97BBC2BE-D293-41F7-A690-8899B418B8BC}" sibTransId="{39931B92-B417-4180-9590-2BEC33A7DB62}"/>
    <dgm:cxn modelId="{D7A4DE95-9715-4CEC-BCAA-38FB23135BED}" srcId="{876D024F-5C72-4DE3-874A-5536A1301F2A}" destId="{E9630906-FE43-466A-8C20-A5249F406093}" srcOrd="0" destOrd="0" parTransId="{D9D01559-21EB-48BC-950F-D84A4BDCF457}" sibTransId="{F79E0AB2-BBEA-4FB8-AB30-CFA285A20300}"/>
    <dgm:cxn modelId="{71702F0A-4926-4626-A759-FEB653E4B96C}" type="presOf" srcId="{0F72B76C-9749-4437-8D6D-9516421CA3B6}" destId="{C2F8B7B1-A520-447D-BE0D-1F71B2562048}" srcOrd="0" destOrd="0" presId="urn:microsoft.com/office/officeart/2005/8/layout/hList1"/>
    <dgm:cxn modelId="{1C5BBD58-4A37-4B66-AB07-7322AEC5839C}" srcId="{F9D7630B-68A8-4996-BB5A-9B4CB67FBB8B}" destId="{D0014CC7-EB48-4634-BC16-70CE6D803CD9}" srcOrd="0" destOrd="0" parTransId="{B95B6918-41EC-44EB-B5D0-D56D0101A6B1}" sibTransId="{3C259959-A8FD-4995-91E8-97EB6D573AB6}"/>
    <dgm:cxn modelId="{7EF384EC-B096-4308-AD37-7C1F05B0EDC6}" type="presOf" srcId="{DAF6D04B-2FC2-42D9-8216-5429176222B5}" destId="{BEF4720D-30C4-4F1C-A662-A1D939B9C825}" srcOrd="0" destOrd="1" presId="urn:microsoft.com/office/officeart/2005/8/layout/hList1"/>
    <dgm:cxn modelId="{006B1A25-3EA9-4551-A155-5F2989035C3A}" type="presOf" srcId="{AE2EA0C6-4FFB-4810-AAF1-8BEA7C14388A}" destId="{B8F41EC8-8F81-4482-A2C4-F503F195FDB6}" srcOrd="0" destOrd="0" presId="urn:microsoft.com/office/officeart/2005/8/layout/hList1"/>
    <dgm:cxn modelId="{FAE59A80-BFC6-425A-BDAF-D1D03C067C18}" srcId="{AE2EA0C6-4FFB-4810-AAF1-8BEA7C14388A}" destId="{DAF6D04B-2FC2-42D9-8216-5429176222B5}" srcOrd="1" destOrd="0" parTransId="{B4945134-015C-40BC-A1A7-6089E18E1504}" sibTransId="{917B7300-7ECE-4BD6-9143-8C342EED5C94}"/>
    <dgm:cxn modelId="{384DD5D1-8727-4578-A15A-ECA297937D99}" type="presOf" srcId="{F9D7630B-68A8-4996-BB5A-9B4CB67FBB8B}" destId="{44D584C2-CF31-4599-8BC0-A297D2834A10}" srcOrd="0" destOrd="0" presId="urn:microsoft.com/office/officeart/2005/8/layout/hList1"/>
    <dgm:cxn modelId="{2FD78CAA-6DEE-4B06-8250-43119F9FB40A}" srcId="{0F72B76C-9749-4437-8D6D-9516421CA3B6}" destId="{F9D7630B-68A8-4996-BB5A-9B4CB67FBB8B}" srcOrd="2" destOrd="0" parTransId="{33F5482F-E811-424E-9AAE-8D5A9D1A005D}" sibTransId="{4CDB911E-25C7-4C4C-8686-23D4684FAEF1}"/>
    <dgm:cxn modelId="{C1A8A446-8942-4CE0-B2F2-F81B8E28D1F0}" type="presOf" srcId="{CA7B8CA0-DDB8-4E26-B1B7-B9406B7CB1C9}" destId="{A1A7F5EC-96EF-4C78-8DD1-6E8CD211CFB2}" srcOrd="0" destOrd="1" presId="urn:microsoft.com/office/officeart/2005/8/layout/hList1"/>
    <dgm:cxn modelId="{4FBEE265-834F-486D-BA56-0281046FE307}" srcId="{0F72B76C-9749-4437-8D6D-9516421CA3B6}" destId="{CC234D01-8B3C-44CF-A887-F169B42C81E6}" srcOrd="1" destOrd="0" parTransId="{D893F22A-4035-4F28-AB22-B0890EBB8B99}" sibTransId="{EE335A45-B4F4-49B7-A3EC-E3501350944B}"/>
    <dgm:cxn modelId="{384E91CF-9902-46C6-83C7-7E3DA0817F23}" type="presOf" srcId="{D0014CC7-EB48-4634-BC16-70CE6D803CD9}" destId="{A1A7F5EC-96EF-4C78-8DD1-6E8CD211CFB2}" srcOrd="0" destOrd="0" presId="urn:microsoft.com/office/officeart/2005/8/layout/hList1"/>
    <dgm:cxn modelId="{12EF3F54-EF0D-4D9F-8DC0-931A6A725379}" type="presOf" srcId="{E9630906-FE43-466A-8C20-A5249F406093}" destId="{C29F0690-78FB-48A2-A2CF-C02510651373}" srcOrd="0" destOrd="2" presId="urn:microsoft.com/office/officeart/2005/8/layout/hList1"/>
    <dgm:cxn modelId="{28D7DA15-4528-4DCD-99C2-EFFDE330E451}" type="presOf" srcId="{04CEC2F1-F459-437F-8832-95DF18574DE4}" destId="{C29F0690-78FB-48A2-A2CF-C02510651373}" srcOrd="0" destOrd="3" presId="urn:microsoft.com/office/officeart/2005/8/layout/hList1"/>
    <dgm:cxn modelId="{CEE7F180-D6D0-4CE2-9877-EB119EBA1969}" srcId="{AE2EA0C6-4FFB-4810-AAF1-8BEA7C14388A}" destId="{243FFD53-B139-43B2-BB4D-ACA2607A4553}" srcOrd="0" destOrd="0" parTransId="{DB3666E0-913B-4858-BD3A-F510724DEB7B}" sibTransId="{214CFC7A-BC53-43E0-AEF6-2E9AA50832D9}"/>
    <dgm:cxn modelId="{7B83981E-ED7A-48A1-B220-FAC0C54D14F2}" type="presOf" srcId="{876D024F-5C72-4DE3-874A-5536A1301F2A}" destId="{C29F0690-78FB-48A2-A2CF-C02510651373}" srcOrd="0" destOrd="1" presId="urn:microsoft.com/office/officeart/2005/8/layout/hList1"/>
    <dgm:cxn modelId="{1573B064-FBCD-4C20-A3CD-3786451FF72C}" type="presOf" srcId="{CC234D01-8B3C-44CF-A887-F169B42C81E6}" destId="{178F535A-BA81-4DF9-84FC-8A4AA2F04ED4}" srcOrd="0" destOrd="0" presId="urn:microsoft.com/office/officeart/2005/8/layout/hList1"/>
    <dgm:cxn modelId="{90EFF2F7-4CB7-4A92-9F48-86AD91B9757E}" type="presParOf" srcId="{C2F8B7B1-A520-447D-BE0D-1F71B2562048}" destId="{B62EE68D-9818-4ED8-9365-33FD7B758A08}" srcOrd="0" destOrd="0" presId="urn:microsoft.com/office/officeart/2005/8/layout/hList1"/>
    <dgm:cxn modelId="{6947700D-E6F9-4C37-A638-DB316D981DC4}" type="presParOf" srcId="{B62EE68D-9818-4ED8-9365-33FD7B758A08}" destId="{B8F41EC8-8F81-4482-A2C4-F503F195FDB6}" srcOrd="0" destOrd="0" presId="urn:microsoft.com/office/officeart/2005/8/layout/hList1"/>
    <dgm:cxn modelId="{6C536B1E-008B-4926-82B1-11E8F6D13F35}" type="presParOf" srcId="{B62EE68D-9818-4ED8-9365-33FD7B758A08}" destId="{BEF4720D-30C4-4F1C-A662-A1D939B9C825}" srcOrd="1" destOrd="0" presId="urn:microsoft.com/office/officeart/2005/8/layout/hList1"/>
    <dgm:cxn modelId="{BC7980BA-4774-47D2-A114-4B562F44846E}" type="presParOf" srcId="{C2F8B7B1-A520-447D-BE0D-1F71B2562048}" destId="{7A4C8330-37D8-4BE7-B40C-4CE129285F5B}" srcOrd="1" destOrd="0" presId="urn:microsoft.com/office/officeart/2005/8/layout/hList1"/>
    <dgm:cxn modelId="{613E8292-34AC-49A4-9E49-E1C2F871B252}" type="presParOf" srcId="{C2F8B7B1-A520-447D-BE0D-1F71B2562048}" destId="{BBEF3542-0D62-452C-AB86-BCA56BA6B4AB}" srcOrd="2" destOrd="0" presId="urn:microsoft.com/office/officeart/2005/8/layout/hList1"/>
    <dgm:cxn modelId="{7BBD3A1E-9C4B-4D6F-87D8-5DF4CD110DB1}" type="presParOf" srcId="{BBEF3542-0D62-452C-AB86-BCA56BA6B4AB}" destId="{178F535A-BA81-4DF9-84FC-8A4AA2F04ED4}" srcOrd="0" destOrd="0" presId="urn:microsoft.com/office/officeart/2005/8/layout/hList1"/>
    <dgm:cxn modelId="{BB0CD725-22DF-4066-8BD2-99163B02DD1E}" type="presParOf" srcId="{BBEF3542-0D62-452C-AB86-BCA56BA6B4AB}" destId="{C29F0690-78FB-48A2-A2CF-C02510651373}" srcOrd="1" destOrd="0" presId="urn:microsoft.com/office/officeart/2005/8/layout/hList1"/>
    <dgm:cxn modelId="{00BB1B1D-A1D1-4849-A733-1382661C41B8}" type="presParOf" srcId="{C2F8B7B1-A520-447D-BE0D-1F71B2562048}" destId="{0C500464-B215-41B8-A5F3-39553A5F020C}" srcOrd="3" destOrd="0" presId="urn:microsoft.com/office/officeart/2005/8/layout/hList1"/>
    <dgm:cxn modelId="{CC8BCFB2-5A9A-4076-A5BB-7248C2C31161}" type="presParOf" srcId="{C2F8B7B1-A520-447D-BE0D-1F71B2562048}" destId="{3F0D710E-80EC-4E39-8323-29B4E5934480}" srcOrd="4" destOrd="0" presId="urn:microsoft.com/office/officeart/2005/8/layout/hList1"/>
    <dgm:cxn modelId="{349808BD-2F12-4D19-AA91-ED1A9209BC4F}" type="presParOf" srcId="{3F0D710E-80EC-4E39-8323-29B4E5934480}" destId="{44D584C2-CF31-4599-8BC0-A297D2834A10}" srcOrd="0" destOrd="0" presId="urn:microsoft.com/office/officeart/2005/8/layout/hList1"/>
    <dgm:cxn modelId="{A7C07484-3F13-40AE-8E7B-2B16B853CFDB}" type="presParOf" srcId="{3F0D710E-80EC-4E39-8323-29B4E5934480}" destId="{A1A7F5EC-96EF-4C78-8DD1-6E8CD211CFB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1EC8-8F81-4482-A2C4-F503F195FDB6}">
      <dsp:nvSpPr>
        <dsp:cNvPr id="0" name=""/>
        <dsp:cNvSpPr/>
      </dsp:nvSpPr>
      <dsp:spPr>
        <a:xfrm>
          <a:off x="2446" y="95022"/>
          <a:ext cx="2385210" cy="66163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solidFill>
                <a:schemeClr val="accent2"/>
              </a:solidFill>
            </a:rPr>
            <a:t>I. </a:t>
          </a:r>
          <a:r>
            <a:rPr lang="en-US" sz="1900" kern="1200" dirty="0" err="1" smtClean="0">
              <a:solidFill>
                <a:schemeClr val="accent2"/>
              </a:solidFill>
            </a:rPr>
            <a:t>Tác</a:t>
          </a:r>
          <a:r>
            <a:rPr lang="en-US" sz="1900" kern="1200" dirty="0" smtClean="0">
              <a:solidFill>
                <a:schemeClr val="accent2"/>
              </a:solidFill>
            </a:rPr>
            <a:t> </a:t>
          </a:r>
          <a:r>
            <a:rPr lang="en-US" sz="1900" kern="1200" dirty="0" err="1" smtClean="0">
              <a:solidFill>
                <a:schemeClr val="accent2"/>
              </a:solidFill>
            </a:rPr>
            <a:t>giả</a:t>
          </a:r>
          <a:r>
            <a:rPr lang="en-US" sz="1900" kern="1200" dirty="0" smtClean="0">
              <a:solidFill>
                <a:schemeClr val="accent2"/>
              </a:solidFill>
            </a:rPr>
            <a:t>, </a:t>
          </a:r>
          <a:r>
            <a:rPr lang="en-US" sz="1900" kern="1200" dirty="0" err="1" smtClean="0">
              <a:solidFill>
                <a:schemeClr val="accent2"/>
              </a:solidFill>
            </a:rPr>
            <a:t>tác</a:t>
          </a:r>
          <a:r>
            <a:rPr lang="en-US" sz="1900" kern="1200" dirty="0" smtClean="0">
              <a:solidFill>
                <a:schemeClr val="accent2"/>
              </a:solidFill>
            </a:rPr>
            <a:t> </a:t>
          </a:r>
          <a:r>
            <a:rPr lang="en-US" sz="1900" kern="1200" dirty="0" err="1" smtClean="0">
              <a:solidFill>
                <a:schemeClr val="accent2"/>
              </a:solidFill>
            </a:rPr>
            <a:t>phẩm</a:t>
          </a:r>
          <a:endParaRPr lang="vi-VN" sz="1900" kern="1200" dirty="0">
            <a:solidFill>
              <a:schemeClr val="accent2"/>
            </a:solidFill>
          </a:endParaRPr>
        </a:p>
      </dsp:txBody>
      <dsp:txXfrm>
        <a:off x="2446" y="95022"/>
        <a:ext cx="2385210" cy="661636"/>
      </dsp:txXfrm>
    </dsp:sp>
    <dsp:sp modelId="{BEF4720D-30C4-4F1C-A662-A1D939B9C825}">
      <dsp:nvSpPr>
        <dsp:cNvPr id="0" name=""/>
        <dsp:cNvSpPr/>
      </dsp:nvSpPr>
      <dsp:spPr>
        <a:xfrm>
          <a:off x="2446" y="756658"/>
          <a:ext cx="2385210" cy="23991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just" defTabSz="844550">
            <a:lnSpc>
              <a:spcPct val="90000"/>
            </a:lnSpc>
            <a:spcBef>
              <a:spcPct val="0"/>
            </a:spcBef>
            <a:spcAft>
              <a:spcPct val="15000"/>
            </a:spcAft>
            <a:buChar char="••"/>
          </a:pPr>
          <a:r>
            <a:rPr lang="en-US" sz="1900" kern="1200" dirty="0" smtClean="0">
              <a:solidFill>
                <a:schemeClr val="bg2">
                  <a:lumMod val="50000"/>
                </a:schemeClr>
              </a:solidFill>
            </a:rPr>
            <a:t>1. </a:t>
          </a:r>
          <a:r>
            <a:rPr lang="en-US" sz="1900" kern="1200" dirty="0" err="1" smtClean="0">
              <a:solidFill>
                <a:schemeClr val="bg2">
                  <a:lumMod val="50000"/>
                </a:schemeClr>
              </a:solidFill>
            </a:rPr>
            <a:t>Tác</a:t>
          </a:r>
          <a:r>
            <a:rPr lang="en-US" sz="1900" kern="1200" dirty="0" smtClean="0">
              <a:solidFill>
                <a:schemeClr val="bg2">
                  <a:lumMod val="50000"/>
                </a:schemeClr>
              </a:solidFill>
            </a:rPr>
            <a:t> </a:t>
          </a:r>
          <a:r>
            <a:rPr lang="en-US" sz="1900" kern="1200" dirty="0" err="1" smtClean="0">
              <a:solidFill>
                <a:schemeClr val="bg2">
                  <a:lumMod val="50000"/>
                </a:schemeClr>
              </a:solidFill>
            </a:rPr>
            <a:t>giả</a:t>
          </a:r>
          <a:endParaRPr lang="vi-VN" sz="1900" kern="1200" dirty="0">
            <a:solidFill>
              <a:schemeClr val="bg2">
                <a:lumMod val="50000"/>
              </a:schemeClr>
            </a:solidFill>
          </a:endParaRPr>
        </a:p>
        <a:p>
          <a:pPr marL="171450" lvl="1" indent="-171450" algn="just" defTabSz="844550">
            <a:lnSpc>
              <a:spcPct val="90000"/>
            </a:lnSpc>
            <a:spcBef>
              <a:spcPct val="0"/>
            </a:spcBef>
            <a:spcAft>
              <a:spcPct val="15000"/>
            </a:spcAft>
            <a:buChar char="••"/>
          </a:pPr>
          <a:r>
            <a:rPr lang="en-US" sz="1900" kern="1200" dirty="0" smtClean="0">
              <a:solidFill>
                <a:schemeClr val="bg2">
                  <a:lumMod val="50000"/>
                </a:schemeClr>
              </a:solidFill>
            </a:rPr>
            <a:t>2. </a:t>
          </a:r>
          <a:r>
            <a:rPr lang="en-US" sz="1900" kern="1200" dirty="0" err="1" smtClean="0">
              <a:solidFill>
                <a:schemeClr val="bg2">
                  <a:lumMod val="50000"/>
                </a:schemeClr>
              </a:solidFill>
            </a:rPr>
            <a:t>Tác</a:t>
          </a:r>
          <a:r>
            <a:rPr lang="en-US" sz="1900" kern="1200" dirty="0" smtClean="0">
              <a:solidFill>
                <a:schemeClr val="bg2">
                  <a:lumMod val="50000"/>
                </a:schemeClr>
              </a:solidFill>
            </a:rPr>
            <a:t> </a:t>
          </a:r>
          <a:r>
            <a:rPr lang="en-US" sz="1900" kern="1200" dirty="0" err="1" smtClean="0">
              <a:solidFill>
                <a:schemeClr val="bg2">
                  <a:lumMod val="50000"/>
                </a:schemeClr>
              </a:solidFill>
            </a:rPr>
            <a:t>phẩm</a:t>
          </a:r>
          <a:endParaRPr lang="vi-VN" sz="1900" kern="1200" dirty="0">
            <a:solidFill>
              <a:schemeClr val="bg2">
                <a:lumMod val="50000"/>
              </a:schemeClr>
            </a:solidFill>
          </a:endParaRPr>
        </a:p>
      </dsp:txBody>
      <dsp:txXfrm>
        <a:off x="2446" y="756658"/>
        <a:ext cx="2385210" cy="2399129"/>
      </dsp:txXfrm>
    </dsp:sp>
    <dsp:sp modelId="{178F535A-BA81-4DF9-84FC-8A4AA2F04ED4}">
      <dsp:nvSpPr>
        <dsp:cNvPr id="0" name=""/>
        <dsp:cNvSpPr/>
      </dsp:nvSpPr>
      <dsp:spPr>
        <a:xfrm>
          <a:off x="2721586" y="95022"/>
          <a:ext cx="2385210" cy="66163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solidFill>
                <a:schemeClr val="accent2"/>
              </a:solidFill>
            </a:rPr>
            <a:t>II. </a:t>
          </a:r>
          <a:r>
            <a:rPr lang="en-US" sz="1900" kern="1200" dirty="0" err="1" smtClean="0">
              <a:solidFill>
                <a:schemeClr val="accent2"/>
              </a:solidFill>
            </a:rPr>
            <a:t>Đọc</a:t>
          </a:r>
          <a:r>
            <a:rPr lang="en-US" sz="1900" kern="1200" dirty="0" smtClean="0">
              <a:solidFill>
                <a:schemeClr val="accent2"/>
              </a:solidFill>
            </a:rPr>
            <a:t> – </a:t>
          </a:r>
          <a:r>
            <a:rPr lang="en-US" sz="1900" kern="1200" dirty="0" err="1" smtClean="0">
              <a:solidFill>
                <a:schemeClr val="accent2"/>
              </a:solidFill>
            </a:rPr>
            <a:t>hiểu</a:t>
          </a:r>
          <a:r>
            <a:rPr lang="en-US" sz="1900" kern="1200" dirty="0" smtClean="0">
              <a:solidFill>
                <a:schemeClr val="accent2"/>
              </a:solidFill>
            </a:rPr>
            <a:t> </a:t>
          </a:r>
          <a:r>
            <a:rPr lang="en-US" sz="1900" kern="1200" dirty="0" err="1" smtClean="0">
              <a:solidFill>
                <a:schemeClr val="accent2"/>
              </a:solidFill>
            </a:rPr>
            <a:t>văn</a:t>
          </a:r>
          <a:r>
            <a:rPr lang="en-US" sz="1900" kern="1200" dirty="0" smtClean="0">
              <a:solidFill>
                <a:schemeClr val="accent2"/>
              </a:solidFill>
            </a:rPr>
            <a:t> </a:t>
          </a:r>
          <a:r>
            <a:rPr lang="en-US" sz="1900" kern="1200" dirty="0" err="1" smtClean="0">
              <a:solidFill>
                <a:schemeClr val="accent2"/>
              </a:solidFill>
            </a:rPr>
            <a:t>bản</a:t>
          </a:r>
          <a:endParaRPr lang="vi-VN" sz="1900" kern="1200" dirty="0">
            <a:solidFill>
              <a:schemeClr val="accent2"/>
            </a:solidFill>
          </a:endParaRPr>
        </a:p>
      </dsp:txBody>
      <dsp:txXfrm>
        <a:off x="2721586" y="95022"/>
        <a:ext cx="2385210" cy="661636"/>
      </dsp:txXfrm>
    </dsp:sp>
    <dsp:sp modelId="{C29F0690-78FB-48A2-A2CF-C02510651373}">
      <dsp:nvSpPr>
        <dsp:cNvPr id="0" name=""/>
        <dsp:cNvSpPr/>
      </dsp:nvSpPr>
      <dsp:spPr>
        <a:xfrm>
          <a:off x="2721586" y="756658"/>
          <a:ext cx="2385210" cy="23991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just" defTabSz="844550">
            <a:lnSpc>
              <a:spcPct val="90000"/>
            </a:lnSpc>
            <a:spcBef>
              <a:spcPct val="0"/>
            </a:spcBef>
            <a:spcAft>
              <a:spcPct val="15000"/>
            </a:spcAft>
            <a:buChar char="••"/>
          </a:pPr>
          <a:r>
            <a:rPr lang="en-US" sz="1900" kern="1200" smtClean="0">
              <a:solidFill>
                <a:schemeClr val="bg2">
                  <a:lumMod val="50000"/>
                </a:schemeClr>
              </a:solidFill>
            </a:rPr>
            <a:t>1. Tìm hiểu chung</a:t>
          </a:r>
          <a:endParaRPr lang="vi-VN" sz="1900" kern="1200" dirty="0">
            <a:solidFill>
              <a:schemeClr val="bg2">
                <a:lumMod val="50000"/>
              </a:schemeClr>
            </a:solidFill>
          </a:endParaRPr>
        </a:p>
        <a:p>
          <a:pPr marL="171450" lvl="1" indent="-171450" algn="just" defTabSz="844550">
            <a:lnSpc>
              <a:spcPct val="90000"/>
            </a:lnSpc>
            <a:spcBef>
              <a:spcPct val="0"/>
            </a:spcBef>
            <a:spcAft>
              <a:spcPct val="15000"/>
            </a:spcAft>
            <a:buChar char="••"/>
          </a:pPr>
          <a:r>
            <a:rPr lang="en-US" sz="1900" kern="1200" smtClean="0">
              <a:solidFill>
                <a:schemeClr val="bg2">
                  <a:lumMod val="50000"/>
                </a:schemeClr>
              </a:solidFill>
            </a:rPr>
            <a:t>2. Tìm hiểu chi tiết</a:t>
          </a:r>
          <a:endParaRPr lang="vi-VN" sz="1900" kern="1200" dirty="0">
            <a:solidFill>
              <a:schemeClr val="bg2">
                <a:lumMod val="50000"/>
              </a:schemeClr>
            </a:solidFill>
          </a:endParaRPr>
        </a:p>
        <a:p>
          <a:pPr marL="342900" lvl="2" indent="-171450" algn="just" defTabSz="844550">
            <a:lnSpc>
              <a:spcPct val="90000"/>
            </a:lnSpc>
            <a:spcBef>
              <a:spcPct val="0"/>
            </a:spcBef>
            <a:spcAft>
              <a:spcPct val="15000"/>
            </a:spcAft>
            <a:buChar char="••"/>
          </a:pPr>
          <a:r>
            <a:rPr lang="en-US" sz="1900" kern="1200" dirty="0" smtClean="0">
              <a:solidFill>
                <a:schemeClr val="bg2">
                  <a:lumMod val="50000"/>
                </a:schemeClr>
              </a:solidFill>
            </a:rPr>
            <a:t>2.1. </a:t>
          </a:r>
          <a:r>
            <a:rPr lang="en-US" sz="1900" kern="1200" dirty="0" err="1" smtClean="0">
              <a:solidFill>
                <a:schemeClr val="bg2">
                  <a:lumMod val="50000"/>
                </a:schemeClr>
              </a:solidFill>
            </a:rPr>
            <a:t>Vẻ</a:t>
          </a:r>
          <a:r>
            <a:rPr lang="en-US" sz="1900" kern="1200" dirty="0" smtClean="0">
              <a:solidFill>
                <a:schemeClr val="bg2">
                  <a:lumMod val="50000"/>
                </a:schemeClr>
              </a:solidFill>
            </a:rPr>
            <a:t> </a:t>
          </a:r>
          <a:r>
            <a:rPr lang="en-US" sz="1900" kern="1200" dirty="0" err="1" smtClean="0">
              <a:solidFill>
                <a:schemeClr val="bg2">
                  <a:lumMod val="50000"/>
                </a:schemeClr>
              </a:solidFill>
            </a:rPr>
            <a:t>đẹp</a:t>
          </a:r>
          <a:r>
            <a:rPr lang="en-US" sz="1900" kern="1200" dirty="0" smtClean="0">
              <a:solidFill>
                <a:schemeClr val="bg2">
                  <a:lumMod val="50000"/>
                </a:schemeClr>
              </a:solidFill>
            </a:rPr>
            <a:t> </a:t>
          </a:r>
          <a:r>
            <a:rPr lang="en-US" sz="1900" kern="1200" dirty="0" err="1" smtClean="0">
              <a:solidFill>
                <a:schemeClr val="bg2">
                  <a:lumMod val="50000"/>
                </a:schemeClr>
              </a:solidFill>
            </a:rPr>
            <a:t>của</a:t>
          </a:r>
          <a:r>
            <a:rPr lang="en-US" sz="1900" kern="1200" dirty="0" smtClean="0">
              <a:solidFill>
                <a:schemeClr val="bg2">
                  <a:lumMod val="50000"/>
                </a:schemeClr>
              </a:solidFill>
            </a:rPr>
            <a:t> </a:t>
          </a:r>
          <a:r>
            <a:rPr lang="en-US" sz="1900" kern="1200" dirty="0" err="1" smtClean="0">
              <a:solidFill>
                <a:schemeClr val="bg2">
                  <a:lumMod val="50000"/>
                </a:schemeClr>
              </a:solidFill>
            </a:rPr>
            <a:t>cây</a:t>
          </a:r>
          <a:r>
            <a:rPr lang="en-US" sz="1900" kern="1200" dirty="0" smtClean="0">
              <a:solidFill>
                <a:schemeClr val="bg2">
                  <a:lumMod val="50000"/>
                </a:schemeClr>
              </a:solidFill>
            </a:rPr>
            <a:t> </a:t>
          </a:r>
          <a:r>
            <a:rPr lang="en-US" sz="1900" kern="1200" dirty="0" err="1" smtClean="0">
              <a:solidFill>
                <a:schemeClr val="bg2">
                  <a:lumMod val="50000"/>
                </a:schemeClr>
              </a:solidFill>
            </a:rPr>
            <a:t>tre</a:t>
          </a:r>
          <a:endParaRPr lang="vi-VN" sz="1900" kern="1200" dirty="0">
            <a:solidFill>
              <a:schemeClr val="bg2">
                <a:lumMod val="50000"/>
              </a:schemeClr>
            </a:solidFill>
          </a:endParaRPr>
        </a:p>
        <a:p>
          <a:pPr marL="342900" lvl="2" indent="-171450" algn="just" defTabSz="844550">
            <a:lnSpc>
              <a:spcPct val="90000"/>
            </a:lnSpc>
            <a:spcBef>
              <a:spcPct val="0"/>
            </a:spcBef>
            <a:spcAft>
              <a:spcPct val="15000"/>
            </a:spcAft>
            <a:buChar char="••"/>
          </a:pPr>
          <a:r>
            <a:rPr lang="en-US" sz="1900" kern="1200" dirty="0" smtClean="0">
              <a:solidFill>
                <a:schemeClr val="bg2">
                  <a:lumMod val="50000"/>
                </a:schemeClr>
              </a:solidFill>
            </a:rPr>
            <a:t>2.2. Ý </a:t>
          </a:r>
          <a:r>
            <a:rPr lang="en-US" sz="1900" kern="1200" dirty="0" err="1" smtClean="0">
              <a:solidFill>
                <a:schemeClr val="bg2">
                  <a:lumMod val="50000"/>
                </a:schemeClr>
              </a:solidFill>
            </a:rPr>
            <a:t>nghĩa</a:t>
          </a:r>
          <a:r>
            <a:rPr lang="en-US" sz="1900" kern="1200" dirty="0" smtClean="0">
              <a:solidFill>
                <a:schemeClr val="bg2">
                  <a:lumMod val="50000"/>
                </a:schemeClr>
              </a:solidFill>
            </a:rPr>
            <a:t> </a:t>
          </a:r>
          <a:r>
            <a:rPr lang="en-US" sz="1900" kern="1200" dirty="0" err="1" smtClean="0">
              <a:solidFill>
                <a:schemeClr val="bg2">
                  <a:lumMod val="50000"/>
                </a:schemeClr>
              </a:solidFill>
            </a:rPr>
            <a:t>của</a:t>
          </a:r>
          <a:r>
            <a:rPr lang="en-US" sz="1900" kern="1200" dirty="0" smtClean="0">
              <a:solidFill>
                <a:schemeClr val="bg2">
                  <a:lumMod val="50000"/>
                </a:schemeClr>
              </a:solidFill>
            </a:rPr>
            <a:t> </a:t>
          </a:r>
          <a:r>
            <a:rPr lang="en-US" sz="1900" kern="1200" dirty="0" err="1" smtClean="0">
              <a:solidFill>
                <a:schemeClr val="bg2">
                  <a:lumMod val="50000"/>
                </a:schemeClr>
              </a:solidFill>
            </a:rPr>
            <a:t>cây</a:t>
          </a:r>
          <a:r>
            <a:rPr lang="en-US" sz="1900" kern="1200" dirty="0" smtClean="0">
              <a:solidFill>
                <a:schemeClr val="bg2">
                  <a:lumMod val="50000"/>
                </a:schemeClr>
              </a:solidFill>
            </a:rPr>
            <a:t> </a:t>
          </a:r>
          <a:r>
            <a:rPr lang="en-US" sz="1900" kern="1200" dirty="0" err="1" smtClean="0">
              <a:solidFill>
                <a:schemeClr val="bg2">
                  <a:lumMod val="50000"/>
                </a:schemeClr>
              </a:solidFill>
            </a:rPr>
            <a:t>tre</a:t>
          </a:r>
          <a:r>
            <a:rPr lang="en-US" sz="1900" kern="1200" dirty="0" smtClean="0">
              <a:solidFill>
                <a:schemeClr val="bg2">
                  <a:lumMod val="50000"/>
                </a:schemeClr>
              </a:solidFill>
            </a:rPr>
            <a:t> </a:t>
          </a:r>
          <a:r>
            <a:rPr lang="en-US" sz="1900" kern="1200" dirty="0" err="1" smtClean="0">
              <a:solidFill>
                <a:schemeClr val="bg2">
                  <a:lumMod val="50000"/>
                </a:schemeClr>
              </a:solidFill>
            </a:rPr>
            <a:t>đối</a:t>
          </a:r>
          <a:r>
            <a:rPr lang="en-US" sz="1900" kern="1200" dirty="0" smtClean="0">
              <a:solidFill>
                <a:schemeClr val="bg2">
                  <a:lumMod val="50000"/>
                </a:schemeClr>
              </a:solidFill>
            </a:rPr>
            <a:t> </a:t>
          </a:r>
          <a:r>
            <a:rPr lang="en-US" sz="1900" kern="1200" dirty="0" err="1" smtClean="0">
              <a:solidFill>
                <a:schemeClr val="bg2">
                  <a:lumMod val="50000"/>
                </a:schemeClr>
              </a:solidFill>
            </a:rPr>
            <a:t>với</a:t>
          </a:r>
          <a:r>
            <a:rPr lang="en-US" sz="1900" kern="1200" dirty="0" smtClean="0">
              <a:solidFill>
                <a:schemeClr val="bg2">
                  <a:lumMod val="50000"/>
                </a:schemeClr>
              </a:solidFill>
            </a:rPr>
            <a:t> </a:t>
          </a:r>
          <a:r>
            <a:rPr lang="en-US" sz="1900" kern="1200" dirty="0" err="1" smtClean="0">
              <a:solidFill>
                <a:schemeClr val="bg2">
                  <a:lumMod val="50000"/>
                </a:schemeClr>
              </a:solidFill>
            </a:rPr>
            <a:t>người</a:t>
          </a:r>
          <a:r>
            <a:rPr lang="en-US" sz="1900" kern="1200" dirty="0" smtClean="0">
              <a:solidFill>
                <a:schemeClr val="bg2">
                  <a:lumMod val="50000"/>
                </a:schemeClr>
              </a:solidFill>
            </a:rPr>
            <a:t> </a:t>
          </a:r>
          <a:r>
            <a:rPr lang="en-US" sz="1900" kern="1200" dirty="0" err="1" smtClean="0">
              <a:solidFill>
                <a:schemeClr val="bg2">
                  <a:lumMod val="50000"/>
                </a:schemeClr>
              </a:solidFill>
            </a:rPr>
            <a:t>dân</a:t>
          </a:r>
          <a:r>
            <a:rPr lang="en-US" sz="1900" kern="1200" dirty="0" smtClean="0">
              <a:solidFill>
                <a:schemeClr val="bg2">
                  <a:lumMod val="50000"/>
                </a:schemeClr>
              </a:solidFill>
            </a:rPr>
            <a:t> </a:t>
          </a:r>
          <a:r>
            <a:rPr lang="en-US" sz="1900" kern="1200" dirty="0" err="1" smtClean="0">
              <a:solidFill>
                <a:schemeClr val="bg2">
                  <a:lumMod val="50000"/>
                </a:schemeClr>
              </a:solidFill>
            </a:rPr>
            <a:t>Việt</a:t>
          </a:r>
          <a:r>
            <a:rPr lang="en-US" sz="1900" kern="1200" dirty="0" smtClean="0">
              <a:solidFill>
                <a:schemeClr val="bg2">
                  <a:lumMod val="50000"/>
                </a:schemeClr>
              </a:solidFill>
            </a:rPr>
            <a:t> Nam</a:t>
          </a:r>
          <a:endParaRPr lang="vi-VN" sz="1900" kern="1200" dirty="0">
            <a:solidFill>
              <a:schemeClr val="bg2">
                <a:lumMod val="50000"/>
              </a:schemeClr>
            </a:solidFill>
          </a:endParaRPr>
        </a:p>
      </dsp:txBody>
      <dsp:txXfrm>
        <a:off x="2721586" y="756658"/>
        <a:ext cx="2385210" cy="2399129"/>
      </dsp:txXfrm>
    </dsp:sp>
    <dsp:sp modelId="{44D584C2-CF31-4599-8BC0-A297D2834A10}">
      <dsp:nvSpPr>
        <dsp:cNvPr id="0" name=""/>
        <dsp:cNvSpPr/>
      </dsp:nvSpPr>
      <dsp:spPr>
        <a:xfrm>
          <a:off x="5440726" y="95022"/>
          <a:ext cx="2385210" cy="66163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solidFill>
                <a:schemeClr val="accent2"/>
              </a:solidFill>
            </a:rPr>
            <a:t>III. </a:t>
          </a:r>
          <a:r>
            <a:rPr lang="en-US" sz="1900" kern="1200" dirty="0" err="1" smtClean="0">
              <a:solidFill>
                <a:schemeClr val="accent2"/>
              </a:solidFill>
            </a:rPr>
            <a:t>Tổng</a:t>
          </a:r>
          <a:r>
            <a:rPr lang="en-US" sz="1900" kern="1200" dirty="0" smtClean="0">
              <a:solidFill>
                <a:schemeClr val="accent2"/>
              </a:solidFill>
            </a:rPr>
            <a:t> </a:t>
          </a:r>
          <a:r>
            <a:rPr lang="en-US" sz="1900" kern="1200" dirty="0" err="1" smtClean="0">
              <a:solidFill>
                <a:schemeClr val="accent2"/>
              </a:solidFill>
            </a:rPr>
            <a:t>kết</a:t>
          </a:r>
          <a:endParaRPr lang="vi-VN" sz="1900" kern="1200" dirty="0">
            <a:solidFill>
              <a:schemeClr val="accent2"/>
            </a:solidFill>
          </a:endParaRPr>
        </a:p>
      </dsp:txBody>
      <dsp:txXfrm>
        <a:off x="5440726" y="95022"/>
        <a:ext cx="2385210" cy="661636"/>
      </dsp:txXfrm>
    </dsp:sp>
    <dsp:sp modelId="{A1A7F5EC-96EF-4C78-8DD1-6E8CD211CFB2}">
      <dsp:nvSpPr>
        <dsp:cNvPr id="0" name=""/>
        <dsp:cNvSpPr/>
      </dsp:nvSpPr>
      <dsp:spPr>
        <a:xfrm>
          <a:off x="5440726" y="756658"/>
          <a:ext cx="2385210" cy="23991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just" defTabSz="844550">
            <a:lnSpc>
              <a:spcPct val="90000"/>
            </a:lnSpc>
            <a:spcBef>
              <a:spcPct val="0"/>
            </a:spcBef>
            <a:spcAft>
              <a:spcPct val="15000"/>
            </a:spcAft>
            <a:buChar char="••"/>
          </a:pPr>
          <a:r>
            <a:rPr lang="en-US" sz="1900" kern="1200" dirty="0" smtClean="0">
              <a:solidFill>
                <a:schemeClr val="bg2">
                  <a:lumMod val="50000"/>
                </a:schemeClr>
              </a:solidFill>
            </a:rPr>
            <a:t>1. </a:t>
          </a:r>
          <a:r>
            <a:rPr lang="en-US" sz="1900" kern="1200" dirty="0" err="1" smtClean="0">
              <a:solidFill>
                <a:schemeClr val="bg2">
                  <a:lumMod val="50000"/>
                </a:schemeClr>
              </a:solidFill>
            </a:rPr>
            <a:t>Nghệ</a:t>
          </a:r>
          <a:r>
            <a:rPr lang="en-US" sz="1900" kern="1200" dirty="0" smtClean="0">
              <a:solidFill>
                <a:schemeClr val="bg2">
                  <a:lumMod val="50000"/>
                </a:schemeClr>
              </a:solidFill>
            </a:rPr>
            <a:t> </a:t>
          </a:r>
          <a:r>
            <a:rPr lang="en-US" sz="1900" kern="1200" dirty="0" err="1" smtClean="0">
              <a:solidFill>
                <a:schemeClr val="bg2">
                  <a:lumMod val="50000"/>
                </a:schemeClr>
              </a:solidFill>
            </a:rPr>
            <a:t>thuật</a:t>
          </a:r>
          <a:endParaRPr lang="vi-VN" sz="1900" kern="1200" dirty="0">
            <a:solidFill>
              <a:schemeClr val="bg2">
                <a:lumMod val="50000"/>
              </a:schemeClr>
            </a:solidFill>
          </a:endParaRPr>
        </a:p>
        <a:p>
          <a:pPr marL="171450" lvl="1" indent="-171450" algn="just" defTabSz="844550">
            <a:lnSpc>
              <a:spcPct val="90000"/>
            </a:lnSpc>
            <a:spcBef>
              <a:spcPct val="0"/>
            </a:spcBef>
            <a:spcAft>
              <a:spcPct val="15000"/>
            </a:spcAft>
            <a:buChar char="••"/>
          </a:pPr>
          <a:r>
            <a:rPr lang="en-US" sz="1900" kern="1200" dirty="0" smtClean="0">
              <a:solidFill>
                <a:schemeClr val="bg2">
                  <a:lumMod val="50000"/>
                </a:schemeClr>
              </a:solidFill>
            </a:rPr>
            <a:t>2. </a:t>
          </a:r>
          <a:r>
            <a:rPr lang="en-US" sz="1900" kern="1200" dirty="0" err="1" smtClean="0">
              <a:solidFill>
                <a:schemeClr val="bg2">
                  <a:lumMod val="50000"/>
                </a:schemeClr>
              </a:solidFill>
            </a:rPr>
            <a:t>Nội</a:t>
          </a:r>
          <a:r>
            <a:rPr lang="en-US" sz="1900" kern="1200" dirty="0" smtClean="0">
              <a:solidFill>
                <a:schemeClr val="bg2">
                  <a:lumMod val="50000"/>
                </a:schemeClr>
              </a:solidFill>
            </a:rPr>
            <a:t> dung</a:t>
          </a:r>
          <a:endParaRPr lang="vi-VN" sz="1900" kern="1200" dirty="0">
            <a:solidFill>
              <a:schemeClr val="bg2">
                <a:lumMod val="50000"/>
              </a:schemeClr>
            </a:solidFill>
          </a:endParaRPr>
        </a:p>
      </dsp:txBody>
      <dsp:txXfrm>
        <a:off x="5440726" y="756658"/>
        <a:ext cx="2385210" cy="23991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70337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c8edc9f2bd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c8edc9f2bd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c8edc9f2bd_1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c8edc9f2bd_1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8edc9f2bd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8edc9f2b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edc9f2bd_1_2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edc9f2bd_1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c8edc9f2bd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c8edc9f2bd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c8edc9f2bd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c8edc9f2bd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8edc9f2b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8edc9f2b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edc9f2bd_1_2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edc9f2bd_1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c8edc9f2b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c8edc9f2b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8edc9f2bd_1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8edc9f2bd_1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c8edc9f2bd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c8edc9f2bd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8edc9f2bd_1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8edc9f2bd_1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8edc9f2bd_1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8edc9f2bd_1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8edc9f2bd_1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8edc9f2bd_1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edc9f2bd_1_2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edc9f2bd_1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edc9f2bd_1_2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edc9f2bd_1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8edc9f2bd_1_2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8edc9f2bd_1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c8edc9f2bd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c8edc9f2bd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c8edc9f2bd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c8edc9f2bd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f111183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f111183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f111183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f111183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f111183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f111183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f111183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f111183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33d0b5f2_1_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33d0b5f2_1_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8edc9f2b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c8edc9f2bd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09300" y="1601475"/>
            <a:ext cx="6125400" cy="15576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a:endParaRPr/>
          </a:p>
        </p:txBody>
      </p:sp>
      <p:sp>
        <p:nvSpPr>
          <p:cNvPr id="11" name="Google Shape;11;p2"/>
          <p:cNvSpPr txBox="1">
            <a:spLocks noGrp="1"/>
          </p:cNvSpPr>
          <p:nvPr>
            <p:ph type="subTitle" idx="1"/>
          </p:nvPr>
        </p:nvSpPr>
        <p:spPr>
          <a:xfrm>
            <a:off x="2440375" y="3309425"/>
            <a:ext cx="4313700" cy="6945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Clr>
                <a:schemeClr val="dk1"/>
              </a:buClr>
              <a:buSzPts val="1800"/>
              <a:buNone/>
              <a:defRPr sz="1800">
                <a:solidFill>
                  <a:schemeClr val="dk1"/>
                </a:solidFill>
              </a:defRPr>
            </a:lvl1pPr>
            <a:lvl2pPr lvl="1" algn="ctr">
              <a:lnSpc>
                <a:spcPct val="100000"/>
              </a:lnSpc>
              <a:spcBef>
                <a:spcPts val="0"/>
              </a:spcBef>
              <a:spcAft>
                <a:spcPts val="0"/>
              </a:spcAft>
              <a:buClr>
                <a:schemeClr val="dk1"/>
              </a:buClr>
              <a:buSzPts val="1800"/>
              <a:buNone/>
              <a:defRPr sz="1800" b="1">
                <a:solidFill>
                  <a:schemeClr val="dk1"/>
                </a:solidFill>
              </a:defRPr>
            </a:lvl2pPr>
            <a:lvl3pPr lvl="2" algn="ctr">
              <a:lnSpc>
                <a:spcPct val="100000"/>
              </a:lnSpc>
              <a:spcBef>
                <a:spcPts val="0"/>
              </a:spcBef>
              <a:spcAft>
                <a:spcPts val="0"/>
              </a:spcAft>
              <a:buClr>
                <a:schemeClr val="dk1"/>
              </a:buClr>
              <a:buSzPts val="1800"/>
              <a:buNone/>
              <a:defRPr sz="1800" b="1">
                <a:solidFill>
                  <a:schemeClr val="dk1"/>
                </a:solidFill>
              </a:defRPr>
            </a:lvl3pPr>
            <a:lvl4pPr lvl="3" algn="ctr">
              <a:lnSpc>
                <a:spcPct val="100000"/>
              </a:lnSpc>
              <a:spcBef>
                <a:spcPts val="0"/>
              </a:spcBef>
              <a:spcAft>
                <a:spcPts val="0"/>
              </a:spcAft>
              <a:buClr>
                <a:schemeClr val="dk1"/>
              </a:buClr>
              <a:buSzPts val="1800"/>
              <a:buNone/>
              <a:defRPr sz="1800" b="1">
                <a:solidFill>
                  <a:schemeClr val="dk1"/>
                </a:solidFill>
              </a:defRPr>
            </a:lvl4pPr>
            <a:lvl5pPr lvl="4" algn="ctr">
              <a:lnSpc>
                <a:spcPct val="100000"/>
              </a:lnSpc>
              <a:spcBef>
                <a:spcPts val="0"/>
              </a:spcBef>
              <a:spcAft>
                <a:spcPts val="0"/>
              </a:spcAft>
              <a:buClr>
                <a:schemeClr val="dk1"/>
              </a:buClr>
              <a:buSzPts val="1800"/>
              <a:buNone/>
              <a:defRPr sz="1800" b="1">
                <a:solidFill>
                  <a:schemeClr val="dk1"/>
                </a:solidFill>
              </a:defRPr>
            </a:lvl5pPr>
            <a:lvl6pPr lvl="5" algn="ctr">
              <a:lnSpc>
                <a:spcPct val="100000"/>
              </a:lnSpc>
              <a:spcBef>
                <a:spcPts val="0"/>
              </a:spcBef>
              <a:spcAft>
                <a:spcPts val="0"/>
              </a:spcAft>
              <a:buClr>
                <a:schemeClr val="dk1"/>
              </a:buClr>
              <a:buSzPts val="1800"/>
              <a:buNone/>
              <a:defRPr sz="1800" b="1">
                <a:solidFill>
                  <a:schemeClr val="dk1"/>
                </a:solidFill>
              </a:defRPr>
            </a:lvl6pPr>
            <a:lvl7pPr lvl="6" algn="ctr">
              <a:lnSpc>
                <a:spcPct val="100000"/>
              </a:lnSpc>
              <a:spcBef>
                <a:spcPts val="0"/>
              </a:spcBef>
              <a:spcAft>
                <a:spcPts val="0"/>
              </a:spcAft>
              <a:buClr>
                <a:schemeClr val="dk1"/>
              </a:buClr>
              <a:buSzPts val="1800"/>
              <a:buNone/>
              <a:defRPr sz="1800" b="1">
                <a:solidFill>
                  <a:schemeClr val="dk1"/>
                </a:solidFill>
              </a:defRPr>
            </a:lvl7pPr>
            <a:lvl8pPr lvl="7" algn="ctr">
              <a:lnSpc>
                <a:spcPct val="100000"/>
              </a:lnSpc>
              <a:spcBef>
                <a:spcPts val="0"/>
              </a:spcBef>
              <a:spcAft>
                <a:spcPts val="0"/>
              </a:spcAft>
              <a:buClr>
                <a:schemeClr val="dk1"/>
              </a:buClr>
              <a:buSzPts val="1800"/>
              <a:buNone/>
              <a:defRPr sz="1800" b="1">
                <a:solidFill>
                  <a:schemeClr val="dk1"/>
                </a:solidFill>
              </a:defRPr>
            </a:lvl8pPr>
            <a:lvl9pPr lvl="8" algn="ctr">
              <a:lnSpc>
                <a:spcPct val="100000"/>
              </a:lnSpc>
              <a:spcBef>
                <a:spcPts val="0"/>
              </a:spcBef>
              <a:spcAft>
                <a:spcPts val="0"/>
              </a:spcAft>
              <a:buClr>
                <a:schemeClr val="dk1"/>
              </a:buClr>
              <a:buSzPts val="1800"/>
              <a:buNone/>
              <a:defRPr sz="1800" b="1">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19"/>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99" name="Google Shape;99;p19"/>
          <p:cNvSpPr txBox="1">
            <a:spLocks noGrp="1"/>
          </p:cNvSpPr>
          <p:nvPr>
            <p:ph type="ctrTitle"/>
          </p:nvPr>
        </p:nvSpPr>
        <p:spPr>
          <a:xfrm>
            <a:off x="978700" y="2069775"/>
            <a:ext cx="3566100" cy="636300"/>
          </a:xfrm>
          <a:prstGeom prst="rect">
            <a:avLst/>
          </a:prstGeom>
        </p:spPr>
        <p:txBody>
          <a:bodyPr spcFirstLastPara="1" wrap="square" lIns="91423" tIns="91423" rIns="91423" bIns="91423" anchor="t" anchorCtr="0">
            <a:noAutofit/>
          </a:bodyPr>
          <a:lstStyle>
            <a:lvl1pPr lvl="0" rtl="0">
              <a:lnSpc>
                <a:spcPct val="115000"/>
              </a:lnSpc>
              <a:spcBef>
                <a:spcPts val="0"/>
              </a:spcBef>
              <a:spcAft>
                <a:spcPts val="0"/>
              </a:spcAft>
              <a:buSzPts val="3300"/>
              <a:buNone/>
              <a:defRPr/>
            </a:lvl1pPr>
            <a:lvl2pPr lvl="1" algn="ctr" rtl="0">
              <a:lnSpc>
                <a:spcPct val="115000"/>
              </a:lnSpc>
              <a:spcBef>
                <a:spcPts val="0"/>
              </a:spcBef>
              <a:spcAft>
                <a:spcPts val="0"/>
              </a:spcAft>
              <a:buSzPts val="3300"/>
              <a:buNone/>
              <a:defRPr/>
            </a:lvl2pPr>
            <a:lvl3pPr lvl="2" algn="ctr" rtl="0">
              <a:lnSpc>
                <a:spcPct val="115000"/>
              </a:lnSpc>
              <a:spcBef>
                <a:spcPts val="0"/>
              </a:spcBef>
              <a:spcAft>
                <a:spcPts val="0"/>
              </a:spcAft>
              <a:buSzPts val="3300"/>
              <a:buNone/>
              <a:defRPr/>
            </a:lvl3pPr>
            <a:lvl4pPr lvl="3" algn="ctr" rtl="0">
              <a:lnSpc>
                <a:spcPct val="115000"/>
              </a:lnSpc>
              <a:spcBef>
                <a:spcPts val="0"/>
              </a:spcBef>
              <a:spcAft>
                <a:spcPts val="0"/>
              </a:spcAft>
              <a:buSzPts val="3300"/>
              <a:buNone/>
              <a:defRPr/>
            </a:lvl4pPr>
            <a:lvl5pPr lvl="4" algn="ctr" rtl="0">
              <a:lnSpc>
                <a:spcPct val="115000"/>
              </a:lnSpc>
              <a:spcBef>
                <a:spcPts val="0"/>
              </a:spcBef>
              <a:spcAft>
                <a:spcPts val="0"/>
              </a:spcAft>
              <a:buSzPts val="3300"/>
              <a:buNone/>
              <a:defRPr/>
            </a:lvl5pPr>
            <a:lvl6pPr lvl="5" algn="ctr" rtl="0">
              <a:lnSpc>
                <a:spcPct val="115000"/>
              </a:lnSpc>
              <a:spcBef>
                <a:spcPts val="0"/>
              </a:spcBef>
              <a:spcAft>
                <a:spcPts val="0"/>
              </a:spcAft>
              <a:buSzPts val="3300"/>
              <a:buNone/>
              <a:defRPr/>
            </a:lvl6pPr>
            <a:lvl7pPr lvl="6" algn="ctr" rtl="0">
              <a:lnSpc>
                <a:spcPct val="115000"/>
              </a:lnSpc>
              <a:spcBef>
                <a:spcPts val="0"/>
              </a:spcBef>
              <a:spcAft>
                <a:spcPts val="0"/>
              </a:spcAft>
              <a:buSzPts val="3300"/>
              <a:buNone/>
              <a:defRPr/>
            </a:lvl7pPr>
            <a:lvl8pPr lvl="7" algn="ctr" rtl="0">
              <a:lnSpc>
                <a:spcPct val="115000"/>
              </a:lnSpc>
              <a:spcBef>
                <a:spcPts val="0"/>
              </a:spcBef>
              <a:spcAft>
                <a:spcPts val="0"/>
              </a:spcAft>
              <a:buSzPts val="3300"/>
              <a:buNone/>
              <a:defRPr/>
            </a:lvl8pPr>
            <a:lvl9pPr lvl="8" algn="ctr" rtl="0">
              <a:lnSpc>
                <a:spcPct val="115000"/>
              </a:lnSpc>
              <a:spcBef>
                <a:spcPts val="0"/>
              </a:spcBef>
              <a:spcAft>
                <a:spcPts val="0"/>
              </a:spcAft>
              <a:buSzPts val="3300"/>
              <a:buNone/>
              <a:defRPr/>
            </a:lvl9pPr>
          </a:lstStyle>
          <a:p>
            <a:endParaRPr/>
          </a:p>
        </p:txBody>
      </p:sp>
      <p:sp>
        <p:nvSpPr>
          <p:cNvPr id="100" name="Google Shape;100;p19"/>
          <p:cNvSpPr txBox="1">
            <a:spLocks noGrp="1"/>
          </p:cNvSpPr>
          <p:nvPr>
            <p:ph type="subTitle" idx="1"/>
          </p:nvPr>
        </p:nvSpPr>
        <p:spPr>
          <a:xfrm>
            <a:off x="991450" y="2674200"/>
            <a:ext cx="2926500" cy="897000"/>
          </a:xfrm>
          <a:prstGeom prst="rect">
            <a:avLst/>
          </a:prstGeom>
        </p:spPr>
        <p:txBody>
          <a:bodyPr spcFirstLastPara="1" wrap="square" lIns="91423" tIns="91423" rIns="91423" bIns="91423"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9">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1"/>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18" name="Google Shape;118;p21"/>
          <p:cNvSpPr txBox="1">
            <a:spLocks noGrp="1"/>
          </p:cNvSpPr>
          <p:nvPr>
            <p:ph type="title"/>
          </p:nvPr>
        </p:nvSpPr>
        <p:spPr>
          <a:xfrm>
            <a:off x="892950" y="2240441"/>
            <a:ext cx="2328900" cy="5025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800"/>
              <a:buNone/>
              <a:defRPr sz="1800"/>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9" name="Google Shape;119;p21"/>
          <p:cNvSpPr txBox="1">
            <a:spLocks noGrp="1"/>
          </p:cNvSpPr>
          <p:nvPr>
            <p:ph type="subTitle" idx="1"/>
          </p:nvPr>
        </p:nvSpPr>
        <p:spPr>
          <a:xfrm>
            <a:off x="892950" y="2631325"/>
            <a:ext cx="2062500" cy="919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21"/>
          <p:cNvSpPr txBox="1">
            <a:spLocks noGrp="1"/>
          </p:cNvSpPr>
          <p:nvPr>
            <p:ph type="title" idx="2"/>
          </p:nvPr>
        </p:nvSpPr>
        <p:spPr>
          <a:xfrm>
            <a:off x="5922150" y="2240441"/>
            <a:ext cx="2328900" cy="5025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800"/>
              <a:buNone/>
              <a:defRPr sz="1800"/>
            </a:lvl1pPr>
            <a:lvl2pPr lvl="1" algn="r" rtl="0">
              <a:spcBef>
                <a:spcPts val="0"/>
              </a:spcBef>
              <a:spcAft>
                <a:spcPts val="0"/>
              </a:spcAft>
              <a:buSzPts val="1800"/>
              <a:buNone/>
              <a:defRPr sz="1800" b="1"/>
            </a:lvl2pPr>
            <a:lvl3pPr lvl="2" algn="r" rtl="0">
              <a:spcBef>
                <a:spcPts val="0"/>
              </a:spcBef>
              <a:spcAft>
                <a:spcPts val="0"/>
              </a:spcAft>
              <a:buSzPts val="1800"/>
              <a:buNone/>
              <a:defRPr sz="1800" b="1"/>
            </a:lvl3pPr>
            <a:lvl4pPr lvl="3" algn="r" rtl="0">
              <a:spcBef>
                <a:spcPts val="0"/>
              </a:spcBef>
              <a:spcAft>
                <a:spcPts val="0"/>
              </a:spcAft>
              <a:buSzPts val="1800"/>
              <a:buNone/>
              <a:defRPr sz="1800" b="1"/>
            </a:lvl4pPr>
            <a:lvl5pPr lvl="4" algn="r" rtl="0">
              <a:spcBef>
                <a:spcPts val="0"/>
              </a:spcBef>
              <a:spcAft>
                <a:spcPts val="0"/>
              </a:spcAft>
              <a:buSzPts val="1800"/>
              <a:buNone/>
              <a:defRPr sz="1800" b="1"/>
            </a:lvl5pPr>
            <a:lvl6pPr lvl="5" algn="r" rtl="0">
              <a:spcBef>
                <a:spcPts val="0"/>
              </a:spcBef>
              <a:spcAft>
                <a:spcPts val="0"/>
              </a:spcAft>
              <a:buSzPts val="1800"/>
              <a:buNone/>
              <a:defRPr sz="1800" b="1"/>
            </a:lvl6pPr>
            <a:lvl7pPr lvl="6" algn="r" rtl="0">
              <a:spcBef>
                <a:spcPts val="0"/>
              </a:spcBef>
              <a:spcAft>
                <a:spcPts val="0"/>
              </a:spcAft>
              <a:buSzPts val="1800"/>
              <a:buNone/>
              <a:defRPr sz="1800" b="1"/>
            </a:lvl7pPr>
            <a:lvl8pPr lvl="7" algn="r" rtl="0">
              <a:spcBef>
                <a:spcPts val="0"/>
              </a:spcBef>
              <a:spcAft>
                <a:spcPts val="0"/>
              </a:spcAft>
              <a:buSzPts val="1800"/>
              <a:buNone/>
              <a:defRPr sz="1800" b="1"/>
            </a:lvl8pPr>
            <a:lvl9pPr lvl="8" algn="r" rtl="0">
              <a:spcBef>
                <a:spcPts val="0"/>
              </a:spcBef>
              <a:spcAft>
                <a:spcPts val="0"/>
              </a:spcAft>
              <a:buSzPts val="1800"/>
              <a:buNone/>
              <a:defRPr sz="1800" b="1"/>
            </a:lvl9pPr>
          </a:lstStyle>
          <a:p>
            <a:endParaRPr/>
          </a:p>
        </p:txBody>
      </p:sp>
      <p:sp>
        <p:nvSpPr>
          <p:cNvPr id="121" name="Google Shape;121;p21"/>
          <p:cNvSpPr txBox="1">
            <a:spLocks noGrp="1"/>
          </p:cNvSpPr>
          <p:nvPr>
            <p:ph type="subTitle" idx="3"/>
          </p:nvPr>
        </p:nvSpPr>
        <p:spPr>
          <a:xfrm>
            <a:off x="6188550" y="2631325"/>
            <a:ext cx="2062500" cy="919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22" name="Google Shape;122;p21"/>
          <p:cNvSpPr txBox="1">
            <a:spLocks noGrp="1"/>
          </p:cNvSpPr>
          <p:nvPr>
            <p:ph type="title" idx="4"/>
          </p:nvPr>
        </p:nvSpPr>
        <p:spPr>
          <a:xfrm>
            <a:off x="701600" y="627400"/>
            <a:ext cx="7729200" cy="502500"/>
          </a:xfrm>
          <a:prstGeom prst="rect">
            <a:avLst/>
          </a:prstGeom>
        </p:spPr>
        <p:txBody>
          <a:bodyPr spcFirstLastPara="1" wrap="square" lIns="91423" tIns="91423" rIns="91423" bIns="91423" anchor="t" anchorCtr="0">
            <a:noAutofit/>
          </a:bodyPr>
          <a:lstStyle>
            <a:lvl1pPr lvl="0" rtl="0">
              <a:lnSpc>
                <a:spcPct val="80000"/>
              </a:lnSpc>
              <a:spcBef>
                <a:spcPts val="0"/>
              </a:spcBef>
              <a:spcAft>
                <a:spcPts val="0"/>
              </a:spcAft>
              <a:buSzPts val="33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7">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4"/>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144" name="Google Shape;144;p24"/>
          <p:cNvSpPr txBox="1">
            <a:spLocks noGrp="1"/>
          </p:cNvSpPr>
          <p:nvPr>
            <p:ph type="title"/>
          </p:nvPr>
        </p:nvSpPr>
        <p:spPr>
          <a:xfrm>
            <a:off x="1326213" y="1946900"/>
            <a:ext cx="2837400" cy="691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45" name="Google Shape;145;p24"/>
          <p:cNvSpPr txBox="1">
            <a:spLocks noGrp="1"/>
          </p:cNvSpPr>
          <p:nvPr>
            <p:ph type="subTitle" idx="1"/>
          </p:nvPr>
        </p:nvSpPr>
        <p:spPr>
          <a:xfrm>
            <a:off x="1571612" y="2460973"/>
            <a:ext cx="2346600" cy="978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6" name="Google Shape;146;p24"/>
          <p:cNvSpPr txBox="1">
            <a:spLocks noGrp="1"/>
          </p:cNvSpPr>
          <p:nvPr>
            <p:ph type="title" idx="2"/>
          </p:nvPr>
        </p:nvSpPr>
        <p:spPr>
          <a:xfrm>
            <a:off x="4980450" y="1946900"/>
            <a:ext cx="2837400" cy="691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47" name="Google Shape;147;p24"/>
          <p:cNvSpPr txBox="1">
            <a:spLocks noGrp="1"/>
          </p:cNvSpPr>
          <p:nvPr>
            <p:ph type="subTitle" idx="3"/>
          </p:nvPr>
        </p:nvSpPr>
        <p:spPr>
          <a:xfrm>
            <a:off x="5225788" y="2460973"/>
            <a:ext cx="2346600" cy="978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8">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5"/>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50" name="Google Shape;150;p25"/>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lvl1pPr lvl="0" rtl="0">
              <a:lnSpc>
                <a:spcPct val="80000"/>
              </a:lnSpc>
              <a:spcBef>
                <a:spcPts val="0"/>
              </a:spcBef>
              <a:spcAft>
                <a:spcPts val="0"/>
              </a:spcAft>
              <a:buSzPts val="33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CUSTOM_11">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59" name="Google Shape;159;p28"/>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lvl1pPr lvl="0" rtl="0">
              <a:lnSpc>
                <a:spcPct val="80000"/>
              </a:lnSpc>
              <a:spcBef>
                <a:spcPts val="0"/>
              </a:spcBef>
              <a:spcAft>
                <a:spcPts val="0"/>
              </a:spcAft>
              <a:buClr>
                <a:schemeClr val="dk2"/>
              </a:buClr>
              <a:buSzPts val="3300"/>
              <a:buNone/>
              <a:defRPr>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CUSTOM_14">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1"/>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68" name="Google Shape;168;p31"/>
          <p:cNvSpPr txBox="1">
            <a:spLocks noGrp="1"/>
          </p:cNvSpPr>
          <p:nvPr>
            <p:ph type="body" idx="1"/>
          </p:nvPr>
        </p:nvSpPr>
        <p:spPr>
          <a:xfrm>
            <a:off x="1075000" y="1944100"/>
            <a:ext cx="3152100" cy="1891500"/>
          </a:xfrm>
          <a:prstGeom prst="rect">
            <a:avLst/>
          </a:prstGeom>
        </p:spPr>
        <p:txBody>
          <a:bodyPr spcFirstLastPara="1" wrap="square" lIns="91423" tIns="91423" rIns="91423" bIns="91423" anchor="t" anchorCtr="0">
            <a:noAutofit/>
          </a:bodyPr>
          <a:lstStyle>
            <a:lvl1pPr marL="457189" lvl="0" indent="-317492" algn="ctr" rtl="0">
              <a:spcBef>
                <a:spcPts val="1000"/>
              </a:spcBef>
              <a:spcAft>
                <a:spcPts val="0"/>
              </a:spcAft>
              <a:buClr>
                <a:schemeClr val="dk2"/>
              </a:buClr>
              <a:buSzPts val="1400"/>
              <a:buChar char="●"/>
              <a:defRPr>
                <a:solidFill>
                  <a:schemeClr val="dk2"/>
                </a:solidFill>
              </a:defRPr>
            </a:lvl1pPr>
            <a:lvl2pPr marL="914378" lvl="1" indent="-317492" algn="ctr" rtl="0">
              <a:spcBef>
                <a:spcPts val="0"/>
              </a:spcBef>
              <a:spcAft>
                <a:spcPts val="0"/>
              </a:spcAft>
              <a:buClr>
                <a:schemeClr val="dk2"/>
              </a:buClr>
              <a:buSzPts val="1400"/>
              <a:buChar char="○"/>
              <a:defRPr>
                <a:solidFill>
                  <a:schemeClr val="dk2"/>
                </a:solidFill>
              </a:defRPr>
            </a:lvl2pPr>
            <a:lvl3pPr marL="1371566" lvl="2" indent="-317492" algn="ctr" rtl="0">
              <a:spcBef>
                <a:spcPts val="1600"/>
              </a:spcBef>
              <a:spcAft>
                <a:spcPts val="0"/>
              </a:spcAft>
              <a:buClr>
                <a:schemeClr val="dk2"/>
              </a:buClr>
              <a:buSzPts val="1400"/>
              <a:buChar char="■"/>
              <a:defRPr>
                <a:solidFill>
                  <a:schemeClr val="dk2"/>
                </a:solidFill>
              </a:defRPr>
            </a:lvl3pPr>
            <a:lvl4pPr marL="1828754" lvl="3" indent="-317492" algn="ctr" rtl="0">
              <a:spcBef>
                <a:spcPts val="1600"/>
              </a:spcBef>
              <a:spcAft>
                <a:spcPts val="0"/>
              </a:spcAft>
              <a:buClr>
                <a:schemeClr val="dk2"/>
              </a:buClr>
              <a:buSzPts val="1400"/>
              <a:buChar char="●"/>
              <a:defRPr>
                <a:solidFill>
                  <a:schemeClr val="dk2"/>
                </a:solidFill>
              </a:defRPr>
            </a:lvl4pPr>
            <a:lvl5pPr marL="2285943" lvl="4" indent="-317492" algn="ctr" rtl="0">
              <a:spcBef>
                <a:spcPts val="1600"/>
              </a:spcBef>
              <a:spcAft>
                <a:spcPts val="0"/>
              </a:spcAft>
              <a:buClr>
                <a:schemeClr val="dk2"/>
              </a:buClr>
              <a:buSzPts val="1400"/>
              <a:buChar char="○"/>
              <a:defRPr>
                <a:solidFill>
                  <a:schemeClr val="dk2"/>
                </a:solidFill>
              </a:defRPr>
            </a:lvl5pPr>
            <a:lvl6pPr marL="2743132" lvl="5" indent="-317492" algn="ctr" rtl="0">
              <a:spcBef>
                <a:spcPts val="1600"/>
              </a:spcBef>
              <a:spcAft>
                <a:spcPts val="0"/>
              </a:spcAft>
              <a:buClr>
                <a:schemeClr val="dk2"/>
              </a:buClr>
              <a:buSzPts val="1400"/>
              <a:buChar char="■"/>
              <a:defRPr>
                <a:solidFill>
                  <a:schemeClr val="dk2"/>
                </a:solidFill>
              </a:defRPr>
            </a:lvl6pPr>
            <a:lvl7pPr marL="3200320" lvl="6" indent="-317492" algn="ctr" rtl="0">
              <a:spcBef>
                <a:spcPts val="1600"/>
              </a:spcBef>
              <a:spcAft>
                <a:spcPts val="0"/>
              </a:spcAft>
              <a:buClr>
                <a:schemeClr val="dk2"/>
              </a:buClr>
              <a:buSzPts val="1400"/>
              <a:buChar char="●"/>
              <a:defRPr>
                <a:solidFill>
                  <a:schemeClr val="dk2"/>
                </a:solidFill>
              </a:defRPr>
            </a:lvl7pPr>
            <a:lvl8pPr marL="3657509" lvl="7" indent="-317492" algn="ctr" rtl="0">
              <a:spcBef>
                <a:spcPts val="1600"/>
              </a:spcBef>
              <a:spcAft>
                <a:spcPts val="0"/>
              </a:spcAft>
              <a:buClr>
                <a:schemeClr val="dk2"/>
              </a:buClr>
              <a:buSzPts val="1400"/>
              <a:buChar char="○"/>
              <a:defRPr>
                <a:solidFill>
                  <a:schemeClr val="dk2"/>
                </a:solidFill>
              </a:defRPr>
            </a:lvl8pPr>
            <a:lvl9pPr marL="4114697" lvl="8" indent="-317492" algn="ctr" rtl="0">
              <a:spcBef>
                <a:spcPts val="1600"/>
              </a:spcBef>
              <a:spcAft>
                <a:spcPts val="1600"/>
              </a:spcAft>
              <a:buClr>
                <a:schemeClr val="dk2"/>
              </a:buClr>
              <a:buSzPts val="1400"/>
              <a:buChar char="■"/>
              <a:defRPr>
                <a:solidFill>
                  <a:schemeClr val="dk2"/>
                </a:solidFill>
              </a:defRPr>
            </a:lvl9pPr>
          </a:lstStyle>
          <a:p>
            <a:endParaRPr/>
          </a:p>
        </p:txBody>
      </p:sp>
      <p:sp>
        <p:nvSpPr>
          <p:cNvPr id="169" name="Google Shape;169;p31"/>
          <p:cNvSpPr txBox="1">
            <a:spLocks noGrp="1"/>
          </p:cNvSpPr>
          <p:nvPr>
            <p:ph type="title"/>
          </p:nvPr>
        </p:nvSpPr>
        <p:spPr>
          <a:xfrm>
            <a:off x="1577850" y="627400"/>
            <a:ext cx="5988300" cy="502500"/>
          </a:xfrm>
          <a:prstGeom prst="rect">
            <a:avLst/>
          </a:prstGeom>
        </p:spPr>
        <p:txBody>
          <a:bodyPr spcFirstLastPara="1" wrap="square" lIns="91423" tIns="91423" rIns="91423" bIns="91423" anchor="t" anchorCtr="0">
            <a:noAutofit/>
          </a:bodyPr>
          <a:lstStyle>
            <a:lvl1pPr lvl="0" algn="ctr" rtl="0">
              <a:lnSpc>
                <a:spcPct val="80000"/>
              </a:lnSpc>
              <a:spcBef>
                <a:spcPts val="0"/>
              </a:spcBef>
              <a:spcAft>
                <a:spcPts val="0"/>
              </a:spcAft>
              <a:buClr>
                <a:schemeClr val="dk2"/>
              </a:buClr>
              <a:buSzPts val="3300"/>
              <a:buNone/>
              <a:defRPr>
                <a:solidFill>
                  <a:schemeClr val="dk2"/>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
        <p:nvSpPr>
          <p:cNvPr id="170" name="Google Shape;170;p31"/>
          <p:cNvSpPr txBox="1">
            <a:spLocks noGrp="1"/>
          </p:cNvSpPr>
          <p:nvPr>
            <p:ph type="body" idx="2"/>
          </p:nvPr>
        </p:nvSpPr>
        <p:spPr>
          <a:xfrm>
            <a:off x="4735175" y="1944100"/>
            <a:ext cx="3152100" cy="1891500"/>
          </a:xfrm>
          <a:prstGeom prst="rect">
            <a:avLst/>
          </a:prstGeom>
        </p:spPr>
        <p:txBody>
          <a:bodyPr spcFirstLastPara="1" wrap="square" lIns="91423" tIns="91423" rIns="91423" bIns="91423" anchor="t" anchorCtr="0">
            <a:noAutofit/>
          </a:bodyPr>
          <a:lstStyle>
            <a:lvl1pPr marL="457189" lvl="0" indent="-317492" algn="ctr" rtl="0">
              <a:spcBef>
                <a:spcPts val="1000"/>
              </a:spcBef>
              <a:spcAft>
                <a:spcPts val="0"/>
              </a:spcAft>
              <a:buClr>
                <a:schemeClr val="dk2"/>
              </a:buClr>
              <a:buSzPts val="1400"/>
              <a:buChar char="●"/>
              <a:defRPr>
                <a:solidFill>
                  <a:schemeClr val="dk2"/>
                </a:solidFill>
              </a:defRPr>
            </a:lvl1pPr>
            <a:lvl2pPr marL="914378" lvl="1" indent="-317492" algn="ctr" rtl="0">
              <a:spcBef>
                <a:spcPts val="0"/>
              </a:spcBef>
              <a:spcAft>
                <a:spcPts val="0"/>
              </a:spcAft>
              <a:buClr>
                <a:schemeClr val="dk2"/>
              </a:buClr>
              <a:buSzPts val="1400"/>
              <a:buChar char="○"/>
              <a:defRPr>
                <a:solidFill>
                  <a:schemeClr val="dk2"/>
                </a:solidFill>
              </a:defRPr>
            </a:lvl2pPr>
            <a:lvl3pPr marL="1371566" lvl="2" indent="-317492" algn="ctr" rtl="0">
              <a:spcBef>
                <a:spcPts val="1600"/>
              </a:spcBef>
              <a:spcAft>
                <a:spcPts val="0"/>
              </a:spcAft>
              <a:buClr>
                <a:schemeClr val="dk2"/>
              </a:buClr>
              <a:buSzPts val="1400"/>
              <a:buChar char="■"/>
              <a:defRPr>
                <a:solidFill>
                  <a:schemeClr val="dk2"/>
                </a:solidFill>
              </a:defRPr>
            </a:lvl3pPr>
            <a:lvl4pPr marL="1828754" lvl="3" indent="-317492" algn="ctr" rtl="0">
              <a:spcBef>
                <a:spcPts val="1600"/>
              </a:spcBef>
              <a:spcAft>
                <a:spcPts val="0"/>
              </a:spcAft>
              <a:buClr>
                <a:schemeClr val="dk2"/>
              </a:buClr>
              <a:buSzPts val="1400"/>
              <a:buChar char="●"/>
              <a:defRPr>
                <a:solidFill>
                  <a:schemeClr val="dk2"/>
                </a:solidFill>
              </a:defRPr>
            </a:lvl4pPr>
            <a:lvl5pPr marL="2285943" lvl="4" indent="-317492" algn="ctr" rtl="0">
              <a:spcBef>
                <a:spcPts val="1600"/>
              </a:spcBef>
              <a:spcAft>
                <a:spcPts val="0"/>
              </a:spcAft>
              <a:buClr>
                <a:schemeClr val="dk2"/>
              </a:buClr>
              <a:buSzPts val="1400"/>
              <a:buChar char="○"/>
              <a:defRPr>
                <a:solidFill>
                  <a:schemeClr val="dk2"/>
                </a:solidFill>
              </a:defRPr>
            </a:lvl5pPr>
            <a:lvl6pPr marL="2743132" lvl="5" indent="-317492" algn="ctr" rtl="0">
              <a:spcBef>
                <a:spcPts val="1600"/>
              </a:spcBef>
              <a:spcAft>
                <a:spcPts val="0"/>
              </a:spcAft>
              <a:buClr>
                <a:schemeClr val="dk2"/>
              </a:buClr>
              <a:buSzPts val="1400"/>
              <a:buChar char="■"/>
              <a:defRPr>
                <a:solidFill>
                  <a:schemeClr val="dk2"/>
                </a:solidFill>
              </a:defRPr>
            </a:lvl6pPr>
            <a:lvl7pPr marL="3200320" lvl="6" indent="-317492" algn="ctr" rtl="0">
              <a:spcBef>
                <a:spcPts val="1600"/>
              </a:spcBef>
              <a:spcAft>
                <a:spcPts val="0"/>
              </a:spcAft>
              <a:buClr>
                <a:schemeClr val="dk2"/>
              </a:buClr>
              <a:buSzPts val="1400"/>
              <a:buChar char="●"/>
              <a:defRPr>
                <a:solidFill>
                  <a:schemeClr val="dk2"/>
                </a:solidFill>
              </a:defRPr>
            </a:lvl7pPr>
            <a:lvl8pPr marL="3657509" lvl="7" indent="-317492" algn="ctr" rtl="0">
              <a:spcBef>
                <a:spcPts val="1600"/>
              </a:spcBef>
              <a:spcAft>
                <a:spcPts val="0"/>
              </a:spcAft>
              <a:buClr>
                <a:schemeClr val="dk2"/>
              </a:buClr>
              <a:buSzPts val="1400"/>
              <a:buChar char="○"/>
              <a:defRPr>
                <a:solidFill>
                  <a:schemeClr val="dk2"/>
                </a:solidFill>
              </a:defRPr>
            </a:lvl8pPr>
            <a:lvl9pPr marL="4114697" lvl="8" indent="-317492" algn="ctr" rtl="0">
              <a:spcBef>
                <a:spcPts val="1600"/>
              </a:spcBef>
              <a:spcAft>
                <a:spcPts val="1600"/>
              </a:spcAft>
              <a:buClr>
                <a:schemeClr val="dk2"/>
              </a:buClr>
              <a:buSzPts val="1400"/>
              <a:buChar char="■"/>
              <a:defRPr>
                <a:solidFill>
                  <a:schemeClr val="dk2"/>
                </a:solidFill>
              </a:defRPr>
            </a:lvl9pPr>
          </a:lstStyle>
          <a:p>
            <a:endParaRPr/>
          </a:p>
        </p:txBody>
      </p:sp>
      <p:sp>
        <p:nvSpPr>
          <p:cNvPr id="171" name="Google Shape;171;p31"/>
          <p:cNvSpPr txBox="1">
            <a:spLocks noGrp="1"/>
          </p:cNvSpPr>
          <p:nvPr>
            <p:ph type="subTitle" idx="3"/>
          </p:nvPr>
        </p:nvSpPr>
        <p:spPr>
          <a:xfrm>
            <a:off x="1846825" y="1670975"/>
            <a:ext cx="1913100" cy="502500"/>
          </a:xfrm>
          <a:prstGeom prst="rect">
            <a:avLst/>
          </a:prstGeom>
        </p:spPr>
        <p:txBody>
          <a:bodyPr spcFirstLastPara="1" wrap="square" lIns="91423" tIns="91423" rIns="91423" bIns="91423" anchor="t" anchorCtr="0">
            <a:noAutofit/>
          </a:bodyPr>
          <a:lstStyle>
            <a:lvl1pPr lvl="0" algn="ctr">
              <a:spcBef>
                <a:spcPts val="0"/>
              </a:spcBef>
              <a:spcAft>
                <a:spcPts val="0"/>
              </a:spcAft>
              <a:buClr>
                <a:schemeClr val="dk1"/>
              </a:buClr>
              <a:buSzPts val="1800"/>
              <a:buFont typeface="McLaren"/>
              <a:buNone/>
              <a:defRPr sz="1800" b="1">
                <a:solidFill>
                  <a:schemeClr val="dk1"/>
                </a:solidFill>
                <a:latin typeface="McLaren"/>
                <a:ea typeface="McLaren"/>
                <a:cs typeface="McLaren"/>
                <a:sym typeface="McLaren"/>
              </a:defRPr>
            </a:lvl1pPr>
            <a:lvl2pPr lvl="1"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2pPr>
            <a:lvl3pPr lvl="2"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3pPr>
            <a:lvl4pPr lvl="3"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4pPr>
            <a:lvl5pPr lvl="4"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5pPr>
            <a:lvl6pPr lvl="5"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6pPr>
            <a:lvl7pPr lvl="6"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7pPr>
            <a:lvl8pPr lvl="7" algn="ctr">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8pPr>
            <a:lvl9pPr lvl="8" algn="ctr">
              <a:spcBef>
                <a:spcPts val="1600"/>
              </a:spcBef>
              <a:spcAft>
                <a:spcPts val="1600"/>
              </a:spcAft>
              <a:buClr>
                <a:schemeClr val="dk1"/>
              </a:buClr>
              <a:buSzPts val="1800"/>
              <a:buFont typeface="McLaren"/>
              <a:buNone/>
              <a:defRPr sz="1800" b="1">
                <a:solidFill>
                  <a:schemeClr val="dk1"/>
                </a:solidFill>
                <a:latin typeface="McLaren"/>
                <a:ea typeface="McLaren"/>
                <a:cs typeface="McLaren"/>
                <a:sym typeface="McLaren"/>
              </a:defRPr>
            </a:lvl9pPr>
          </a:lstStyle>
          <a:p>
            <a:endParaRPr/>
          </a:p>
        </p:txBody>
      </p:sp>
      <p:sp>
        <p:nvSpPr>
          <p:cNvPr id="172" name="Google Shape;172;p31"/>
          <p:cNvSpPr txBox="1">
            <a:spLocks noGrp="1"/>
          </p:cNvSpPr>
          <p:nvPr>
            <p:ph type="subTitle" idx="4"/>
          </p:nvPr>
        </p:nvSpPr>
        <p:spPr>
          <a:xfrm>
            <a:off x="5507075" y="1670975"/>
            <a:ext cx="1913100" cy="502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1800"/>
              <a:buFont typeface="McLaren"/>
              <a:buNone/>
              <a:defRPr sz="1800" b="1">
                <a:solidFill>
                  <a:schemeClr val="dk1"/>
                </a:solidFill>
                <a:latin typeface="McLaren"/>
                <a:ea typeface="McLaren"/>
                <a:cs typeface="McLaren"/>
                <a:sym typeface="McLaren"/>
              </a:defRPr>
            </a:lvl1pPr>
            <a:lvl2pPr lvl="1"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2pPr>
            <a:lvl3pPr lvl="2"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3pPr>
            <a:lvl4pPr lvl="3"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4pPr>
            <a:lvl5pPr lvl="4"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5pPr>
            <a:lvl6pPr lvl="5"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6pPr>
            <a:lvl7pPr lvl="6"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7pPr>
            <a:lvl8pPr lvl="7" algn="ctr" rtl="0">
              <a:spcBef>
                <a:spcPts val="1600"/>
              </a:spcBef>
              <a:spcAft>
                <a:spcPts val="0"/>
              </a:spcAft>
              <a:buClr>
                <a:schemeClr val="dk1"/>
              </a:buClr>
              <a:buSzPts val="1800"/>
              <a:buFont typeface="McLaren"/>
              <a:buNone/>
              <a:defRPr sz="1800" b="1">
                <a:solidFill>
                  <a:schemeClr val="dk1"/>
                </a:solidFill>
                <a:latin typeface="McLaren"/>
                <a:ea typeface="McLaren"/>
                <a:cs typeface="McLaren"/>
                <a:sym typeface="McLaren"/>
              </a:defRPr>
            </a:lvl8pPr>
            <a:lvl9pPr lvl="8" algn="ctr" rtl="0">
              <a:spcBef>
                <a:spcPts val="1600"/>
              </a:spcBef>
              <a:spcAft>
                <a:spcPts val="1600"/>
              </a:spcAft>
              <a:buClr>
                <a:schemeClr val="dk1"/>
              </a:buClr>
              <a:buSzPts val="1800"/>
              <a:buFont typeface="McLaren"/>
              <a:buNone/>
              <a:defRPr sz="1800" b="1">
                <a:solidFill>
                  <a:schemeClr val="dk1"/>
                </a:solidFill>
                <a:latin typeface="McLaren"/>
                <a:ea typeface="McLaren"/>
                <a:cs typeface="McLaren"/>
                <a:sym typeface="McLaren"/>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17">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5"/>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94" name="Google Shape;194;p35"/>
          <p:cNvSpPr txBox="1">
            <a:spLocks noGrp="1"/>
          </p:cNvSpPr>
          <p:nvPr>
            <p:ph type="title"/>
          </p:nvPr>
        </p:nvSpPr>
        <p:spPr>
          <a:xfrm>
            <a:off x="1666650" y="627400"/>
            <a:ext cx="5810700" cy="502500"/>
          </a:xfrm>
          <a:prstGeom prst="rect">
            <a:avLst/>
          </a:prstGeom>
        </p:spPr>
        <p:txBody>
          <a:bodyPr spcFirstLastPara="1" wrap="square" lIns="91423" tIns="91423" rIns="91423" bIns="91423" anchor="t" anchorCtr="0">
            <a:noAutofit/>
          </a:bodyPr>
          <a:lstStyle>
            <a:lvl1pPr lvl="0" algn="ctr" rtl="0">
              <a:lnSpc>
                <a:spcPct val="80000"/>
              </a:lnSpc>
              <a:spcBef>
                <a:spcPts val="0"/>
              </a:spcBef>
              <a:spcAft>
                <a:spcPts val="0"/>
              </a:spcAft>
              <a:buSzPts val="33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5" name="Google Shape;195;p35"/>
          <p:cNvSpPr txBox="1">
            <a:spLocks noGrp="1"/>
          </p:cNvSpPr>
          <p:nvPr>
            <p:ph type="title" idx="2" hasCustomPrompt="1"/>
          </p:nvPr>
        </p:nvSpPr>
        <p:spPr>
          <a:xfrm>
            <a:off x="2028025" y="3812050"/>
            <a:ext cx="914700" cy="5664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2"/>
              </a:buClr>
              <a:buSzPts val="2400"/>
              <a:buNone/>
              <a:defRPr sz="2400"/>
            </a:lvl1pPr>
            <a:lvl2pPr lvl="1"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2pPr>
            <a:lvl3pPr lvl="2"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3pPr>
            <a:lvl4pPr lvl="3"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4pPr>
            <a:lvl5pPr lvl="4"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5pPr>
            <a:lvl6pPr lvl="5"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6pPr>
            <a:lvl7pPr lvl="6"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7pPr>
            <a:lvl8pPr lvl="7"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8pPr>
            <a:lvl9pPr lvl="8"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9pPr>
          </a:lstStyle>
          <a:p>
            <a:r>
              <a:t>xx%</a:t>
            </a:r>
          </a:p>
        </p:txBody>
      </p:sp>
      <p:sp>
        <p:nvSpPr>
          <p:cNvPr id="196" name="Google Shape;196;p35"/>
          <p:cNvSpPr txBox="1">
            <a:spLocks noGrp="1"/>
          </p:cNvSpPr>
          <p:nvPr>
            <p:ph type="body" idx="1"/>
          </p:nvPr>
        </p:nvSpPr>
        <p:spPr>
          <a:xfrm>
            <a:off x="3040150" y="3808025"/>
            <a:ext cx="4072500" cy="646500"/>
          </a:xfrm>
          <a:prstGeom prst="rect">
            <a:avLst/>
          </a:prstGeom>
        </p:spPr>
        <p:txBody>
          <a:bodyPr spcFirstLastPara="1" wrap="square" lIns="91423" tIns="91423" rIns="91423" bIns="91423" anchor="t" anchorCtr="0">
            <a:noAutofit/>
          </a:bodyPr>
          <a:lstStyle>
            <a:lvl1pPr marL="457189" lvl="0" indent="-317492" rtl="0">
              <a:spcBef>
                <a:spcPts val="0"/>
              </a:spcBef>
              <a:spcAft>
                <a:spcPts val="0"/>
              </a:spcAft>
              <a:buClr>
                <a:schemeClr val="dk2"/>
              </a:buClr>
              <a:buSzPts val="1400"/>
              <a:buChar char="●"/>
              <a:defRPr>
                <a:solidFill>
                  <a:schemeClr val="dk2"/>
                </a:solidFill>
              </a:defRPr>
            </a:lvl1pPr>
            <a:lvl2pPr marL="914378" lvl="1" indent="-317492" rtl="0">
              <a:spcBef>
                <a:spcPts val="1600"/>
              </a:spcBef>
              <a:spcAft>
                <a:spcPts val="0"/>
              </a:spcAft>
              <a:buClr>
                <a:schemeClr val="dk2"/>
              </a:buClr>
              <a:buSzPts val="1400"/>
              <a:buChar char="○"/>
              <a:defRPr>
                <a:solidFill>
                  <a:schemeClr val="dk2"/>
                </a:solidFill>
              </a:defRPr>
            </a:lvl2pPr>
            <a:lvl3pPr marL="1371566" lvl="2" indent="-317492" rtl="0">
              <a:spcBef>
                <a:spcPts val="1600"/>
              </a:spcBef>
              <a:spcAft>
                <a:spcPts val="0"/>
              </a:spcAft>
              <a:buClr>
                <a:schemeClr val="dk2"/>
              </a:buClr>
              <a:buSzPts val="1400"/>
              <a:buChar char="■"/>
              <a:defRPr>
                <a:solidFill>
                  <a:schemeClr val="dk2"/>
                </a:solidFill>
              </a:defRPr>
            </a:lvl3pPr>
            <a:lvl4pPr marL="1828754" lvl="3" indent="-317492" rtl="0">
              <a:spcBef>
                <a:spcPts val="1600"/>
              </a:spcBef>
              <a:spcAft>
                <a:spcPts val="0"/>
              </a:spcAft>
              <a:buClr>
                <a:schemeClr val="dk2"/>
              </a:buClr>
              <a:buSzPts val="1400"/>
              <a:buChar char="●"/>
              <a:defRPr>
                <a:solidFill>
                  <a:schemeClr val="dk2"/>
                </a:solidFill>
              </a:defRPr>
            </a:lvl4pPr>
            <a:lvl5pPr marL="2285943" lvl="4" indent="-317492" rtl="0">
              <a:spcBef>
                <a:spcPts val="1600"/>
              </a:spcBef>
              <a:spcAft>
                <a:spcPts val="0"/>
              </a:spcAft>
              <a:buClr>
                <a:schemeClr val="dk2"/>
              </a:buClr>
              <a:buSzPts val="1400"/>
              <a:buChar char="○"/>
              <a:defRPr>
                <a:solidFill>
                  <a:schemeClr val="dk2"/>
                </a:solidFill>
              </a:defRPr>
            </a:lvl5pPr>
            <a:lvl6pPr marL="2743132" lvl="5" indent="-317492" rtl="0">
              <a:spcBef>
                <a:spcPts val="1600"/>
              </a:spcBef>
              <a:spcAft>
                <a:spcPts val="0"/>
              </a:spcAft>
              <a:buClr>
                <a:schemeClr val="dk2"/>
              </a:buClr>
              <a:buSzPts val="1400"/>
              <a:buChar char="■"/>
              <a:defRPr>
                <a:solidFill>
                  <a:schemeClr val="dk2"/>
                </a:solidFill>
              </a:defRPr>
            </a:lvl6pPr>
            <a:lvl7pPr marL="3200320" lvl="6" indent="-317492" rtl="0">
              <a:spcBef>
                <a:spcPts val="1600"/>
              </a:spcBef>
              <a:spcAft>
                <a:spcPts val="0"/>
              </a:spcAft>
              <a:buClr>
                <a:schemeClr val="dk2"/>
              </a:buClr>
              <a:buSzPts val="1400"/>
              <a:buChar char="●"/>
              <a:defRPr>
                <a:solidFill>
                  <a:schemeClr val="dk2"/>
                </a:solidFill>
              </a:defRPr>
            </a:lvl7pPr>
            <a:lvl8pPr marL="3657509" lvl="7" indent="-317492" rtl="0">
              <a:spcBef>
                <a:spcPts val="1600"/>
              </a:spcBef>
              <a:spcAft>
                <a:spcPts val="0"/>
              </a:spcAft>
              <a:buClr>
                <a:schemeClr val="dk2"/>
              </a:buClr>
              <a:buSzPts val="1400"/>
              <a:buChar char="○"/>
              <a:defRPr>
                <a:solidFill>
                  <a:schemeClr val="dk2"/>
                </a:solidFill>
              </a:defRPr>
            </a:lvl8pPr>
            <a:lvl9pPr marL="4114697" lvl="8" indent="-317492" rtl="0">
              <a:spcBef>
                <a:spcPts val="1600"/>
              </a:spcBef>
              <a:spcAft>
                <a:spcPts val="1600"/>
              </a:spcAft>
              <a:buClr>
                <a:schemeClr val="dk2"/>
              </a:buClr>
              <a:buSzPts val="1400"/>
              <a:buChar char="■"/>
              <a:defRPr>
                <a:solidFill>
                  <a:schemeClr val="dk2"/>
                </a:solidFill>
              </a:defRPr>
            </a:lvl9pPr>
          </a:lstStyle>
          <a:p>
            <a:endParaRPr/>
          </a:p>
        </p:txBody>
      </p:sp>
      <p:sp>
        <p:nvSpPr>
          <p:cNvPr id="197" name="Google Shape;197;p35"/>
          <p:cNvSpPr txBox="1">
            <a:spLocks noGrp="1"/>
          </p:cNvSpPr>
          <p:nvPr>
            <p:ph type="title" idx="3" hasCustomPrompt="1"/>
          </p:nvPr>
        </p:nvSpPr>
        <p:spPr>
          <a:xfrm>
            <a:off x="2028025" y="2669050"/>
            <a:ext cx="914700" cy="5664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2"/>
              </a:buClr>
              <a:buSzPts val="2400"/>
              <a:buNone/>
              <a:defRPr sz="2400"/>
            </a:lvl1pPr>
            <a:lvl2pPr lvl="1"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2pPr>
            <a:lvl3pPr lvl="2"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3pPr>
            <a:lvl4pPr lvl="3"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4pPr>
            <a:lvl5pPr lvl="4"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5pPr>
            <a:lvl6pPr lvl="5"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6pPr>
            <a:lvl7pPr lvl="6"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7pPr>
            <a:lvl8pPr lvl="7"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8pPr>
            <a:lvl9pPr lvl="8"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9pPr>
          </a:lstStyle>
          <a:p>
            <a:r>
              <a:t>xx%</a:t>
            </a:r>
          </a:p>
        </p:txBody>
      </p:sp>
      <p:sp>
        <p:nvSpPr>
          <p:cNvPr id="198" name="Google Shape;198;p35"/>
          <p:cNvSpPr txBox="1">
            <a:spLocks noGrp="1"/>
          </p:cNvSpPr>
          <p:nvPr>
            <p:ph type="body" idx="4"/>
          </p:nvPr>
        </p:nvSpPr>
        <p:spPr>
          <a:xfrm>
            <a:off x="3040150" y="2628928"/>
            <a:ext cx="4072500" cy="646500"/>
          </a:xfrm>
          <a:prstGeom prst="rect">
            <a:avLst/>
          </a:prstGeom>
        </p:spPr>
        <p:txBody>
          <a:bodyPr spcFirstLastPara="1" wrap="square" lIns="91423" tIns="91423" rIns="91423" bIns="91423" anchor="t" anchorCtr="0">
            <a:noAutofit/>
          </a:bodyPr>
          <a:lstStyle>
            <a:lvl1pPr marL="457189" lvl="0" indent="-317492" rtl="0">
              <a:spcBef>
                <a:spcPts val="0"/>
              </a:spcBef>
              <a:spcAft>
                <a:spcPts val="0"/>
              </a:spcAft>
              <a:buClr>
                <a:schemeClr val="dk2"/>
              </a:buClr>
              <a:buSzPts val="1400"/>
              <a:buChar char="●"/>
              <a:defRPr>
                <a:solidFill>
                  <a:schemeClr val="dk2"/>
                </a:solidFill>
              </a:defRPr>
            </a:lvl1pPr>
            <a:lvl2pPr marL="914378" lvl="1" indent="-317492" rtl="0">
              <a:spcBef>
                <a:spcPts val="1600"/>
              </a:spcBef>
              <a:spcAft>
                <a:spcPts val="0"/>
              </a:spcAft>
              <a:buClr>
                <a:schemeClr val="dk2"/>
              </a:buClr>
              <a:buSzPts val="1400"/>
              <a:buChar char="○"/>
              <a:defRPr>
                <a:solidFill>
                  <a:schemeClr val="dk2"/>
                </a:solidFill>
              </a:defRPr>
            </a:lvl2pPr>
            <a:lvl3pPr marL="1371566" lvl="2" indent="-317492" rtl="0">
              <a:spcBef>
                <a:spcPts val="1600"/>
              </a:spcBef>
              <a:spcAft>
                <a:spcPts val="0"/>
              </a:spcAft>
              <a:buClr>
                <a:schemeClr val="dk2"/>
              </a:buClr>
              <a:buSzPts val="1400"/>
              <a:buChar char="■"/>
              <a:defRPr>
                <a:solidFill>
                  <a:schemeClr val="dk2"/>
                </a:solidFill>
              </a:defRPr>
            </a:lvl3pPr>
            <a:lvl4pPr marL="1828754" lvl="3" indent="-317492" rtl="0">
              <a:spcBef>
                <a:spcPts val="1600"/>
              </a:spcBef>
              <a:spcAft>
                <a:spcPts val="0"/>
              </a:spcAft>
              <a:buClr>
                <a:schemeClr val="dk2"/>
              </a:buClr>
              <a:buSzPts val="1400"/>
              <a:buChar char="●"/>
              <a:defRPr>
                <a:solidFill>
                  <a:schemeClr val="dk2"/>
                </a:solidFill>
              </a:defRPr>
            </a:lvl4pPr>
            <a:lvl5pPr marL="2285943" lvl="4" indent="-317492" rtl="0">
              <a:spcBef>
                <a:spcPts val="1600"/>
              </a:spcBef>
              <a:spcAft>
                <a:spcPts val="0"/>
              </a:spcAft>
              <a:buClr>
                <a:schemeClr val="dk2"/>
              </a:buClr>
              <a:buSzPts val="1400"/>
              <a:buChar char="○"/>
              <a:defRPr>
                <a:solidFill>
                  <a:schemeClr val="dk2"/>
                </a:solidFill>
              </a:defRPr>
            </a:lvl5pPr>
            <a:lvl6pPr marL="2743132" lvl="5" indent="-317492" rtl="0">
              <a:spcBef>
                <a:spcPts val="1600"/>
              </a:spcBef>
              <a:spcAft>
                <a:spcPts val="0"/>
              </a:spcAft>
              <a:buClr>
                <a:schemeClr val="dk2"/>
              </a:buClr>
              <a:buSzPts val="1400"/>
              <a:buChar char="■"/>
              <a:defRPr>
                <a:solidFill>
                  <a:schemeClr val="dk2"/>
                </a:solidFill>
              </a:defRPr>
            </a:lvl6pPr>
            <a:lvl7pPr marL="3200320" lvl="6" indent="-317492" rtl="0">
              <a:spcBef>
                <a:spcPts val="1600"/>
              </a:spcBef>
              <a:spcAft>
                <a:spcPts val="0"/>
              </a:spcAft>
              <a:buClr>
                <a:schemeClr val="dk2"/>
              </a:buClr>
              <a:buSzPts val="1400"/>
              <a:buChar char="●"/>
              <a:defRPr>
                <a:solidFill>
                  <a:schemeClr val="dk2"/>
                </a:solidFill>
              </a:defRPr>
            </a:lvl7pPr>
            <a:lvl8pPr marL="3657509" lvl="7" indent="-317492" rtl="0">
              <a:spcBef>
                <a:spcPts val="1600"/>
              </a:spcBef>
              <a:spcAft>
                <a:spcPts val="0"/>
              </a:spcAft>
              <a:buClr>
                <a:schemeClr val="dk2"/>
              </a:buClr>
              <a:buSzPts val="1400"/>
              <a:buChar char="○"/>
              <a:defRPr>
                <a:solidFill>
                  <a:schemeClr val="dk2"/>
                </a:solidFill>
              </a:defRPr>
            </a:lvl8pPr>
            <a:lvl9pPr marL="4114697" lvl="8" indent="-317492" rtl="0">
              <a:spcBef>
                <a:spcPts val="1600"/>
              </a:spcBef>
              <a:spcAft>
                <a:spcPts val="1600"/>
              </a:spcAft>
              <a:buClr>
                <a:schemeClr val="dk2"/>
              </a:buClr>
              <a:buSzPts val="1400"/>
              <a:buChar char="■"/>
              <a:defRPr>
                <a:solidFill>
                  <a:schemeClr val="dk2"/>
                </a:solidFill>
              </a:defRPr>
            </a:lvl9pPr>
          </a:lstStyle>
          <a:p>
            <a:endParaRPr/>
          </a:p>
        </p:txBody>
      </p:sp>
      <p:sp>
        <p:nvSpPr>
          <p:cNvPr id="199" name="Google Shape;199;p35"/>
          <p:cNvSpPr txBox="1">
            <a:spLocks noGrp="1"/>
          </p:cNvSpPr>
          <p:nvPr>
            <p:ph type="title" idx="5" hasCustomPrompt="1"/>
          </p:nvPr>
        </p:nvSpPr>
        <p:spPr>
          <a:xfrm>
            <a:off x="2028025" y="1526050"/>
            <a:ext cx="914700" cy="5664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2"/>
              </a:buClr>
              <a:buSzPts val="2400"/>
              <a:buNone/>
              <a:defRPr sz="2400"/>
            </a:lvl1pPr>
            <a:lvl2pPr lvl="1"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2pPr>
            <a:lvl3pPr lvl="2"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3pPr>
            <a:lvl4pPr lvl="3"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4pPr>
            <a:lvl5pPr lvl="4"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5pPr>
            <a:lvl6pPr lvl="5"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6pPr>
            <a:lvl7pPr lvl="6"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7pPr>
            <a:lvl8pPr lvl="7"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8pPr>
            <a:lvl9pPr lvl="8" algn="ctr" rtl="0">
              <a:spcBef>
                <a:spcPts val="0"/>
              </a:spcBef>
              <a:spcAft>
                <a:spcPts val="0"/>
              </a:spcAft>
              <a:buClr>
                <a:schemeClr val="dk2"/>
              </a:buClr>
              <a:buSzPts val="2400"/>
              <a:buFont typeface="Delius Swash Caps"/>
              <a:buNone/>
              <a:defRPr sz="2400">
                <a:solidFill>
                  <a:schemeClr val="dk2"/>
                </a:solidFill>
                <a:latin typeface="Delius Swash Caps"/>
                <a:ea typeface="Delius Swash Caps"/>
                <a:cs typeface="Delius Swash Caps"/>
                <a:sym typeface="Delius Swash Caps"/>
              </a:defRPr>
            </a:lvl9pPr>
          </a:lstStyle>
          <a:p>
            <a:r>
              <a:t>xx%</a:t>
            </a:r>
          </a:p>
        </p:txBody>
      </p:sp>
      <p:sp>
        <p:nvSpPr>
          <p:cNvPr id="200" name="Google Shape;200;p35"/>
          <p:cNvSpPr txBox="1">
            <a:spLocks noGrp="1"/>
          </p:cNvSpPr>
          <p:nvPr>
            <p:ph type="body" idx="6"/>
          </p:nvPr>
        </p:nvSpPr>
        <p:spPr>
          <a:xfrm>
            <a:off x="3040150" y="1526050"/>
            <a:ext cx="4072500" cy="646500"/>
          </a:xfrm>
          <a:prstGeom prst="rect">
            <a:avLst/>
          </a:prstGeom>
        </p:spPr>
        <p:txBody>
          <a:bodyPr spcFirstLastPara="1" wrap="square" lIns="91423" tIns="91423" rIns="91423" bIns="91423" anchor="t" anchorCtr="0">
            <a:noAutofit/>
          </a:bodyPr>
          <a:lstStyle>
            <a:lvl1pPr marL="457189" lvl="0" indent="-317492" rtl="0">
              <a:spcBef>
                <a:spcPts val="0"/>
              </a:spcBef>
              <a:spcAft>
                <a:spcPts val="0"/>
              </a:spcAft>
              <a:buClr>
                <a:schemeClr val="dk2"/>
              </a:buClr>
              <a:buSzPts val="1400"/>
              <a:buChar char="●"/>
              <a:defRPr>
                <a:solidFill>
                  <a:schemeClr val="dk2"/>
                </a:solidFill>
              </a:defRPr>
            </a:lvl1pPr>
            <a:lvl2pPr marL="914378" lvl="1" indent="-317492" rtl="0">
              <a:spcBef>
                <a:spcPts val="1600"/>
              </a:spcBef>
              <a:spcAft>
                <a:spcPts val="0"/>
              </a:spcAft>
              <a:buClr>
                <a:schemeClr val="dk2"/>
              </a:buClr>
              <a:buSzPts val="1400"/>
              <a:buChar char="○"/>
              <a:defRPr>
                <a:solidFill>
                  <a:schemeClr val="dk2"/>
                </a:solidFill>
              </a:defRPr>
            </a:lvl2pPr>
            <a:lvl3pPr marL="1371566" lvl="2" indent="-317492" rtl="0">
              <a:spcBef>
                <a:spcPts val="1600"/>
              </a:spcBef>
              <a:spcAft>
                <a:spcPts val="0"/>
              </a:spcAft>
              <a:buClr>
                <a:schemeClr val="dk2"/>
              </a:buClr>
              <a:buSzPts val="1400"/>
              <a:buChar char="■"/>
              <a:defRPr>
                <a:solidFill>
                  <a:schemeClr val="dk2"/>
                </a:solidFill>
              </a:defRPr>
            </a:lvl3pPr>
            <a:lvl4pPr marL="1828754" lvl="3" indent="-317492" rtl="0">
              <a:spcBef>
                <a:spcPts val="1600"/>
              </a:spcBef>
              <a:spcAft>
                <a:spcPts val="0"/>
              </a:spcAft>
              <a:buClr>
                <a:schemeClr val="dk2"/>
              </a:buClr>
              <a:buSzPts val="1400"/>
              <a:buChar char="●"/>
              <a:defRPr>
                <a:solidFill>
                  <a:schemeClr val="dk2"/>
                </a:solidFill>
              </a:defRPr>
            </a:lvl4pPr>
            <a:lvl5pPr marL="2285943" lvl="4" indent="-317492" rtl="0">
              <a:spcBef>
                <a:spcPts val="1600"/>
              </a:spcBef>
              <a:spcAft>
                <a:spcPts val="0"/>
              </a:spcAft>
              <a:buClr>
                <a:schemeClr val="dk2"/>
              </a:buClr>
              <a:buSzPts val="1400"/>
              <a:buChar char="○"/>
              <a:defRPr>
                <a:solidFill>
                  <a:schemeClr val="dk2"/>
                </a:solidFill>
              </a:defRPr>
            </a:lvl5pPr>
            <a:lvl6pPr marL="2743132" lvl="5" indent="-317492" rtl="0">
              <a:spcBef>
                <a:spcPts val="1600"/>
              </a:spcBef>
              <a:spcAft>
                <a:spcPts val="0"/>
              </a:spcAft>
              <a:buClr>
                <a:schemeClr val="dk2"/>
              </a:buClr>
              <a:buSzPts val="1400"/>
              <a:buChar char="■"/>
              <a:defRPr>
                <a:solidFill>
                  <a:schemeClr val="dk2"/>
                </a:solidFill>
              </a:defRPr>
            </a:lvl6pPr>
            <a:lvl7pPr marL="3200320" lvl="6" indent="-317492" rtl="0">
              <a:spcBef>
                <a:spcPts val="1600"/>
              </a:spcBef>
              <a:spcAft>
                <a:spcPts val="0"/>
              </a:spcAft>
              <a:buClr>
                <a:schemeClr val="dk2"/>
              </a:buClr>
              <a:buSzPts val="1400"/>
              <a:buChar char="●"/>
              <a:defRPr>
                <a:solidFill>
                  <a:schemeClr val="dk2"/>
                </a:solidFill>
              </a:defRPr>
            </a:lvl7pPr>
            <a:lvl8pPr marL="3657509" lvl="7" indent="-317492" rtl="0">
              <a:spcBef>
                <a:spcPts val="1600"/>
              </a:spcBef>
              <a:spcAft>
                <a:spcPts val="0"/>
              </a:spcAft>
              <a:buClr>
                <a:schemeClr val="dk2"/>
              </a:buClr>
              <a:buSzPts val="1400"/>
              <a:buChar char="○"/>
              <a:defRPr>
                <a:solidFill>
                  <a:schemeClr val="dk2"/>
                </a:solidFill>
              </a:defRPr>
            </a:lvl8pPr>
            <a:lvl9pPr marL="4114697" lvl="8" indent="-317492" rtl="0">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25">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7"/>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26">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38"/>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27">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p39"/>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937200" y="1206100"/>
            <a:ext cx="7269600" cy="3025500"/>
          </a:xfrm>
          <a:prstGeom prst="rect">
            <a:avLst/>
          </a:prstGeom>
        </p:spPr>
        <p:txBody>
          <a:bodyPr spcFirstLastPara="1" wrap="square" lIns="0" tIns="182870" rIns="0" bIns="0" anchor="t" anchorCtr="0">
            <a:noAutofit/>
          </a:bodyPr>
          <a:lstStyle>
            <a:lvl1pPr marL="457189" lvl="0" indent="-317492" rtl="0">
              <a:lnSpc>
                <a:spcPct val="80000"/>
              </a:lnSpc>
              <a:spcBef>
                <a:spcPts val="0"/>
              </a:spcBef>
              <a:spcAft>
                <a:spcPts val="0"/>
              </a:spcAft>
              <a:buSzPts val="1400"/>
              <a:buFont typeface="Montserrat"/>
              <a:buAutoNum type="arabicPeriod"/>
              <a:defRPr/>
            </a:lvl1pPr>
            <a:lvl2pPr marL="914378" lvl="1" indent="-317492" rtl="0">
              <a:lnSpc>
                <a:spcPct val="80000"/>
              </a:lnSpc>
              <a:spcBef>
                <a:spcPts val="0"/>
              </a:spcBef>
              <a:spcAft>
                <a:spcPts val="0"/>
              </a:spcAft>
              <a:buSzPts val="1400"/>
              <a:buFont typeface="Montserrat"/>
              <a:buAutoNum type="alphaLcPeriod"/>
              <a:defRPr/>
            </a:lvl2pPr>
            <a:lvl3pPr marL="1371566" lvl="2" indent="-317492" rtl="0">
              <a:spcBef>
                <a:spcPts val="0"/>
              </a:spcBef>
              <a:spcAft>
                <a:spcPts val="0"/>
              </a:spcAft>
              <a:buSzPts val="1400"/>
              <a:buFont typeface="Muli"/>
              <a:buAutoNum type="romanLcPeriod"/>
              <a:defRPr/>
            </a:lvl3pPr>
            <a:lvl4pPr marL="1828754" lvl="3" indent="-317492" rtl="0">
              <a:spcBef>
                <a:spcPts val="1600"/>
              </a:spcBef>
              <a:spcAft>
                <a:spcPts val="0"/>
              </a:spcAft>
              <a:buSzPts val="1400"/>
              <a:buFont typeface="Muli"/>
              <a:buAutoNum type="arabicPeriod"/>
              <a:defRPr/>
            </a:lvl4pPr>
            <a:lvl5pPr marL="2285943" lvl="4" indent="-317492" rtl="0">
              <a:spcBef>
                <a:spcPts val="1600"/>
              </a:spcBef>
              <a:spcAft>
                <a:spcPts val="0"/>
              </a:spcAft>
              <a:buSzPts val="1400"/>
              <a:buFont typeface="Muli"/>
              <a:buAutoNum type="alphaLcPeriod"/>
              <a:defRPr/>
            </a:lvl5pPr>
            <a:lvl6pPr marL="2743132" lvl="5" indent="-317492" rtl="0">
              <a:spcBef>
                <a:spcPts val="1600"/>
              </a:spcBef>
              <a:spcAft>
                <a:spcPts val="0"/>
              </a:spcAft>
              <a:buSzPts val="1400"/>
              <a:buFont typeface="Muli"/>
              <a:buAutoNum type="romanLcPeriod"/>
              <a:defRPr/>
            </a:lvl6pPr>
            <a:lvl7pPr marL="3200320" lvl="6" indent="-317492" rtl="0">
              <a:spcBef>
                <a:spcPts val="1600"/>
              </a:spcBef>
              <a:spcAft>
                <a:spcPts val="0"/>
              </a:spcAft>
              <a:buSzPts val="1400"/>
              <a:buFont typeface="Muli"/>
              <a:buAutoNum type="arabicPeriod"/>
              <a:defRPr/>
            </a:lvl7pPr>
            <a:lvl8pPr marL="3657509" lvl="7" indent="-317492" rtl="0">
              <a:spcBef>
                <a:spcPts val="1600"/>
              </a:spcBef>
              <a:spcAft>
                <a:spcPts val="0"/>
              </a:spcAft>
              <a:buSzPts val="1400"/>
              <a:buFont typeface="Muli"/>
              <a:buAutoNum type="alphaLcPeriod"/>
              <a:defRPr/>
            </a:lvl8pPr>
            <a:lvl9pPr marL="4114697" lvl="8" indent="-317492" rtl="0">
              <a:spcBef>
                <a:spcPts val="1600"/>
              </a:spcBef>
              <a:spcAft>
                <a:spcPts val="1600"/>
              </a:spcAft>
              <a:buSzPts val="1400"/>
              <a:buFont typeface="Muli"/>
              <a:buAutoNum type="romanLcPeriod"/>
              <a:defRPr/>
            </a:lvl9pPr>
          </a:lstStyle>
          <a:p>
            <a:endParaRPr/>
          </a:p>
        </p:txBody>
      </p:sp>
      <p:sp>
        <p:nvSpPr>
          <p:cNvPr id="20" name="Google Shape;20;p4"/>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lvl1pPr lvl="0" rtl="0">
              <a:lnSpc>
                <a:spcPct val="80000"/>
              </a:lnSpc>
              <a:spcBef>
                <a:spcPts val="0"/>
              </a:spcBef>
              <a:spcAft>
                <a:spcPts val="0"/>
              </a:spcAft>
              <a:buSzPts val="33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98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664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835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26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641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7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481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73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358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73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7"/>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33" name="Google Shape;33;p7"/>
          <p:cNvSpPr txBox="1">
            <a:spLocks noGrp="1"/>
          </p:cNvSpPr>
          <p:nvPr>
            <p:ph type="body" idx="1"/>
          </p:nvPr>
        </p:nvSpPr>
        <p:spPr>
          <a:xfrm>
            <a:off x="974425" y="1465625"/>
            <a:ext cx="4068600" cy="3042900"/>
          </a:xfrm>
          <a:prstGeom prst="rect">
            <a:avLst/>
          </a:prstGeom>
        </p:spPr>
        <p:txBody>
          <a:bodyPr spcFirstLastPara="1" wrap="square" lIns="91423" tIns="91423" rIns="91423" bIns="91423" anchor="t" anchorCtr="0">
            <a:noAutofit/>
          </a:bodyPr>
          <a:lstStyle>
            <a:lvl1pPr marL="457189" lvl="0" indent="-317492" rtl="0">
              <a:spcBef>
                <a:spcPts val="0"/>
              </a:spcBef>
              <a:spcAft>
                <a:spcPts val="0"/>
              </a:spcAft>
              <a:buClr>
                <a:schemeClr val="dk1"/>
              </a:buClr>
              <a:buSzPts val="1400"/>
              <a:buChar char="●"/>
              <a:defRPr>
                <a:solidFill>
                  <a:schemeClr val="dk1"/>
                </a:solidFill>
              </a:defRPr>
            </a:lvl1pPr>
            <a:lvl2pPr marL="914378" lvl="1" indent="-317492" rtl="0">
              <a:spcBef>
                <a:spcPts val="0"/>
              </a:spcBef>
              <a:spcAft>
                <a:spcPts val="0"/>
              </a:spcAft>
              <a:buClr>
                <a:schemeClr val="dk1"/>
              </a:buClr>
              <a:buSzPts val="1400"/>
              <a:buChar char="○"/>
              <a:defRPr>
                <a:solidFill>
                  <a:schemeClr val="dk1"/>
                </a:solidFill>
              </a:defRPr>
            </a:lvl2pPr>
            <a:lvl3pPr marL="1371566" lvl="2" indent="-317492" rtl="0">
              <a:spcBef>
                <a:spcPts val="1600"/>
              </a:spcBef>
              <a:spcAft>
                <a:spcPts val="0"/>
              </a:spcAft>
              <a:buClr>
                <a:schemeClr val="dk1"/>
              </a:buClr>
              <a:buSzPts val="1400"/>
              <a:buChar char="■"/>
              <a:defRPr>
                <a:solidFill>
                  <a:schemeClr val="dk1"/>
                </a:solidFill>
              </a:defRPr>
            </a:lvl3pPr>
            <a:lvl4pPr marL="1828754" lvl="3" indent="-317492" rtl="0">
              <a:spcBef>
                <a:spcPts val="1600"/>
              </a:spcBef>
              <a:spcAft>
                <a:spcPts val="0"/>
              </a:spcAft>
              <a:buClr>
                <a:schemeClr val="dk1"/>
              </a:buClr>
              <a:buSzPts val="1400"/>
              <a:buChar char="●"/>
              <a:defRPr>
                <a:solidFill>
                  <a:schemeClr val="dk1"/>
                </a:solidFill>
              </a:defRPr>
            </a:lvl4pPr>
            <a:lvl5pPr marL="2285943" lvl="4" indent="-317492" rtl="0">
              <a:spcBef>
                <a:spcPts val="1600"/>
              </a:spcBef>
              <a:spcAft>
                <a:spcPts val="0"/>
              </a:spcAft>
              <a:buClr>
                <a:schemeClr val="dk1"/>
              </a:buClr>
              <a:buSzPts val="1400"/>
              <a:buChar char="○"/>
              <a:defRPr>
                <a:solidFill>
                  <a:schemeClr val="dk1"/>
                </a:solidFill>
              </a:defRPr>
            </a:lvl5pPr>
            <a:lvl6pPr marL="2743132" lvl="5" indent="-317492" rtl="0">
              <a:spcBef>
                <a:spcPts val="1600"/>
              </a:spcBef>
              <a:spcAft>
                <a:spcPts val="0"/>
              </a:spcAft>
              <a:buClr>
                <a:schemeClr val="dk1"/>
              </a:buClr>
              <a:buSzPts val="1400"/>
              <a:buChar char="■"/>
              <a:defRPr>
                <a:solidFill>
                  <a:schemeClr val="dk1"/>
                </a:solidFill>
              </a:defRPr>
            </a:lvl6pPr>
            <a:lvl7pPr marL="3200320" lvl="6" indent="-317492" rtl="0">
              <a:spcBef>
                <a:spcPts val="1600"/>
              </a:spcBef>
              <a:spcAft>
                <a:spcPts val="0"/>
              </a:spcAft>
              <a:buClr>
                <a:schemeClr val="dk1"/>
              </a:buClr>
              <a:buSzPts val="1400"/>
              <a:buChar char="●"/>
              <a:defRPr>
                <a:solidFill>
                  <a:schemeClr val="dk1"/>
                </a:solidFill>
              </a:defRPr>
            </a:lvl7pPr>
            <a:lvl8pPr marL="3657509" lvl="7" indent="-317492" rtl="0">
              <a:spcBef>
                <a:spcPts val="1600"/>
              </a:spcBef>
              <a:spcAft>
                <a:spcPts val="0"/>
              </a:spcAft>
              <a:buClr>
                <a:schemeClr val="dk1"/>
              </a:buClr>
              <a:buSzPts val="1400"/>
              <a:buChar char="○"/>
              <a:defRPr>
                <a:solidFill>
                  <a:schemeClr val="dk1"/>
                </a:solidFill>
              </a:defRPr>
            </a:lvl8pPr>
            <a:lvl9pPr marL="4114697" lvl="8" indent="-317492" rtl="0">
              <a:spcBef>
                <a:spcPts val="1600"/>
              </a:spcBef>
              <a:spcAft>
                <a:spcPts val="1600"/>
              </a:spcAft>
              <a:buClr>
                <a:schemeClr val="dk1"/>
              </a:buClr>
              <a:buSzPts val="1400"/>
              <a:buChar char="■"/>
              <a:defRPr>
                <a:solidFill>
                  <a:schemeClr val="dk1"/>
                </a:solidFill>
              </a:defRPr>
            </a:lvl9pPr>
          </a:lstStyle>
          <a:p>
            <a:endParaRPr/>
          </a:p>
        </p:txBody>
      </p:sp>
      <p:sp>
        <p:nvSpPr>
          <p:cNvPr id="34" name="Google Shape;34;p7"/>
          <p:cNvSpPr txBox="1">
            <a:spLocks noGrp="1"/>
          </p:cNvSpPr>
          <p:nvPr>
            <p:ph type="title"/>
          </p:nvPr>
        </p:nvSpPr>
        <p:spPr>
          <a:xfrm>
            <a:off x="974425" y="634103"/>
            <a:ext cx="5971800" cy="502500"/>
          </a:xfrm>
          <a:prstGeom prst="rect">
            <a:avLst/>
          </a:prstGeom>
        </p:spPr>
        <p:txBody>
          <a:bodyPr spcFirstLastPara="1" wrap="square" lIns="91423" tIns="91423" rIns="91423" bIns="91423" anchor="t" anchorCtr="0">
            <a:noAutofit/>
          </a:bodyPr>
          <a:lstStyle>
            <a:lvl1pPr lvl="0" rtl="0">
              <a:lnSpc>
                <a:spcPct val="80000"/>
              </a:lnSpc>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699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306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140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788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164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275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348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773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865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91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246800" y="3666400"/>
            <a:ext cx="6650400" cy="980700"/>
          </a:xfrm>
          <a:prstGeom prst="rect">
            <a:avLst/>
          </a:prstGeom>
        </p:spPr>
        <p:txBody>
          <a:bodyPr spcFirstLastPara="1" wrap="square" lIns="91423" tIns="91423" rIns="91423" bIns="91423" anchor="t" anchorCtr="0">
            <a:noAutofit/>
          </a:bodyPr>
          <a:lstStyle>
            <a:lvl1pPr marL="457189" lvl="0" indent="-228594" algn="ctr">
              <a:lnSpc>
                <a:spcPct val="80000"/>
              </a:lnSpc>
              <a:spcBef>
                <a:spcPts val="0"/>
              </a:spcBef>
              <a:spcAft>
                <a:spcPts val="0"/>
              </a:spcAft>
              <a:buClr>
                <a:schemeClr val="accent1"/>
              </a:buClr>
              <a:buSzPts val="4400"/>
              <a:buFont typeface="Livvic"/>
              <a:buNone/>
              <a:defRPr sz="3600" b="1">
                <a:solidFill>
                  <a:schemeClr val="accent2"/>
                </a:solidFill>
                <a:latin typeface="Livvic"/>
                <a:ea typeface="Livvic"/>
                <a:cs typeface="Livvic"/>
                <a:sym typeface="Livvic"/>
              </a:defRPr>
            </a:lvl1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69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1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1"/>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1751300" y="1380625"/>
            <a:ext cx="5641500" cy="1668300"/>
          </a:xfrm>
          <a:prstGeom prst="rect">
            <a:avLst/>
          </a:prstGeom>
        </p:spPr>
        <p:txBody>
          <a:bodyPr spcFirstLastPara="1" wrap="square" lIns="91423" tIns="91423" rIns="91423" bIns="91423" anchor="t"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2220000" y="2834225"/>
            <a:ext cx="4704000" cy="585900"/>
          </a:xfrm>
          <a:prstGeom prst="rect">
            <a:avLst/>
          </a:prstGeom>
        </p:spPr>
        <p:txBody>
          <a:bodyPr spcFirstLastPara="1" wrap="square" lIns="91423" tIns="91423" rIns="91423" bIns="91423" anchor="t" anchorCtr="0">
            <a:noAutofit/>
          </a:bodyPr>
          <a:lstStyle>
            <a:lvl1pPr marL="457189" lvl="0" indent="-342892" algn="ctr">
              <a:spcBef>
                <a:spcPts val="0"/>
              </a:spcBef>
              <a:spcAft>
                <a:spcPts val="0"/>
              </a:spcAft>
              <a:buClr>
                <a:schemeClr val="dk1"/>
              </a:buClr>
              <a:buSzPts val="1800"/>
              <a:buChar char="●"/>
              <a:defRPr sz="1800">
                <a:solidFill>
                  <a:schemeClr val="dk1"/>
                </a:solidFill>
              </a:defRPr>
            </a:lvl1pPr>
            <a:lvl2pPr marL="914378" lvl="1" indent="-342892" algn="ctr">
              <a:spcBef>
                <a:spcPts val="1600"/>
              </a:spcBef>
              <a:spcAft>
                <a:spcPts val="0"/>
              </a:spcAft>
              <a:buClr>
                <a:schemeClr val="dk1"/>
              </a:buClr>
              <a:buSzPts val="1800"/>
              <a:buChar char="○"/>
              <a:defRPr sz="1800">
                <a:solidFill>
                  <a:schemeClr val="dk1"/>
                </a:solidFill>
              </a:defRPr>
            </a:lvl2pPr>
            <a:lvl3pPr marL="1371566" lvl="2" indent="-342892" algn="ctr">
              <a:spcBef>
                <a:spcPts val="1600"/>
              </a:spcBef>
              <a:spcAft>
                <a:spcPts val="0"/>
              </a:spcAft>
              <a:buClr>
                <a:schemeClr val="dk1"/>
              </a:buClr>
              <a:buSzPts val="1800"/>
              <a:buChar char="■"/>
              <a:defRPr sz="1800">
                <a:solidFill>
                  <a:schemeClr val="dk1"/>
                </a:solidFill>
              </a:defRPr>
            </a:lvl3pPr>
            <a:lvl4pPr marL="1828754" lvl="3" indent="-342892" algn="ctr">
              <a:spcBef>
                <a:spcPts val="1600"/>
              </a:spcBef>
              <a:spcAft>
                <a:spcPts val="0"/>
              </a:spcAft>
              <a:buClr>
                <a:schemeClr val="dk1"/>
              </a:buClr>
              <a:buSzPts val="1800"/>
              <a:buChar char="●"/>
              <a:defRPr sz="1800">
                <a:solidFill>
                  <a:schemeClr val="dk1"/>
                </a:solidFill>
              </a:defRPr>
            </a:lvl4pPr>
            <a:lvl5pPr marL="2285943" lvl="4" indent="-342892" algn="ctr">
              <a:spcBef>
                <a:spcPts val="1600"/>
              </a:spcBef>
              <a:spcAft>
                <a:spcPts val="0"/>
              </a:spcAft>
              <a:buClr>
                <a:schemeClr val="dk1"/>
              </a:buClr>
              <a:buSzPts val="1800"/>
              <a:buChar char="○"/>
              <a:defRPr sz="1800">
                <a:solidFill>
                  <a:schemeClr val="dk1"/>
                </a:solidFill>
              </a:defRPr>
            </a:lvl5pPr>
            <a:lvl6pPr marL="2743132" lvl="5" indent="-342892" algn="ctr">
              <a:spcBef>
                <a:spcPts val="1600"/>
              </a:spcBef>
              <a:spcAft>
                <a:spcPts val="0"/>
              </a:spcAft>
              <a:buClr>
                <a:schemeClr val="dk1"/>
              </a:buClr>
              <a:buSzPts val="1800"/>
              <a:buChar char="■"/>
              <a:defRPr sz="1800">
                <a:solidFill>
                  <a:schemeClr val="dk1"/>
                </a:solidFill>
              </a:defRPr>
            </a:lvl6pPr>
            <a:lvl7pPr marL="3200320" lvl="6" indent="-342892" algn="ctr">
              <a:spcBef>
                <a:spcPts val="1600"/>
              </a:spcBef>
              <a:spcAft>
                <a:spcPts val="0"/>
              </a:spcAft>
              <a:buClr>
                <a:schemeClr val="dk1"/>
              </a:buClr>
              <a:buSzPts val="1800"/>
              <a:buChar char="●"/>
              <a:defRPr sz="1800">
                <a:solidFill>
                  <a:schemeClr val="dk1"/>
                </a:solidFill>
              </a:defRPr>
            </a:lvl7pPr>
            <a:lvl8pPr marL="3657509" lvl="7" indent="-342892" algn="ctr">
              <a:spcBef>
                <a:spcPts val="1600"/>
              </a:spcBef>
              <a:spcAft>
                <a:spcPts val="0"/>
              </a:spcAft>
              <a:buClr>
                <a:schemeClr val="dk1"/>
              </a:buClr>
              <a:buSzPts val="1800"/>
              <a:buChar char="○"/>
              <a:defRPr sz="1800">
                <a:solidFill>
                  <a:schemeClr val="dk1"/>
                </a:solidFill>
              </a:defRPr>
            </a:lvl8pPr>
            <a:lvl9pPr marL="4114697" lvl="8" indent="-342892" algn="ctr">
              <a:spcBef>
                <a:spcPts val="1600"/>
              </a:spcBef>
              <a:spcAft>
                <a:spcPts val="160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CUSTOM">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4"/>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2313750" y="2121530"/>
            <a:ext cx="4516500" cy="8418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2"/>
              </a:buClr>
              <a:buSzPts val="6000"/>
              <a:buNone/>
              <a:defRPr sz="60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endParaRPr/>
          </a:p>
        </p:txBody>
      </p:sp>
      <p:sp>
        <p:nvSpPr>
          <p:cNvPr id="68" name="Google Shape;68;p14"/>
          <p:cNvSpPr txBox="1">
            <a:spLocks noGrp="1"/>
          </p:cNvSpPr>
          <p:nvPr>
            <p:ph type="subTitle" idx="1"/>
          </p:nvPr>
        </p:nvSpPr>
        <p:spPr>
          <a:xfrm>
            <a:off x="2578350" y="2955477"/>
            <a:ext cx="3987300" cy="629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None/>
              <a:defRPr sz="1400">
                <a:solidFill>
                  <a:schemeClr val="dk2"/>
                </a:solidFill>
              </a:defRPr>
            </a:lvl1pPr>
            <a:lvl2pPr lvl="1" algn="ctr" rtl="0">
              <a:lnSpc>
                <a:spcPct val="100000"/>
              </a:lnSpc>
              <a:spcBef>
                <a:spcPts val="1600"/>
              </a:spcBef>
              <a:spcAft>
                <a:spcPts val="0"/>
              </a:spcAft>
              <a:buNone/>
              <a:defRPr>
                <a:solidFill>
                  <a:schemeClr val="dk2"/>
                </a:solidFill>
              </a:defRPr>
            </a:lvl2pPr>
            <a:lvl3pPr lvl="2" algn="ctr" rtl="0">
              <a:lnSpc>
                <a:spcPct val="100000"/>
              </a:lnSpc>
              <a:spcBef>
                <a:spcPts val="1600"/>
              </a:spcBef>
              <a:spcAft>
                <a:spcPts val="0"/>
              </a:spcAft>
              <a:buNone/>
              <a:defRPr>
                <a:solidFill>
                  <a:schemeClr val="dk2"/>
                </a:solidFill>
              </a:defRPr>
            </a:lvl3pPr>
            <a:lvl4pPr lvl="3" algn="ctr" rtl="0">
              <a:lnSpc>
                <a:spcPct val="100000"/>
              </a:lnSpc>
              <a:spcBef>
                <a:spcPts val="1600"/>
              </a:spcBef>
              <a:spcAft>
                <a:spcPts val="0"/>
              </a:spcAft>
              <a:buNone/>
              <a:defRPr>
                <a:solidFill>
                  <a:schemeClr val="dk2"/>
                </a:solidFill>
              </a:defRPr>
            </a:lvl4pPr>
            <a:lvl5pPr lvl="4" algn="ctr" rtl="0">
              <a:lnSpc>
                <a:spcPct val="100000"/>
              </a:lnSpc>
              <a:spcBef>
                <a:spcPts val="1600"/>
              </a:spcBef>
              <a:spcAft>
                <a:spcPts val="0"/>
              </a:spcAft>
              <a:buNone/>
              <a:defRPr>
                <a:solidFill>
                  <a:schemeClr val="dk2"/>
                </a:solidFill>
              </a:defRPr>
            </a:lvl5pPr>
            <a:lvl6pPr lvl="5" algn="ctr" rtl="0">
              <a:lnSpc>
                <a:spcPct val="100000"/>
              </a:lnSpc>
              <a:spcBef>
                <a:spcPts val="1600"/>
              </a:spcBef>
              <a:spcAft>
                <a:spcPts val="0"/>
              </a:spcAft>
              <a:buNone/>
              <a:defRPr>
                <a:solidFill>
                  <a:schemeClr val="dk2"/>
                </a:solidFill>
              </a:defRPr>
            </a:lvl6pPr>
            <a:lvl7pPr lvl="6" algn="ctr" rtl="0">
              <a:lnSpc>
                <a:spcPct val="100000"/>
              </a:lnSpc>
              <a:spcBef>
                <a:spcPts val="1600"/>
              </a:spcBef>
              <a:spcAft>
                <a:spcPts val="0"/>
              </a:spcAft>
              <a:buNone/>
              <a:defRPr>
                <a:solidFill>
                  <a:schemeClr val="dk2"/>
                </a:solidFill>
              </a:defRPr>
            </a:lvl7pPr>
            <a:lvl8pPr lvl="7" algn="ctr" rtl="0">
              <a:lnSpc>
                <a:spcPct val="100000"/>
              </a:lnSpc>
              <a:spcBef>
                <a:spcPts val="1600"/>
              </a:spcBef>
              <a:spcAft>
                <a:spcPts val="0"/>
              </a:spcAft>
              <a:buNone/>
              <a:defRPr>
                <a:solidFill>
                  <a:schemeClr val="dk2"/>
                </a:solidFill>
              </a:defRPr>
            </a:lvl8pPr>
            <a:lvl9pPr lvl="8" algn="ctr" rtl="0">
              <a:lnSpc>
                <a:spcPct val="100000"/>
              </a:lnSpc>
              <a:spcBef>
                <a:spcPts val="1600"/>
              </a:spcBef>
              <a:spcAft>
                <a:spcPts val="1600"/>
              </a:spcAft>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28">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6"/>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75" name="Google Shape;75;p16"/>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lvl1pPr lvl="0" algn="ctr" rtl="0">
              <a:lnSpc>
                <a:spcPct val="80000"/>
              </a:lnSpc>
              <a:spcBef>
                <a:spcPts val="0"/>
              </a:spcBef>
              <a:spcAft>
                <a:spcPts val="0"/>
              </a:spcAft>
              <a:buSzPts val="33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6" name="Google Shape;76;p16"/>
          <p:cNvSpPr txBox="1">
            <a:spLocks noGrp="1"/>
          </p:cNvSpPr>
          <p:nvPr>
            <p:ph type="subTitle" idx="1"/>
          </p:nvPr>
        </p:nvSpPr>
        <p:spPr>
          <a:xfrm>
            <a:off x="1726500" y="1928900"/>
            <a:ext cx="5691000" cy="978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7"/>
          <p:cNvSpPr/>
          <p:nvPr/>
        </p:nvSpPr>
        <p:spPr>
          <a:xfrm>
            <a:off x="-33000" y="-30900"/>
            <a:ext cx="9210000" cy="5205300"/>
          </a:xfrm>
          <a:prstGeom prst="rect">
            <a:avLst/>
          </a:prstGeom>
          <a:solidFill>
            <a:srgbClr val="FFFFFF">
              <a:alpha val="37330"/>
            </a:srgbClr>
          </a:solidFill>
          <a:ln>
            <a:noFill/>
          </a:ln>
        </p:spPr>
        <p:txBody>
          <a:bodyPr spcFirstLastPara="1" wrap="square" lIns="91423" tIns="91423" rIns="91423" bIns="91423" anchor="t"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lvl1pPr lvl="0" algn="ctr" rtl="0">
              <a:lnSpc>
                <a:spcPct val="80000"/>
              </a:lnSpc>
              <a:spcBef>
                <a:spcPts val="0"/>
              </a:spcBef>
              <a:spcAft>
                <a:spcPts val="0"/>
              </a:spcAft>
              <a:buSzPts val="33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80" name="Google Shape;80;p17"/>
          <p:cNvSpPr txBox="1">
            <a:spLocks noGrp="1"/>
          </p:cNvSpPr>
          <p:nvPr>
            <p:ph type="title" idx="2"/>
          </p:nvPr>
        </p:nvSpPr>
        <p:spPr>
          <a:xfrm>
            <a:off x="1055225" y="2693005"/>
            <a:ext cx="2326200" cy="534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 name="Google Shape;81;p17"/>
          <p:cNvSpPr txBox="1">
            <a:spLocks noGrp="1"/>
          </p:cNvSpPr>
          <p:nvPr>
            <p:ph type="subTitle" idx="1"/>
          </p:nvPr>
        </p:nvSpPr>
        <p:spPr>
          <a:xfrm>
            <a:off x="1188350" y="3086321"/>
            <a:ext cx="2060100" cy="615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7"/>
          <p:cNvSpPr txBox="1">
            <a:spLocks noGrp="1"/>
          </p:cNvSpPr>
          <p:nvPr>
            <p:ph type="title" idx="3"/>
          </p:nvPr>
        </p:nvSpPr>
        <p:spPr>
          <a:xfrm>
            <a:off x="3408903" y="2692908"/>
            <a:ext cx="2326200" cy="534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3" name="Google Shape;83;p17"/>
          <p:cNvSpPr txBox="1">
            <a:spLocks noGrp="1"/>
          </p:cNvSpPr>
          <p:nvPr>
            <p:ph type="subTitle" idx="4"/>
          </p:nvPr>
        </p:nvSpPr>
        <p:spPr>
          <a:xfrm>
            <a:off x="3542037" y="3086321"/>
            <a:ext cx="2060100" cy="615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7"/>
          <p:cNvSpPr txBox="1">
            <a:spLocks noGrp="1"/>
          </p:cNvSpPr>
          <p:nvPr>
            <p:ph type="title" idx="5"/>
          </p:nvPr>
        </p:nvSpPr>
        <p:spPr>
          <a:xfrm>
            <a:off x="5762581" y="2692908"/>
            <a:ext cx="2326200" cy="534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5" name="Google Shape;85;p17"/>
          <p:cNvSpPr txBox="1">
            <a:spLocks noGrp="1"/>
          </p:cNvSpPr>
          <p:nvPr>
            <p:ph type="subTitle" idx="6"/>
          </p:nvPr>
        </p:nvSpPr>
        <p:spPr>
          <a:xfrm>
            <a:off x="5895723" y="3086321"/>
            <a:ext cx="2060100" cy="615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1pPr>
            <a:lvl2pPr lvl="1">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2pPr>
            <a:lvl3pPr lvl="2">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3pPr>
            <a:lvl4pPr lvl="3">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4pPr>
            <a:lvl5pPr lvl="4">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5pPr>
            <a:lvl6pPr lvl="5">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6pPr>
            <a:lvl7pPr lvl="6">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7pPr>
            <a:lvl8pPr lvl="7">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8pPr>
            <a:lvl9pPr lvl="8">
              <a:spcBef>
                <a:spcPts val="0"/>
              </a:spcBef>
              <a:spcAft>
                <a:spcPts val="0"/>
              </a:spcAft>
              <a:buClr>
                <a:schemeClr val="dk1"/>
              </a:buClr>
              <a:buSzPts val="3300"/>
              <a:buFont typeface="McLaren"/>
              <a:buNone/>
              <a:defRPr sz="3300" b="1">
                <a:solidFill>
                  <a:schemeClr val="dk1"/>
                </a:solidFill>
                <a:latin typeface="McLaren"/>
                <a:ea typeface="McLaren"/>
                <a:cs typeface="McLaren"/>
                <a:sym typeface="McLaren"/>
              </a:defRPr>
            </a:lvl9pPr>
          </a:lstStyle>
          <a:p>
            <a:endParaRPr/>
          </a:p>
        </p:txBody>
      </p:sp>
      <p:sp>
        <p:nvSpPr>
          <p:cNvPr id="7" name="Google Shape;7;p1"/>
          <p:cNvSpPr txBox="1">
            <a:spLocks noGrp="1"/>
          </p:cNvSpPr>
          <p:nvPr>
            <p:ph type="body" idx="1"/>
          </p:nvPr>
        </p:nvSpPr>
        <p:spPr>
          <a:xfrm>
            <a:off x="388325" y="1075850"/>
            <a:ext cx="8520600" cy="3416400"/>
          </a:xfrm>
          <a:prstGeom prst="rect">
            <a:avLst/>
          </a:prstGeom>
          <a:noFill/>
          <a:ln>
            <a:noFill/>
          </a:ln>
        </p:spPr>
        <p:txBody>
          <a:bodyPr spcFirstLastPara="1" wrap="square" lIns="91423" tIns="91423" rIns="91423" bIns="91423" anchor="t" anchorCtr="0">
            <a:noAutofit/>
          </a:bodyPr>
          <a:lstStyle>
            <a:lvl1pPr marL="457200" lvl="0" indent="-317500">
              <a:lnSpc>
                <a:spcPct val="115000"/>
              </a:lnSpc>
              <a:spcBef>
                <a:spcPts val="0"/>
              </a:spcBef>
              <a:spcAft>
                <a:spcPts val="0"/>
              </a:spcAft>
              <a:buClr>
                <a:schemeClr val="dk2"/>
              </a:buClr>
              <a:buSzPts val="1400"/>
              <a:buFont typeface="Livvic"/>
              <a:buChar char="●"/>
              <a:defRPr>
                <a:solidFill>
                  <a:schemeClr val="dk2"/>
                </a:solidFill>
                <a:latin typeface="Livvic"/>
                <a:ea typeface="Livvic"/>
                <a:cs typeface="Livvic"/>
                <a:sym typeface="Livvic"/>
              </a:defRPr>
            </a:lvl1pPr>
            <a:lvl2pPr marL="914400" lvl="1"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2pPr>
            <a:lvl3pPr marL="1371600" lvl="2"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3pPr>
            <a:lvl4pPr marL="1828800" lvl="3"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4pPr>
            <a:lvl5pPr marL="2286000" lvl="4"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5pPr>
            <a:lvl6pPr marL="2743200" lvl="5"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6pPr>
            <a:lvl7pPr marL="3200400" lvl="6"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7pPr>
            <a:lvl8pPr marL="3657600" lvl="7" indent="-317500">
              <a:lnSpc>
                <a:spcPct val="115000"/>
              </a:lnSpc>
              <a:spcBef>
                <a:spcPts val="1600"/>
              </a:spcBef>
              <a:spcAft>
                <a:spcPts val="0"/>
              </a:spcAft>
              <a:buClr>
                <a:schemeClr val="dk2"/>
              </a:buClr>
              <a:buSzPts val="1400"/>
              <a:buFont typeface="Livvic"/>
              <a:buChar char="○"/>
              <a:defRPr>
                <a:solidFill>
                  <a:schemeClr val="dk2"/>
                </a:solidFill>
                <a:latin typeface="Livvic"/>
                <a:ea typeface="Livvic"/>
                <a:cs typeface="Livvic"/>
                <a:sym typeface="Livvic"/>
              </a:defRPr>
            </a:lvl8pPr>
            <a:lvl9pPr marL="4114800" lvl="8" indent="-317500">
              <a:lnSpc>
                <a:spcPct val="115000"/>
              </a:lnSpc>
              <a:spcBef>
                <a:spcPts val="1600"/>
              </a:spcBef>
              <a:spcAft>
                <a:spcPts val="1600"/>
              </a:spcAft>
              <a:buClr>
                <a:schemeClr val="dk2"/>
              </a:buClr>
              <a:buSzPts val="1400"/>
              <a:buFont typeface="Livvic"/>
              <a:buChar char="■"/>
              <a:defRPr>
                <a:solidFill>
                  <a:schemeClr val="dk2"/>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8" r:id="rId6"/>
    <p:sldLayoutId id="2147483660" r:id="rId7"/>
    <p:sldLayoutId id="2147483662" r:id="rId8"/>
    <p:sldLayoutId id="2147483663" r:id="rId9"/>
    <p:sldLayoutId id="2147483665" r:id="rId10"/>
    <p:sldLayoutId id="2147483667" r:id="rId11"/>
    <p:sldLayoutId id="2147483670" r:id="rId12"/>
    <p:sldLayoutId id="2147483671" r:id="rId13"/>
    <p:sldLayoutId id="2147483674" r:id="rId14"/>
    <p:sldLayoutId id="2147483677" r:id="rId15"/>
    <p:sldLayoutId id="2147483681"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buClrTx/>
            </a:pPr>
            <a:fld id="{0D838988-15A6-4647-86D7-062E8698D868}" type="datetimeFigureOut">
              <a:rPr lang="en-US" kern="1200" smtClean="0">
                <a:solidFill>
                  <a:prstClr val="black">
                    <a:tint val="75000"/>
                  </a:prstClr>
                </a:solidFill>
                <a:latin typeface="Calibri"/>
                <a:ea typeface="+mn-ea"/>
                <a:cs typeface="+mn-cs"/>
              </a:rPr>
              <a:pPr defTabSz="685783">
                <a:buClrTx/>
              </a:pPr>
              <a:t>9/29/2021</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buClrTx/>
            </a:pPr>
            <a:fld id="{9CF1BDB4-6E33-4EB0-BC1A-E3E463951136}"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61846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0D838988-15A6-4647-86D7-062E8698D868}" type="datetimeFigureOut">
              <a:rPr lang="en-US" kern="1200" smtClean="0">
                <a:solidFill>
                  <a:prstClr val="black">
                    <a:tint val="75000"/>
                  </a:prstClr>
                </a:solidFill>
                <a:latin typeface="Calibri"/>
                <a:ea typeface="+mn-ea"/>
                <a:cs typeface="+mn-cs"/>
              </a:rPr>
              <a:pPr defTabSz="685800">
                <a:buClrTx/>
                <a:buFontTx/>
                <a:buNone/>
              </a:pPr>
              <a:t>9/29/2021</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9CF1BDB4-6E33-4EB0-BC1A-E3E463951136}" type="slidenum">
              <a:rPr lang="en-US" kern="1200" smtClean="0">
                <a:solidFill>
                  <a:prstClr val="black">
                    <a:tint val="75000"/>
                  </a:prstClr>
                </a:solidFill>
                <a:latin typeface="Calibri"/>
                <a:ea typeface="+mn-ea"/>
                <a:cs typeface="+mn-cs"/>
              </a:rPr>
              <a:pPr defTabSz="6858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803225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25.jpg"/><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20.xml"/><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gif"/><Relationship Id="rId11" Type="http://schemas.openxmlformats.org/officeDocument/2006/relationships/image" Target="../media/image50.png"/><Relationship Id="rId5" Type="http://schemas.openxmlformats.org/officeDocument/2006/relationships/image" Target="../media/image44.gif"/><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image" Target="../media/image43.gif"/><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55.gif"/><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46.gif"/><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image" Target="../media/image56.gif"/><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57.gif"/><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58.gif"/><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44.gif"/><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57.gif"/><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42"/>
          <p:cNvSpPr txBox="1">
            <a:spLocks noGrp="1"/>
          </p:cNvSpPr>
          <p:nvPr>
            <p:ph type="ctrTitle"/>
          </p:nvPr>
        </p:nvSpPr>
        <p:spPr>
          <a:xfrm>
            <a:off x="1509300" y="1601475"/>
            <a:ext cx="6125400" cy="1557600"/>
          </a:xfrm>
          <a:prstGeom prst="rect">
            <a:avLst/>
          </a:prstGeom>
        </p:spPr>
        <p:txBody>
          <a:bodyPr spcFirstLastPara="1" wrap="square" lIns="91423" tIns="91423" rIns="91423" bIns="91423" anchor="t" anchorCtr="0">
            <a:noAutofit/>
          </a:bodyPr>
          <a:lstStyle/>
          <a:p>
            <a:pPr>
              <a:lnSpc>
                <a:spcPct val="150000"/>
              </a:lnSpc>
            </a:pPr>
            <a:r>
              <a:rPr lang="en" sz="3200" dirty="0">
                <a:solidFill>
                  <a:srgbClr val="B80000"/>
                </a:solidFill>
                <a:latin typeface="+mj-lt"/>
              </a:rPr>
              <a:t>Chào mừng các em đến với bài học hôm nay!</a:t>
            </a:r>
            <a:endParaRPr sz="3200" dirty="0">
              <a:solidFill>
                <a:srgbClr val="B8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ctrTitle"/>
          </p:nvPr>
        </p:nvSpPr>
        <p:spPr>
          <a:xfrm>
            <a:off x="950708" y="759300"/>
            <a:ext cx="3566100" cy="636300"/>
          </a:xfrm>
          <a:prstGeom prst="rect">
            <a:avLst/>
          </a:prstGeom>
        </p:spPr>
        <p:txBody>
          <a:bodyPr spcFirstLastPara="1" wrap="square" lIns="91423" tIns="91423" rIns="91423" bIns="91423" anchor="b" anchorCtr="0">
            <a:noAutofit/>
          </a:bodyPr>
          <a:lstStyle/>
          <a:p>
            <a:pPr>
              <a:lnSpc>
                <a:spcPct val="100000"/>
              </a:lnSpc>
            </a:pPr>
            <a:r>
              <a:rPr lang="vi-VN" sz="2800" dirty="0">
                <a:solidFill>
                  <a:schemeClr val="bg2">
                    <a:lumMod val="50000"/>
                  </a:schemeClr>
                </a:solidFill>
                <a:latin typeface="+mn-lt"/>
              </a:rPr>
              <a:t>2. Tác phẩm</a:t>
            </a:r>
            <a:endParaRPr sz="2800" dirty="0">
              <a:solidFill>
                <a:schemeClr val="bg2">
                  <a:lumMod val="50000"/>
                </a:schemeClr>
              </a:solidFill>
              <a:latin typeface="+mn-lt"/>
            </a:endParaRPr>
          </a:p>
        </p:txBody>
      </p:sp>
      <p:sp>
        <p:nvSpPr>
          <p:cNvPr id="459" name="Google Shape;459;p56"/>
          <p:cNvSpPr txBox="1">
            <a:spLocks noGrp="1"/>
          </p:cNvSpPr>
          <p:nvPr>
            <p:ph type="subTitle" idx="1"/>
          </p:nvPr>
        </p:nvSpPr>
        <p:spPr>
          <a:xfrm>
            <a:off x="963456" y="1363724"/>
            <a:ext cx="4470169" cy="3030993"/>
          </a:xfrm>
          <a:prstGeom prst="rect">
            <a:avLst/>
          </a:prstGeom>
        </p:spPr>
        <p:txBody>
          <a:bodyPr spcFirstLastPara="1" wrap="square" lIns="91423" tIns="91423" rIns="91423" bIns="91423" anchor="t" anchorCtr="0">
            <a:noAutofit/>
          </a:bodyPr>
          <a:lstStyle/>
          <a:p>
            <a:pPr marL="0" indent="0" algn="just">
              <a:lnSpc>
                <a:spcPct val="150000"/>
              </a:lnSpc>
              <a:buClr>
                <a:schemeClr val="dk1"/>
              </a:buClr>
              <a:buSzPts val="1100"/>
            </a:pPr>
            <a:r>
              <a:rPr lang="vi-VN" sz="2000" dirty="0">
                <a:solidFill>
                  <a:schemeClr val="bg2">
                    <a:lumMod val="50000"/>
                  </a:schemeClr>
                </a:solidFill>
                <a:latin typeface="+mn-lt"/>
              </a:rPr>
              <a:t>- VB </a:t>
            </a:r>
            <a:r>
              <a:rPr lang="vi-VN" sz="2000" i="1" dirty="0">
                <a:solidFill>
                  <a:schemeClr val="bg2">
                    <a:lumMod val="50000"/>
                  </a:schemeClr>
                </a:solidFill>
                <a:latin typeface="+mn-lt"/>
              </a:rPr>
              <a:t>Cây tre Việt Nam</a:t>
            </a:r>
            <a:r>
              <a:rPr lang="vi-VN" sz="2000" dirty="0">
                <a:solidFill>
                  <a:schemeClr val="bg2">
                    <a:lumMod val="50000"/>
                  </a:schemeClr>
                </a:solidFill>
                <a:latin typeface="+mn-lt"/>
              </a:rPr>
              <a:t> là lời bình cho bộ phim cùng tên của các nhà làm phim Ba Lan.</a:t>
            </a:r>
            <a:endParaRPr sz="2000" dirty="0">
              <a:solidFill>
                <a:schemeClr val="bg2">
                  <a:lumMod val="50000"/>
                </a:schemeClr>
              </a:solidFill>
              <a:latin typeface="+mn-lt"/>
            </a:endParaRPr>
          </a:p>
        </p:txBody>
      </p:sp>
      <p:pic>
        <p:nvPicPr>
          <p:cNvPr id="5" name="Google Shape;285;p48"/>
          <p:cNvPicPr preferRelativeResize="0"/>
          <p:nvPr/>
        </p:nvPicPr>
        <p:blipFill rotWithShape="1">
          <a:blip r:embed="rId3">
            <a:alphaModFix/>
          </a:blip>
          <a:srcRect b="35596"/>
          <a:stretch/>
        </p:blipFill>
        <p:spPr>
          <a:xfrm>
            <a:off x="5433625" y="1395600"/>
            <a:ext cx="2798700" cy="2703600"/>
          </a:xfrm>
          <a:prstGeom prst="ellipse">
            <a:avLst/>
          </a:prstGeom>
          <a:noFill/>
          <a:ln w="381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8600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4425" y="1156997"/>
            <a:ext cx="4068600" cy="3351529"/>
          </a:xfrm>
        </p:spPr>
        <p:txBody>
          <a:bodyPr/>
          <a:lstStyle/>
          <a:p>
            <a:pPr marL="139697" indent="0">
              <a:buNone/>
            </a:pPr>
            <a:r>
              <a:rPr lang="vi-VN" sz="2400" dirty="0">
                <a:solidFill>
                  <a:schemeClr val="bg2">
                    <a:lumMod val="50000"/>
                  </a:schemeClr>
                </a:solidFill>
                <a:latin typeface="+mn-lt"/>
              </a:rPr>
              <a:t>1. Tìm hiểu chung</a:t>
            </a:r>
          </a:p>
        </p:txBody>
      </p:sp>
      <p:sp>
        <p:nvSpPr>
          <p:cNvPr id="3" name="Title 2"/>
          <p:cNvSpPr>
            <a:spLocks noGrp="1"/>
          </p:cNvSpPr>
          <p:nvPr>
            <p:ph type="title"/>
          </p:nvPr>
        </p:nvSpPr>
        <p:spPr/>
        <p:txBody>
          <a:bodyPr/>
          <a:lstStyle/>
          <a:p>
            <a:r>
              <a:rPr lang="vi-VN" sz="2800" dirty="0">
                <a:solidFill>
                  <a:schemeClr val="bg2">
                    <a:lumMod val="50000"/>
                  </a:schemeClr>
                </a:solidFill>
                <a:latin typeface="+mn-lt"/>
              </a:rPr>
              <a:t>II. Đọc – hiểu văn bản</a:t>
            </a:r>
          </a:p>
        </p:txBody>
      </p:sp>
      <p:grpSp>
        <p:nvGrpSpPr>
          <p:cNvPr id="20" name="Group 19"/>
          <p:cNvGrpSpPr/>
          <p:nvPr/>
        </p:nvGrpSpPr>
        <p:grpSpPr>
          <a:xfrm>
            <a:off x="3480319" y="1283774"/>
            <a:ext cx="4245429" cy="2616423"/>
            <a:chOff x="3480318" y="1283773"/>
            <a:chExt cx="4245429" cy="2616423"/>
          </a:xfrm>
        </p:grpSpPr>
        <p:sp>
          <p:nvSpPr>
            <p:cNvPr id="18" name="Cloud 17"/>
            <p:cNvSpPr/>
            <p:nvPr/>
          </p:nvSpPr>
          <p:spPr>
            <a:xfrm>
              <a:off x="3480318" y="1283773"/>
              <a:ext cx="4245429" cy="2616423"/>
            </a:xfrm>
            <a:prstGeom prst="cloud">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p:cNvSpPr/>
            <p:nvPr/>
          </p:nvSpPr>
          <p:spPr>
            <a:xfrm>
              <a:off x="3928188" y="1881821"/>
              <a:ext cx="3573625" cy="1471557"/>
            </a:xfrm>
            <a:prstGeom prst="rect">
              <a:avLst/>
            </a:prstGeom>
          </p:spPr>
          <p:txBody>
            <a:bodyPr wrap="square">
              <a:spAutoFit/>
            </a:bodyPr>
            <a:lstStyle/>
            <a:p>
              <a:pPr algn="just">
                <a:lnSpc>
                  <a:spcPct val="150000"/>
                </a:lnSpc>
              </a:pPr>
              <a:r>
                <a:rPr lang="vi-VN" sz="2000" i="1" dirty="0"/>
                <a:t>Dựa vào VB vừa đọc, em hãy nêu thể loại, phương thức biểu đạt và bố cục của VB.</a:t>
              </a:r>
              <a:endParaRPr lang="vi-VN" sz="2000" dirty="0"/>
            </a:p>
          </p:txBody>
        </p:sp>
      </p:grpSp>
    </p:spTree>
    <p:extLst>
      <p:ext uri="{BB962C8B-B14F-4D97-AF65-F5344CB8AC3E}">
        <p14:creationId xmlns:p14="http://schemas.microsoft.com/office/powerpoint/2010/main" val="14245632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4425" y="1156998"/>
            <a:ext cx="4068600" cy="615820"/>
          </a:xfrm>
        </p:spPr>
        <p:txBody>
          <a:bodyPr/>
          <a:lstStyle/>
          <a:p>
            <a:pPr marL="139697" indent="0">
              <a:buNone/>
            </a:pPr>
            <a:r>
              <a:rPr lang="vi-VN" sz="2400" b="1" dirty="0">
                <a:solidFill>
                  <a:schemeClr val="bg2">
                    <a:lumMod val="50000"/>
                  </a:schemeClr>
                </a:solidFill>
                <a:latin typeface="+mn-lt"/>
              </a:rPr>
              <a:t>1. Tìm hiểu chung</a:t>
            </a:r>
          </a:p>
        </p:txBody>
      </p:sp>
      <p:sp>
        <p:nvSpPr>
          <p:cNvPr id="3" name="Title 2"/>
          <p:cNvSpPr>
            <a:spLocks noGrp="1"/>
          </p:cNvSpPr>
          <p:nvPr>
            <p:ph type="title"/>
          </p:nvPr>
        </p:nvSpPr>
        <p:spPr/>
        <p:txBody>
          <a:bodyPr/>
          <a:lstStyle/>
          <a:p>
            <a:r>
              <a:rPr lang="vi-VN" sz="2800" dirty="0">
                <a:solidFill>
                  <a:schemeClr val="bg2">
                    <a:lumMod val="50000"/>
                  </a:schemeClr>
                </a:solidFill>
                <a:latin typeface="+mn-lt"/>
              </a:rPr>
              <a:t>II. Đọc – hiểu văn bản</a:t>
            </a:r>
          </a:p>
        </p:txBody>
      </p:sp>
      <p:sp>
        <p:nvSpPr>
          <p:cNvPr id="4" name="Rectangle 3"/>
          <p:cNvSpPr/>
          <p:nvPr/>
        </p:nvSpPr>
        <p:spPr>
          <a:xfrm>
            <a:off x="1315617" y="1642558"/>
            <a:ext cx="7203233" cy="1027202"/>
          </a:xfrm>
          <a:prstGeom prst="rect">
            <a:avLst/>
          </a:prstGeom>
        </p:spPr>
        <p:txBody>
          <a:bodyPr wrap="square" lIns="91438" tIns="45719" rIns="91438" bIns="45719">
            <a:spAutoFit/>
          </a:bodyPr>
          <a:lstStyle/>
          <a:p>
            <a:pPr>
              <a:lnSpc>
                <a:spcPct val="150000"/>
              </a:lnSpc>
            </a:pPr>
            <a:r>
              <a:rPr lang="vi-VN" sz="2000" dirty="0"/>
              <a:t>- Thể loại: bút ký chính luận trữ tình, giới thiệu phim tài liệu.</a:t>
            </a:r>
          </a:p>
          <a:p>
            <a:pPr>
              <a:lnSpc>
                <a:spcPct val="150000"/>
              </a:lnSpc>
            </a:pPr>
            <a:r>
              <a:rPr lang="vi-VN" sz="2000" dirty="0"/>
              <a:t>- Phương thức biểu đạt: miêu tả kết hợp biểu cảm.</a:t>
            </a:r>
          </a:p>
        </p:txBody>
      </p:sp>
    </p:spTree>
    <p:extLst>
      <p:ext uri="{BB962C8B-B14F-4D97-AF65-F5344CB8AC3E}">
        <p14:creationId xmlns:p14="http://schemas.microsoft.com/office/powerpoint/2010/main" val="363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2"/>
          <p:cNvSpPr/>
          <p:nvPr/>
        </p:nvSpPr>
        <p:spPr>
          <a:xfrm rot="1472746">
            <a:off x="5072513" y="2231201"/>
            <a:ext cx="996867" cy="996867"/>
          </a:xfrm>
          <a:prstGeom prst="ellipse">
            <a:avLst/>
          </a:prstGeom>
          <a:no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a:p>
        </p:txBody>
      </p:sp>
      <p:sp>
        <p:nvSpPr>
          <p:cNvPr id="771" name="Google Shape;771;p72"/>
          <p:cNvSpPr/>
          <p:nvPr/>
        </p:nvSpPr>
        <p:spPr>
          <a:xfrm>
            <a:off x="4083281" y="518941"/>
            <a:ext cx="996900" cy="996900"/>
          </a:xfrm>
          <a:prstGeom prst="ellipse">
            <a:avLst/>
          </a:prstGeom>
          <a:no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a:p>
        </p:txBody>
      </p:sp>
      <p:sp>
        <p:nvSpPr>
          <p:cNvPr id="763" name="Google Shape;763;p72"/>
          <p:cNvSpPr/>
          <p:nvPr/>
        </p:nvSpPr>
        <p:spPr>
          <a:xfrm rot="878558">
            <a:off x="932112" y="2267371"/>
            <a:ext cx="992858" cy="990818"/>
          </a:xfrm>
          <a:prstGeom prst="ellipse">
            <a:avLst/>
          </a:prstGeom>
          <a:no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a:p>
        </p:txBody>
      </p:sp>
      <p:cxnSp>
        <p:nvCxnSpPr>
          <p:cNvPr id="772" name="Google Shape;772;p72"/>
          <p:cNvCxnSpPr>
            <a:stCxn id="763" idx="7"/>
          </p:cNvCxnSpPr>
          <p:nvPr/>
        </p:nvCxnSpPr>
        <p:spPr>
          <a:xfrm flipV="1">
            <a:off x="1856722" y="1524953"/>
            <a:ext cx="2725010" cy="987635"/>
          </a:xfrm>
          <a:prstGeom prst="straightConnector1">
            <a:avLst/>
          </a:prstGeom>
          <a:noFill/>
          <a:ln w="38100" cap="flat" cmpd="sng">
            <a:solidFill>
              <a:schemeClr val="dk1"/>
            </a:solidFill>
            <a:prstDash val="solid"/>
            <a:round/>
            <a:headEnd type="none" w="med" len="med"/>
            <a:tailEnd type="none" w="med" len="med"/>
          </a:ln>
        </p:spPr>
      </p:cxnSp>
      <p:cxnSp>
        <p:nvCxnSpPr>
          <p:cNvPr id="773" name="Google Shape;773;p72"/>
          <p:cNvCxnSpPr/>
          <p:nvPr/>
        </p:nvCxnSpPr>
        <p:spPr>
          <a:xfrm flipH="1" flipV="1">
            <a:off x="4581732" y="1524953"/>
            <a:ext cx="815033" cy="746785"/>
          </a:xfrm>
          <a:prstGeom prst="straightConnector1">
            <a:avLst/>
          </a:prstGeom>
          <a:noFill/>
          <a:ln w="38100" cap="flat" cmpd="sng">
            <a:solidFill>
              <a:schemeClr val="dk1"/>
            </a:solidFill>
            <a:prstDash val="solid"/>
            <a:round/>
            <a:headEnd type="none" w="med" len="med"/>
            <a:tailEnd type="none" w="med" len="med"/>
          </a:ln>
        </p:spPr>
      </p:cxnSp>
      <p:sp>
        <p:nvSpPr>
          <p:cNvPr id="78" name="Google Shape;763;p72"/>
          <p:cNvSpPr/>
          <p:nvPr/>
        </p:nvSpPr>
        <p:spPr>
          <a:xfrm>
            <a:off x="3219227" y="2240308"/>
            <a:ext cx="996877" cy="996877"/>
          </a:xfrm>
          <a:prstGeom prst="ellipse">
            <a:avLst/>
          </a:prstGeom>
          <a:no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a:p>
        </p:txBody>
      </p:sp>
      <p:cxnSp>
        <p:nvCxnSpPr>
          <p:cNvPr id="79" name="Google Shape;772;p72"/>
          <p:cNvCxnSpPr>
            <a:stCxn id="78" idx="0"/>
          </p:cNvCxnSpPr>
          <p:nvPr/>
        </p:nvCxnSpPr>
        <p:spPr>
          <a:xfrm flipV="1">
            <a:off x="3717665" y="1524953"/>
            <a:ext cx="864066" cy="715355"/>
          </a:xfrm>
          <a:prstGeom prst="straightConnector1">
            <a:avLst/>
          </a:prstGeom>
          <a:noFill/>
          <a:ln w="38100" cap="flat" cmpd="sng">
            <a:solidFill>
              <a:schemeClr val="dk1"/>
            </a:solidFill>
            <a:prstDash val="solid"/>
            <a:round/>
            <a:headEnd type="none" w="med" len="med"/>
            <a:tailEnd type="none" w="med" len="med"/>
          </a:ln>
        </p:spPr>
      </p:cxnSp>
      <p:sp>
        <p:nvSpPr>
          <p:cNvPr id="97" name="Google Shape;763;p72"/>
          <p:cNvSpPr/>
          <p:nvPr/>
        </p:nvSpPr>
        <p:spPr>
          <a:xfrm rot="20721442" flipH="1">
            <a:off x="7083135" y="2258260"/>
            <a:ext cx="934799" cy="990818"/>
          </a:xfrm>
          <a:prstGeom prst="ellipse">
            <a:avLst/>
          </a:prstGeom>
          <a:no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a:p>
        </p:txBody>
      </p:sp>
      <p:cxnSp>
        <p:nvCxnSpPr>
          <p:cNvPr id="98" name="Google Shape;772;p72"/>
          <p:cNvCxnSpPr/>
          <p:nvPr/>
        </p:nvCxnSpPr>
        <p:spPr>
          <a:xfrm flipH="1" flipV="1">
            <a:off x="4581731" y="1524953"/>
            <a:ext cx="2565660" cy="987635"/>
          </a:xfrm>
          <a:prstGeom prst="straightConnector1">
            <a:avLst/>
          </a:prstGeom>
          <a:noFill/>
          <a:ln w="38100" cap="flat" cmpd="sng">
            <a:solidFill>
              <a:schemeClr val="dk1"/>
            </a:solidFill>
            <a:prstDash val="solid"/>
            <a:round/>
            <a:headEnd type="none" w="med" len="med"/>
            <a:tailEnd type="none" w="med" len="med"/>
          </a:ln>
        </p:spPr>
      </p:cxnSp>
      <p:sp>
        <p:nvSpPr>
          <p:cNvPr id="18" name="TextBox 17"/>
          <p:cNvSpPr txBox="1"/>
          <p:nvPr/>
        </p:nvSpPr>
        <p:spPr>
          <a:xfrm>
            <a:off x="4083282" y="817336"/>
            <a:ext cx="996900" cy="400110"/>
          </a:xfrm>
          <a:prstGeom prst="rect">
            <a:avLst/>
          </a:prstGeom>
          <a:noFill/>
        </p:spPr>
        <p:txBody>
          <a:bodyPr wrap="square" lIns="91438" tIns="45719" rIns="91438" bIns="45719" rtlCol="0">
            <a:spAutoFit/>
          </a:bodyPr>
          <a:lstStyle/>
          <a:p>
            <a:r>
              <a:rPr lang="vi-VN" sz="2000" dirty="0"/>
              <a:t>Bố cục</a:t>
            </a:r>
          </a:p>
        </p:txBody>
      </p:sp>
      <p:sp>
        <p:nvSpPr>
          <p:cNvPr id="100" name="TextBox 99"/>
          <p:cNvSpPr txBox="1"/>
          <p:nvPr/>
        </p:nvSpPr>
        <p:spPr>
          <a:xfrm>
            <a:off x="930090" y="2538691"/>
            <a:ext cx="996900" cy="400108"/>
          </a:xfrm>
          <a:prstGeom prst="rect">
            <a:avLst/>
          </a:prstGeom>
          <a:noFill/>
        </p:spPr>
        <p:txBody>
          <a:bodyPr wrap="square" lIns="91438" tIns="45719" rIns="91438" bIns="45719" rtlCol="0">
            <a:spAutoFit/>
          </a:bodyPr>
          <a:lstStyle/>
          <a:p>
            <a:r>
              <a:rPr lang="vi-VN" sz="2000" dirty="0"/>
              <a:t>Phần 1</a:t>
            </a:r>
          </a:p>
        </p:txBody>
      </p:sp>
      <p:sp>
        <p:nvSpPr>
          <p:cNvPr id="101" name="TextBox 100"/>
          <p:cNvSpPr txBox="1"/>
          <p:nvPr/>
        </p:nvSpPr>
        <p:spPr>
          <a:xfrm>
            <a:off x="3219203" y="2562726"/>
            <a:ext cx="996900" cy="400108"/>
          </a:xfrm>
          <a:prstGeom prst="rect">
            <a:avLst/>
          </a:prstGeom>
          <a:noFill/>
        </p:spPr>
        <p:txBody>
          <a:bodyPr wrap="square" lIns="91438" tIns="45719" rIns="91438" bIns="45719" rtlCol="0">
            <a:spAutoFit/>
          </a:bodyPr>
          <a:lstStyle/>
          <a:p>
            <a:r>
              <a:rPr lang="vi-VN" sz="2000" dirty="0"/>
              <a:t>Phần 2</a:t>
            </a:r>
          </a:p>
        </p:txBody>
      </p:sp>
      <p:sp>
        <p:nvSpPr>
          <p:cNvPr id="102" name="TextBox 101"/>
          <p:cNvSpPr txBox="1"/>
          <p:nvPr/>
        </p:nvSpPr>
        <p:spPr>
          <a:xfrm>
            <a:off x="5094396" y="2562726"/>
            <a:ext cx="996900" cy="400108"/>
          </a:xfrm>
          <a:prstGeom prst="rect">
            <a:avLst/>
          </a:prstGeom>
          <a:noFill/>
        </p:spPr>
        <p:txBody>
          <a:bodyPr wrap="square" lIns="91438" tIns="45719" rIns="91438" bIns="45719" rtlCol="0">
            <a:spAutoFit/>
          </a:bodyPr>
          <a:lstStyle/>
          <a:p>
            <a:r>
              <a:rPr lang="vi-VN" sz="2000" dirty="0"/>
              <a:t>Phần 3</a:t>
            </a:r>
          </a:p>
        </p:txBody>
      </p:sp>
      <p:sp>
        <p:nvSpPr>
          <p:cNvPr id="103" name="TextBox 102"/>
          <p:cNvSpPr txBox="1"/>
          <p:nvPr/>
        </p:nvSpPr>
        <p:spPr>
          <a:xfrm>
            <a:off x="7052083" y="2553615"/>
            <a:ext cx="996900" cy="400108"/>
          </a:xfrm>
          <a:prstGeom prst="rect">
            <a:avLst/>
          </a:prstGeom>
          <a:noFill/>
        </p:spPr>
        <p:txBody>
          <a:bodyPr wrap="square" lIns="91438" tIns="45719" rIns="91438" bIns="45719" rtlCol="0">
            <a:spAutoFit/>
          </a:bodyPr>
          <a:lstStyle/>
          <a:p>
            <a:r>
              <a:rPr lang="vi-VN" sz="2000" dirty="0"/>
              <a:t>Phần 4</a:t>
            </a:r>
          </a:p>
        </p:txBody>
      </p:sp>
      <p:sp>
        <p:nvSpPr>
          <p:cNvPr id="19" name="Rectangle 18"/>
          <p:cNvSpPr/>
          <p:nvPr/>
        </p:nvSpPr>
        <p:spPr>
          <a:xfrm>
            <a:off x="413831" y="3146254"/>
            <a:ext cx="2029420" cy="1408075"/>
          </a:xfrm>
          <a:prstGeom prst="rect">
            <a:avLst/>
          </a:prstGeom>
        </p:spPr>
        <p:txBody>
          <a:bodyPr wrap="square" lIns="91438" tIns="45719" rIns="91438" bIns="45719">
            <a:spAutoFit/>
          </a:bodyPr>
          <a:lstStyle/>
          <a:p>
            <a:pPr algn="just">
              <a:lnSpc>
                <a:spcPct val="150000"/>
              </a:lnSpc>
            </a:pPr>
            <a:r>
              <a:rPr lang="vi-VN" dirty="0"/>
              <a:t>Từ đầu... </a:t>
            </a:r>
            <a:r>
              <a:rPr lang="vi-VN" i="1" dirty="0"/>
              <a:t>như người</a:t>
            </a:r>
            <a:r>
              <a:rPr lang="vi-VN" dirty="0"/>
              <a:t>: Giới thiệu về cây tre trong mối quan hệ với con người Việt Nam.</a:t>
            </a:r>
          </a:p>
        </p:txBody>
      </p:sp>
      <p:sp>
        <p:nvSpPr>
          <p:cNvPr id="20" name="Rectangle 19"/>
          <p:cNvSpPr/>
          <p:nvPr/>
        </p:nvSpPr>
        <p:spPr>
          <a:xfrm>
            <a:off x="2668841" y="3136923"/>
            <a:ext cx="1903303" cy="1737011"/>
          </a:xfrm>
          <a:prstGeom prst="rect">
            <a:avLst/>
          </a:prstGeom>
        </p:spPr>
        <p:txBody>
          <a:bodyPr wrap="square" lIns="91438" tIns="45719" rIns="91438" bIns="45719">
            <a:spAutoFit/>
          </a:bodyPr>
          <a:lstStyle/>
          <a:p>
            <a:pPr algn="just">
              <a:lnSpc>
                <a:spcPct val="150000"/>
              </a:lnSpc>
            </a:pPr>
            <a:r>
              <a:rPr lang="vi-VN" dirty="0"/>
              <a:t>Tiếp... </a:t>
            </a:r>
            <a:r>
              <a:rPr lang="vi-VN" i="1" dirty="0"/>
              <a:t>chung thủy</a:t>
            </a:r>
            <a:r>
              <a:rPr lang="vi-VN" dirty="0"/>
              <a:t>: Tre – người bạn gắn bó với đời sống sinh hoạt của người dân Việt Nam.</a:t>
            </a:r>
          </a:p>
        </p:txBody>
      </p:sp>
      <p:sp>
        <p:nvSpPr>
          <p:cNvPr id="21" name="Rectangle 20"/>
          <p:cNvSpPr/>
          <p:nvPr/>
        </p:nvSpPr>
        <p:spPr>
          <a:xfrm>
            <a:off x="4835849" y="3125433"/>
            <a:ext cx="1648923" cy="1408075"/>
          </a:xfrm>
          <a:prstGeom prst="rect">
            <a:avLst/>
          </a:prstGeom>
        </p:spPr>
        <p:txBody>
          <a:bodyPr wrap="square" lIns="91438" tIns="45719" rIns="91438" bIns="45719">
            <a:spAutoFit/>
          </a:bodyPr>
          <a:lstStyle/>
          <a:p>
            <a:pPr algn="just">
              <a:lnSpc>
                <a:spcPct val="150000"/>
              </a:lnSpc>
            </a:pPr>
            <a:r>
              <a:rPr lang="vi-VN" dirty="0"/>
              <a:t>Tiếp... </a:t>
            </a:r>
            <a:r>
              <a:rPr lang="vi-VN" i="1" dirty="0"/>
              <a:t>chiến đấu!</a:t>
            </a:r>
            <a:r>
              <a:rPr lang="vi-VN" dirty="0"/>
              <a:t>: Tre đồng hành chiến đấu cùng dân tộc Việt Nam.</a:t>
            </a:r>
          </a:p>
        </p:txBody>
      </p:sp>
      <p:sp>
        <p:nvSpPr>
          <p:cNvPr id="22" name="Rectangle 21"/>
          <p:cNvSpPr/>
          <p:nvPr/>
        </p:nvSpPr>
        <p:spPr>
          <a:xfrm>
            <a:off x="6644785" y="3122865"/>
            <a:ext cx="2247288" cy="1737011"/>
          </a:xfrm>
          <a:prstGeom prst="rect">
            <a:avLst/>
          </a:prstGeom>
        </p:spPr>
        <p:txBody>
          <a:bodyPr wrap="square" lIns="91438" tIns="45719" rIns="91438" bIns="45719">
            <a:spAutoFit/>
          </a:bodyPr>
          <a:lstStyle/>
          <a:p>
            <a:pPr algn="just">
              <a:lnSpc>
                <a:spcPct val="150000"/>
              </a:lnSpc>
            </a:pPr>
            <a:r>
              <a:rPr lang="vi-VN" dirty="0"/>
              <a:t>Còn lại: Hình ảnh cây tre khi Việt Nam đã giành chiến thắng (tre gắn với đời sống tinh thần) và tre trong tương lai.</a:t>
            </a:r>
          </a:p>
        </p:txBody>
      </p:sp>
    </p:spTree>
    <p:extLst>
      <p:ext uri="{BB962C8B-B14F-4D97-AF65-F5344CB8AC3E}">
        <p14:creationId xmlns:p14="http://schemas.microsoft.com/office/powerpoint/2010/main" val="79257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72"/>
                                        </p:tgtEl>
                                        <p:attrNameLst>
                                          <p:attrName>style.visibility</p:attrName>
                                        </p:attrNameLst>
                                      </p:cBhvr>
                                      <p:to>
                                        <p:strVal val="visible"/>
                                      </p:to>
                                    </p:set>
                                    <p:animEffect transition="in" filter="wipe(up)">
                                      <p:cBhvr>
                                        <p:cTn id="13" dur="500"/>
                                        <p:tgtEl>
                                          <p:spTgt spid="772"/>
                                        </p:tgtEl>
                                      </p:cBhvr>
                                    </p:animEffect>
                                  </p:childTnLst>
                                </p:cTn>
                              </p:par>
                              <p:par>
                                <p:cTn id="14" presetID="22" presetClass="entr" presetSubtype="1" fill="hold"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wipe(up)">
                                      <p:cBhvr>
                                        <p:cTn id="16" dur="500"/>
                                        <p:tgtEl>
                                          <p:spTgt spid="79"/>
                                        </p:tgtEl>
                                      </p:cBhvr>
                                    </p:animEffect>
                                  </p:childTnLst>
                                </p:cTn>
                              </p:par>
                              <p:par>
                                <p:cTn id="17" presetID="22" presetClass="entr" presetSubtype="1" fill="hold" nodeType="withEffect">
                                  <p:stCondLst>
                                    <p:cond delay="0"/>
                                  </p:stCondLst>
                                  <p:childTnLst>
                                    <p:set>
                                      <p:cBhvr>
                                        <p:cTn id="18" dur="1" fill="hold">
                                          <p:stCondLst>
                                            <p:cond delay="0"/>
                                          </p:stCondLst>
                                        </p:cTn>
                                        <p:tgtEl>
                                          <p:spTgt spid="773"/>
                                        </p:tgtEl>
                                        <p:attrNameLst>
                                          <p:attrName>style.visibility</p:attrName>
                                        </p:attrNameLst>
                                      </p:cBhvr>
                                      <p:to>
                                        <p:strVal val="visible"/>
                                      </p:to>
                                    </p:set>
                                    <p:animEffect transition="in" filter="wipe(up)">
                                      <p:cBhvr>
                                        <p:cTn id="19" dur="500"/>
                                        <p:tgtEl>
                                          <p:spTgt spid="773"/>
                                        </p:tgtEl>
                                      </p:cBhvr>
                                    </p:animEffect>
                                  </p:childTnLst>
                                </p:cTn>
                              </p:par>
                              <p:par>
                                <p:cTn id="20" presetID="22" presetClass="entr" presetSubtype="1"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wipe(up)">
                                      <p:cBhvr>
                                        <p:cTn id="22" dur="500"/>
                                        <p:tgtEl>
                                          <p:spTgt spid="9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wipe(up)">
                                      <p:cBhvr>
                                        <p:cTn id="25" dur="500"/>
                                        <p:tgtEl>
                                          <p:spTgt spid="10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up)">
                                      <p:cBhvr>
                                        <p:cTn id="28" dur="500"/>
                                        <p:tgtEl>
                                          <p:spTgt spid="9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2"/>
                                        </p:tgtEl>
                                        <p:attrNameLst>
                                          <p:attrName>style.visibility</p:attrName>
                                        </p:attrNameLst>
                                      </p:cBhvr>
                                      <p:to>
                                        <p:strVal val="visible"/>
                                      </p:to>
                                    </p:set>
                                    <p:animEffect transition="in" filter="wipe(up)">
                                      <p:cBhvr>
                                        <p:cTn id="31" dur="500"/>
                                        <p:tgtEl>
                                          <p:spTgt spid="76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500"/>
                                        <p:tgtEl>
                                          <p:spTgt spid="10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ipe(up)">
                                      <p:cBhvr>
                                        <p:cTn id="37" dur="500"/>
                                        <p:tgtEl>
                                          <p:spTgt spid="10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up)">
                                      <p:cBhvr>
                                        <p:cTn id="40" dur="500"/>
                                        <p:tgtEl>
                                          <p:spTgt spid="7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wipe(up)">
                                      <p:cBhvr>
                                        <p:cTn id="43" dur="500"/>
                                        <p:tgtEl>
                                          <p:spTgt spid="10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763"/>
                                        </p:tgtEl>
                                        <p:attrNameLst>
                                          <p:attrName>style.visibility</p:attrName>
                                        </p:attrNameLst>
                                      </p:cBhvr>
                                      <p:to>
                                        <p:strVal val="visible"/>
                                      </p:to>
                                    </p:set>
                                    <p:animEffect transition="in" filter="wipe(up)">
                                      <p:cBhvr>
                                        <p:cTn id="46" dur="500"/>
                                        <p:tgtEl>
                                          <p:spTgt spid="76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0" animBg="1"/>
      <p:bldP spid="771" grpId="0" animBg="1"/>
      <p:bldP spid="763" grpId="0" animBg="1"/>
      <p:bldP spid="78" grpId="0" animBg="1"/>
      <p:bldP spid="97" grpId="0" animBg="1"/>
      <p:bldP spid="18" grpId="0"/>
      <p:bldP spid="100" grpId="0"/>
      <p:bldP spid="101" grpId="0"/>
      <p:bldP spid="102" grpId="0"/>
      <p:bldP spid="103"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50"/>
          <p:cNvSpPr txBox="1">
            <a:spLocks noGrp="1"/>
          </p:cNvSpPr>
          <p:nvPr>
            <p:ph type="body" idx="1"/>
          </p:nvPr>
        </p:nvSpPr>
        <p:spPr>
          <a:xfrm>
            <a:off x="1246800" y="3666400"/>
            <a:ext cx="6650400" cy="980700"/>
          </a:xfrm>
          <a:prstGeom prst="rect">
            <a:avLst/>
          </a:prstGeom>
          <a:noFill/>
        </p:spPr>
        <p:txBody>
          <a:bodyPr spcFirstLastPara="1" wrap="square" lIns="91423" tIns="91423" rIns="91423" bIns="91423" anchor="ctr" anchorCtr="0">
            <a:noAutofit/>
          </a:bodyPr>
          <a:lstStyle/>
          <a:p>
            <a:pPr marL="0" indent="0"/>
            <a:r>
              <a:rPr lang="vi-VN" sz="2800" dirty="0">
                <a:latin typeface="+mn-lt"/>
              </a:rPr>
              <a:t>2. Tìm hiểu chi tiết</a:t>
            </a:r>
            <a:endParaRPr sz="2800" dirty="0">
              <a:latin typeface="+mn-lt"/>
            </a:endParaRPr>
          </a:p>
        </p:txBody>
      </p:sp>
    </p:spTree>
    <p:extLst>
      <p:ext uri="{BB962C8B-B14F-4D97-AF65-F5344CB8AC3E}">
        <p14:creationId xmlns:p14="http://schemas.microsoft.com/office/powerpoint/2010/main" val="165812026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9" name="Group 8"/>
          <p:cNvGrpSpPr/>
          <p:nvPr/>
        </p:nvGrpSpPr>
        <p:grpSpPr>
          <a:xfrm>
            <a:off x="362484" y="762864"/>
            <a:ext cx="8781517" cy="4380636"/>
            <a:chOff x="362483" y="762864"/>
            <a:chExt cx="8781517" cy="4380636"/>
          </a:xfrm>
        </p:grpSpPr>
        <p:pic>
          <p:nvPicPr>
            <p:cNvPr id="7" name="Picture 4" descr="Những icon đẹp cute, đáng yêu, dí dỏm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83" y="2390913"/>
              <a:ext cx="3110576" cy="275258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566365" y="762864"/>
              <a:ext cx="5577635" cy="3331028"/>
              <a:chOff x="3124491" y="863086"/>
              <a:chExt cx="6059843" cy="3600116"/>
            </a:xfrm>
          </p:grpSpPr>
          <p:sp>
            <p:nvSpPr>
              <p:cNvPr id="8" name="Cloud 7"/>
              <p:cNvSpPr/>
              <p:nvPr/>
            </p:nvSpPr>
            <p:spPr>
              <a:xfrm>
                <a:off x="3124491" y="863086"/>
                <a:ext cx="6059843" cy="3600116"/>
              </a:xfrm>
              <a:prstGeom prst="cloud">
                <a:avLst/>
              </a:prstGeom>
              <a:solidFill>
                <a:schemeClr val="accent2"/>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cs typeface="Times New Roman" panose="02020603050405020304" pitchFamily="18" charset="0"/>
                </a:endParaRPr>
              </a:p>
            </p:txBody>
          </p:sp>
          <p:sp>
            <p:nvSpPr>
              <p:cNvPr id="4" name="Rectangle 3"/>
              <p:cNvSpPr/>
              <p:nvPr/>
            </p:nvSpPr>
            <p:spPr>
              <a:xfrm>
                <a:off x="3721462" y="1375255"/>
                <a:ext cx="4702573" cy="2494796"/>
              </a:xfrm>
              <a:prstGeom prst="rect">
                <a:avLst/>
              </a:prstGeom>
            </p:spPr>
            <p:txBody>
              <a:bodyPr wrap="square">
                <a:spAutoFit/>
              </a:bodyPr>
              <a:lstStyle/>
              <a:p>
                <a:pPr algn="just">
                  <a:lnSpc>
                    <a:spcPct val="150000"/>
                  </a:lnSpc>
                </a:pPr>
                <a:r>
                  <a:rPr lang="vi-VN" sz="1600" dirty="0"/>
                  <a:t>- Vẻ đẹp của cây tre Việt Nam được tác giả miêu tả cụ thể qua những chi tiết, hình ảnh nào?</a:t>
                </a:r>
              </a:p>
              <a:p>
                <a:pPr algn="just">
                  <a:lnSpc>
                    <a:spcPct val="150000"/>
                  </a:lnSpc>
                </a:pPr>
                <a:r>
                  <a:rPr lang="vi-VN" sz="1600" dirty="0"/>
                  <a:t>- Vì sao tác giả có thể khẳng định: “Cây tre mang những đức tính của người hiền là tượng trưng cao quý của dân tộc Việt Nam”?</a:t>
                </a:r>
              </a:p>
            </p:txBody>
          </p:sp>
        </p:grpSp>
      </p:grpSp>
      <p:sp>
        <p:nvSpPr>
          <p:cNvPr id="13" name="Google Shape;277;p47"/>
          <p:cNvSpPr txBox="1">
            <a:spLocks noGrp="1"/>
          </p:cNvSpPr>
          <p:nvPr>
            <p:ph type="title"/>
          </p:nvPr>
        </p:nvSpPr>
        <p:spPr>
          <a:xfrm>
            <a:off x="701600" y="338139"/>
            <a:ext cx="7729200" cy="502500"/>
          </a:xfrm>
          <a:prstGeom prst="rect">
            <a:avLst/>
          </a:prstGeom>
          <a:ln>
            <a:noFill/>
          </a:ln>
        </p:spPr>
        <p:txBody>
          <a:bodyPr spcFirstLastPara="1" wrap="square" lIns="91423" tIns="91423" rIns="91423" bIns="91423" anchor="t" anchorCtr="0">
            <a:noAutofit/>
          </a:bodyPr>
          <a:lstStyle/>
          <a:p>
            <a:pPr algn="l"/>
            <a:r>
              <a:rPr lang="vi-VN" sz="2400" i="1" dirty="0">
                <a:solidFill>
                  <a:schemeClr val="bg2">
                    <a:lumMod val="50000"/>
                  </a:schemeClr>
                </a:solidFill>
                <a:latin typeface="+mn-lt"/>
              </a:rPr>
              <a:t>2.1. Vẻ đẹp của cây tre</a:t>
            </a:r>
            <a:endParaRPr lang="vi-VN" sz="2400" dirty="0">
              <a:solidFill>
                <a:schemeClr val="bg2">
                  <a:lumMod val="50000"/>
                </a:schemeClr>
              </a:solidFill>
              <a:latin typeface="+mn-lt"/>
            </a:endParaRPr>
          </a:p>
        </p:txBody>
      </p:sp>
    </p:spTree>
    <p:extLst>
      <p:ext uri="{BB962C8B-B14F-4D97-AF65-F5344CB8AC3E}">
        <p14:creationId xmlns:p14="http://schemas.microsoft.com/office/powerpoint/2010/main" val="24003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5"/>
          <p:cNvPicPr preferRelativeResize="0"/>
          <p:nvPr/>
        </p:nvPicPr>
        <p:blipFill rotWithShape="1">
          <a:blip r:embed="rId3">
            <a:alphaModFix/>
          </a:blip>
          <a:srcRect l="10898" t="15486" r="37594" b="7198"/>
          <a:stretch/>
        </p:blipFill>
        <p:spPr>
          <a:xfrm>
            <a:off x="878350" y="1140461"/>
            <a:ext cx="3071100" cy="3071100"/>
          </a:xfrm>
          <a:prstGeom prst="ellipse">
            <a:avLst/>
          </a:prstGeom>
          <a:noFill/>
          <a:ln w="38100" cap="flat" cmpd="sng">
            <a:solidFill>
              <a:schemeClr val="dk1"/>
            </a:solidFill>
            <a:prstDash val="solid"/>
            <a:round/>
            <a:headEnd type="none" w="sm" len="sm"/>
            <a:tailEnd type="none" w="sm" len="sm"/>
          </a:ln>
        </p:spPr>
      </p:pic>
      <p:sp>
        <p:nvSpPr>
          <p:cNvPr id="562" name="Google Shape;562;p65"/>
          <p:cNvSpPr txBox="1"/>
          <p:nvPr/>
        </p:nvSpPr>
        <p:spPr>
          <a:xfrm>
            <a:off x="5361823" y="2271074"/>
            <a:ext cx="2793600" cy="433398"/>
          </a:xfrm>
          <a:prstGeom prst="rect">
            <a:avLst/>
          </a:prstGeom>
          <a:noFill/>
          <a:ln>
            <a:noFill/>
          </a:ln>
        </p:spPr>
        <p:txBody>
          <a:bodyPr spcFirstLastPara="1" wrap="square" lIns="91423" tIns="91423" rIns="91423" bIns="91423" anchor="t" anchorCtr="0">
            <a:noAutofit/>
          </a:bodyPr>
          <a:lstStyle/>
          <a:p>
            <a:r>
              <a:rPr lang="vi-VN" sz="1600" i="1" dirty="0"/>
              <a:t>Màu tre tươi nhũn nhặn</a:t>
            </a:r>
            <a:r>
              <a:rPr lang="vi-VN" sz="1600" dirty="0"/>
              <a:t>.</a:t>
            </a:r>
            <a:endParaRPr sz="1600" dirty="0">
              <a:latin typeface="Livvic"/>
              <a:ea typeface="Livvic"/>
              <a:cs typeface="Livvic"/>
              <a:sym typeface="Livvic"/>
            </a:endParaRPr>
          </a:p>
        </p:txBody>
      </p:sp>
      <p:sp>
        <p:nvSpPr>
          <p:cNvPr id="563" name="Google Shape;563;p65"/>
          <p:cNvSpPr txBox="1"/>
          <p:nvPr/>
        </p:nvSpPr>
        <p:spPr>
          <a:xfrm>
            <a:off x="5361833" y="791124"/>
            <a:ext cx="3502249" cy="1140305"/>
          </a:xfrm>
          <a:prstGeom prst="rect">
            <a:avLst/>
          </a:prstGeom>
          <a:noFill/>
          <a:ln>
            <a:noFill/>
          </a:ln>
        </p:spPr>
        <p:txBody>
          <a:bodyPr spcFirstLastPara="1" wrap="square" lIns="91423" tIns="91423" rIns="91423" bIns="91423" anchor="t" anchorCtr="0">
            <a:noAutofit/>
          </a:bodyPr>
          <a:lstStyle/>
          <a:p>
            <a:pPr algn="just">
              <a:lnSpc>
                <a:spcPct val="150000"/>
              </a:lnSpc>
            </a:pPr>
            <a:r>
              <a:rPr lang="vi-VN" sz="1600" i="1" dirty="0"/>
              <a:t>Dáng vươn mộc mạc và thanh cao</a:t>
            </a:r>
            <a:r>
              <a:rPr lang="vi-VN" sz="1600" dirty="0"/>
              <a:t>; </a:t>
            </a:r>
            <a:r>
              <a:rPr lang="vi-VN" sz="1600" i="1" dirty="0"/>
              <a:t>mầm măng non mọc thẳng;</a:t>
            </a:r>
          </a:p>
          <a:p>
            <a:pPr algn="just">
              <a:lnSpc>
                <a:spcPct val="150000"/>
              </a:lnSpc>
            </a:pPr>
            <a:r>
              <a:rPr lang="vi-VN" sz="1600" i="1" dirty="0"/>
              <a:t>Trúc dẫu cháy, đốt ngay vẫn thẳng</a:t>
            </a:r>
            <a:r>
              <a:rPr lang="vi-VN" sz="1600" dirty="0"/>
              <a:t>.</a:t>
            </a:r>
            <a:endParaRPr sz="1600" dirty="0">
              <a:latin typeface="Livvic"/>
              <a:ea typeface="Livvic"/>
              <a:cs typeface="Livvic"/>
              <a:sym typeface="Livvic"/>
            </a:endParaRPr>
          </a:p>
        </p:txBody>
      </p:sp>
      <p:sp>
        <p:nvSpPr>
          <p:cNvPr id="566" name="Google Shape;566;p65"/>
          <p:cNvSpPr txBox="1"/>
          <p:nvPr/>
        </p:nvSpPr>
        <p:spPr>
          <a:xfrm>
            <a:off x="5361823" y="3022536"/>
            <a:ext cx="3157026" cy="1213829"/>
          </a:xfrm>
          <a:prstGeom prst="rect">
            <a:avLst/>
          </a:prstGeom>
          <a:noFill/>
          <a:ln>
            <a:noFill/>
          </a:ln>
        </p:spPr>
        <p:txBody>
          <a:bodyPr spcFirstLastPara="1" wrap="square" lIns="91423" tIns="91423" rIns="91423" bIns="91423" anchor="t" anchorCtr="0">
            <a:noAutofit/>
          </a:bodyPr>
          <a:lstStyle/>
          <a:p>
            <a:pPr algn="just">
              <a:lnSpc>
                <a:spcPct val="150000"/>
              </a:lnSpc>
            </a:pPr>
            <a:r>
              <a:rPr lang="vi-VN" sz="1600" i="1" dirty="0"/>
              <a:t>Có thể mọc xanh tốt ở mọi nơi</a:t>
            </a:r>
            <a:r>
              <a:rPr lang="vi-VN" sz="1600" dirty="0"/>
              <a:t>, </a:t>
            </a:r>
            <a:r>
              <a:rPr lang="vi-VN" sz="1600" i="1" dirty="0"/>
              <a:t>vào đâu tre cũng sống</a:t>
            </a:r>
            <a:r>
              <a:rPr lang="vi-VN" sz="1600" dirty="0"/>
              <a:t>,</a:t>
            </a:r>
            <a:r>
              <a:rPr lang="vi-VN" sz="1600" i="1" dirty="0"/>
              <a:t> ở đâu tre cũng xanh tốt</a:t>
            </a:r>
            <a:r>
              <a:rPr lang="vi-VN" sz="1600" dirty="0"/>
              <a:t>.</a:t>
            </a:r>
            <a:endParaRPr sz="1600" dirty="0">
              <a:latin typeface="Livvic"/>
              <a:ea typeface="Livvic"/>
              <a:cs typeface="Livvic"/>
              <a:sym typeface="Livvic"/>
            </a:endParaRPr>
          </a:p>
        </p:txBody>
      </p:sp>
      <p:cxnSp>
        <p:nvCxnSpPr>
          <p:cNvPr id="568" name="Google Shape;568;p65"/>
          <p:cNvCxnSpPr/>
          <p:nvPr/>
        </p:nvCxnSpPr>
        <p:spPr>
          <a:xfrm rot="10800000">
            <a:off x="2695423" y="1464899"/>
            <a:ext cx="2666400" cy="0"/>
          </a:xfrm>
          <a:prstGeom prst="straightConnector1">
            <a:avLst/>
          </a:prstGeom>
          <a:noFill/>
          <a:ln w="38100" cap="flat" cmpd="sng">
            <a:solidFill>
              <a:schemeClr val="dk1"/>
            </a:solidFill>
            <a:prstDash val="solid"/>
            <a:round/>
            <a:headEnd type="none" w="med" len="med"/>
            <a:tailEnd type="oval" w="med" len="med"/>
          </a:ln>
        </p:spPr>
      </p:cxnSp>
      <p:cxnSp>
        <p:nvCxnSpPr>
          <p:cNvPr id="569" name="Google Shape;569;p65"/>
          <p:cNvCxnSpPr/>
          <p:nvPr/>
        </p:nvCxnSpPr>
        <p:spPr>
          <a:xfrm rot="10800000">
            <a:off x="3480534" y="2487773"/>
            <a:ext cx="1881300" cy="0"/>
          </a:xfrm>
          <a:prstGeom prst="straightConnector1">
            <a:avLst/>
          </a:prstGeom>
          <a:noFill/>
          <a:ln w="38100" cap="flat" cmpd="sng">
            <a:solidFill>
              <a:schemeClr val="dk1"/>
            </a:solidFill>
            <a:prstDash val="solid"/>
            <a:round/>
            <a:headEnd type="none" w="med" len="med"/>
            <a:tailEnd type="oval" w="med" len="med"/>
          </a:ln>
        </p:spPr>
      </p:cxnSp>
      <p:cxnSp>
        <p:nvCxnSpPr>
          <p:cNvPr id="570" name="Google Shape;570;p65"/>
          <p:cNvCxnSpPr/>
          <p:nvPr/>
        </p:nvCxnSpPr>
        <p:spPr>
          <a:xfrm rot="10800000">
            <a:off x="3057526" y="3629449"/>
            <a:ext cx="2304300" cy="0"/>
          </a:xfrm>
          <a:prstGeom prst="straightConnector1">
            <a:avLst/>
          </a:prstGeom>
          <a:noFill/>
          <a:ln w="38100" cap="flat" cmpd="sng">
            <a:solidFill>
              <a:schemeClr val="dk1"/>
            </a:solidFill>
            <a:prstDash val="solid"/>
            <a:round/>
            <a:headEnd type="none" w="med" len="med"/>
            <a:tailEnd type="oval" w="med" len="med"/>
          </a:ln>
        </p:spPr>
      </p:cxnSp>
      <p:sp>
        <p:nvSpPr>
          <p:cNvPr id="16" name="Google Shape;277;p47"/>
          <p:cNvSpPr txBox="1">
            <a:spLocks noGrp="1"/>
          </p:cNvSpPr>
          <p:nvPr>
            <p:ph type="title"/>
          </p:nvPr>
        </p:nvSpPr>
        <p:spPr>
          <a:xfrm>
            <a:off x="701600" y="338139"/>
            <a:ext cx="7729200" cy="502500"/>
          </a:xfrm>
          <a:prstGeom prst="rect">
            <a:avLst/>
          </a:prstGeom>
          <a:ln>
            <a:noFill/>
          </a:ln>
        </p:spPr>
        <p:txBody>
          <a:bodyPr spcFirstLastPara="1" wrap="square" lIns="91423" tIns="91423" rIns="91423" bIns="91423" anchor="t" anchorCtr="0">
            <a:noAutofit/>
          </a:bodyPr>
          <a:lstStyle/>
          <a:p>
            <a:pPr algn="l"/>
            <a:r>
              <a:rPr lang="vi-VN" sz="2400" i="1" dirty="0">
                <a:solidFill>
                  <a:schemeClr val="bg2">
                    <a:lumMod val="50000"/>
                  </a:schemeClr>
                </a:solidFill>
                <a:latin typeface="+mn-lt"/>
              </a:rPr>
              <a:t>2.1. Vẻ đẹp của cây tre</a:t>
            </a:r>
            <a:endParaRPr lang="vi-VN" sz="2400" dirty="0">
              <a:solidFill>
                <a:schemeClr val="bg2">
                  <a:lumMod val="50000"/>
                </a:schemeClr>
              </a:solidFill>
              <a:latin typeface="+mn-lt"/>
            </a:endParaRPr>
          </a:p>
        </p:txBody>
      </p:sp>
      <p:sp>
        <p:nvSpPr>
          <p:cNvPr id="4" name="Rectangle 3"/>
          <p:cNvSpPr/>
          <p:nvPr/>
        </p:nvSpPr>
        <p:spPr>
          <a:xfrm>
            <a:off x="878350" y="4318598"/>
            <a:ext cx="7640499" cy="507831"/>
          </a:xfrm>
          <a:prstGeom prst="rect">
            <a:avLst/>
          </a:prstGeom>
        </p:spPr>
        <p:txBody>
          <a:bodyPr wrap="square" lIns="91438" tIns="45719" rIns="91438" bIns="45719" anchor="ctr">
            <a:spAutoFit/>
          </a:bodyPr>
          <a:lstStyle/>
          <a:p>
            <a:pPr>
              <a:lnSpc>
                <a:spcPct val="150000"/>
              </a:lnSpc>
            </a:pPr>
            <a:r>
              <a:rPr lang="vi-VN" sz="1800" dirty="0">
                <a:sym typeface="Wingdings"/>
              </a:rPr>
              <a:t></a:t>
            </a:r>
            <a:r>
              <a:rPr lang="vi-VN" sz="1800" dirty="0"/>
              <a:t> Đức tính của người hiền (hiền tài): thanh cao, giản dị, ngay thẳng.</a:t>
            </a:r>
          </a:p>
        </p:txBody>
      </p:sp>
    </p:spTree>
    <p:extLst>
      <p:ext uri="{BB962C8B-B14F-4D97-AF65-F5344CB8AC3E}">
        <p14:creationId xmlns:p14="http://schemas.microsoft.com/office/powerpoint/2010/main" val="4846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p:bldP spid="563" grpId="0"/>
      <p:bldP spid="56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65"/>
          <p:cNvSpPr txBox="1"/>
          <p:nvPr/>
        </p:nvSpPr>
        <p:spPr>
          <a:xfrm>
            <a:off x="536187" y="2448353"/>
            <a:ext cx="3502258" cy="1181485"/>
          </a:xfrm>
          <a:prstGeom prst="rect">
            <a:avLst/>
          </a:prstGeom>
          <a:solidFill>
            <a:schemeClr val="tx2">
              <a:lumMod val="60000"/>
              <a:lumOff val="40000"/>
            </a:schemeClr>
          </a:solidFill>
          <a:ln w="28575">
            <a:noFill/>
          </a:ln>
        </p:spPr>
        <p:txBody>
          <a:bodyPr spcFirstLastPara="1" wrap="square" lIns="91423" tIns="91423" rIns="91423" bIns="91423" anchor="ctr" anchorCtr="0">
            <a:noAutofit/>
          </a:bodyPr>
          <a:lstStyle/>
          <a:p>
            <a:pPr>
              <a:lnSpc>
                <a:spcPct val="150000"/>
              </a:lnSpc>
            </a:pPr>
            <a:r>
              <a:rPr lang="vi-VN" sz="1600" i="1" dirty="0"/>
              <a:t>Màu tre tươi nhũn nhặn</a:t>
            </a:r>
            <a:r>
              <a:rPr lang="vi-VN" sz="1600" dirty="0"/>
              <a:t>.</a:t>
            </a:r>
            <a:endParaRPr sz="1600" dirty="0">
              <a:latin typeface="Livvic"/>
              <a:ea typeface="Livvic"/>
              <a:cs typeface="Livvic"/>
              <a:sym typeface="Livvic"/>
            </a:endParaRPr>
          </a:p>
        </p:txBody>
      </p:sp>
      <p:sp>
        <p:nvSpPr>
          <p:cNvPr id="563" name="Google Shape;563;p65"/>
          <p:cNvSpPr txBox="1"/>
          <p:nvPr/>
        </p:nvSpPr>
        <p:spPr>
          <a:xfrm>
            <a:off x="536197" y="1014522"/>
            <a:ext cx="3502249" cy="1196821"/>
          </a:xfrm>
          <a:prstGeom prst="rect">
            <a:avLst/>
          </a:prstGeom>
          <a:solidFill>
            <a:srgbClr val="FFCC99"/>
          </a:solidFill>
          <a:ln w="28575">
            <a:noFill/>
          </a:ln>
        </p:spPr>
        <p:txBody>
          <a:bodyPr spcFirstLastPara="1" wrap="square" lIns="91423" tIns="91423" rIns="91423" bIns="91423" anchor="ctr" anchorCtr="0">
            <a:noAutofit/>
          </a:bodyPr>
          <a:lstStyle/>
          <a:p>
            <a:pPr algn="just">
              <a:lnSpc>
                <a:spcPct val="150000"/>
              </a:lnSpc>
            </a:pPr>
            <a:r>
              <a:rPr lang="vi-VN" sz="1600" i="1" dirty="0">
                <a:solidFill>
                  <a:schemeClr val="bg2">
                    <a:lumMod val="50000"/>
                  </a:schemeClr>
                </a:solidFill>
              </a:rPr>
              <a:t>Dáng vươn mộc mạc và thanh cao</a:t>
            </a:r>
            <a:r>
              <a:rPr lang="vi-VN" sz="1600" dirty="0">
                <a:solidFill>
                  <a:schemeClr val="bg2">
                    <a:lumMod val="50000"/>
                  </a:schemeClr>
                </a:solidFill>
              </a:rPr>
              <a:t>; </a:t>
            </a:r>
            <a:r>
              <a:rPr lang="vi-VN" sz="1600" i="1" dirty="0">
                <a:solidFill>
                  <a:schemeClr val="bg2">
                    <a:lumMod val="50000"/>
                  </a:schemeClr>
                </a:solidFill>
              </a:rPr>
              <a:t>mầm măng non mọc thẳng;</a:t>
            </a:r>
          </a:p>
          <a:p>
            <a:pPr algn="just">
              <a:lnSpc>
                <a:spcPct val="150000"/>
              </a:lnSpc>
            </a:pPr>
            <a:r>
              <a:rPr lang="vi-VN" sz="1600" i="1" dirty="0">
                <a:solidFill>
                  <a:schemeClr val="bg2">
                    <a:lumMod val="50000"/>
                  </a:schemeClr>
                </a:solidFill>
              </a:rPr>
              <a:t>Trúc dẫu cháy, đốt ngay vẫn thẳng</a:t>
            </a:r>
            <a:r>
              <a:rPr lang="vi-VN" sz="1600" dirty="0">
                <a:solidFill>
                  <a:schemeClr val="bg2">
                    <a:lumMod val="50000"/>
                  </a:schemeClr>
                </a:solidFill>
              </a:rPr>
              <a:t>.</a:t>
            </a:r>
            <a:endParaRPr sz="1600" dirty="0">
              <a:solidFill>
                <a:schemeClr val="bg2">
                  <a:lumMod val="50000"/>
                </a:schemeClr>
              </a:solidFill>
              <a:latin typeface="Livvic"/>
              <a:ea typeface="Livvic"/>
              <a:cs typeface="Livvic"/>
              <a:sym typeface="Livvic"/>
            </a:endParaRPr>
          </a:p>
        </p:txBody>
      </p:sp>
      <p:sp>
        <p:nvSpPr>
          <p:cNvPr id="566" name="Google Shape;566;p65"/>
          <p:cNvSpPr txBox="1"/>
          <p:nvPr/>
        </p:nvSpPr>
        <p:spPr>
          <a:xfrm>
            <a:off x="536187" y="3769798"/>
            <a:ext cx="3502258" cy="1213829"/>
          </a:xfrm>
          <a:prstGeom prst="rect">
            <a:avLst/>
          </a:prstGeom>
          <a:solidFill>
            <a:srgbClr val="92D050"/>
          </a:solidFill>
          <a:ln w="28575">
            <a:noFill/>
          </a:ln>
        </p:spPr>
        <p:txBody>
          <a:bodyPr spcFirstLastPara="1" wrap="square" lIns="91423" tIns="91423" rIns="91423" bIns="91423" anchor="t" anchorCtr="0">
            <a:noAutofit/>
          </a:bodyPr>
          <a:lstStyle/>
          <a:p>
            <a:pPr algn="just">
              <a:lnSpc>
                <a:spcPct val="150000"/>
              </a:lnSpc>
            </a:pPr>
            <a:r>
              <a:rPr lang="vi-VN" sz="1600" i="1" dirty="0">
                <a:solidFill>
                  <a:schemeClr val="bg2">
                    <a:lumMod val="50000"/>
                  </a:schemeClr>
                </a:solidFill>
              </a:rPr>
              <a:t>Có thể mọc xanh tốt ở mọi nơi</a:t>
            </a:r>
            <a:r>
              <a:rPr lang="vi-VN" sz="1600" dirty="0">
                <a:solidFill>
                  <a:schemeClr val="bg2">
                    <a:lumMod val="50000"/>
                  </a:schemeClr>
                </a:solidFill>
              </a:rPr>
              <a:t>, </a:t>
            </a:r>
            <a:r>
              <a:rPr lang="vi-VN" sz="1600" i="1" dirty="0">
                <a:solidFill>
                  <a:schemeClr val="bg2">
                    <a:lumMod val="50000"/>
                  </a:schemeClr>
                </a:solidFill>
              </a:rPr>
              <a:t>vào đâu tre cũng sống</a:t>
            </a:r>
            <a:r>
              <a:rPr lang="vi-VN" sz="1600" dirty="0">
                <a:solidFill>
                  <a:schemeClr val="bg2">
                    <a:lumMod val="50000"/>
                  </a:schemeClr>
                </a:solidFill>
              </a:rPr>
              <a:t>,</a:t>
            </a:r>
            <a:r>
              <a:rPr lang="vi-VN" sz="1600" i="1" dirty="0">
                <a:solidFill>
                  <a:schemeClr val="bg2">
                    <a:lumMod val="50000"/>
                  </a:schemeClr>
                </a:solidFill>
              </a:rPr>
              <a:t> ở đâu tre cũng xanh tốt</a:t>
            </a:r>
            <a:r>
              <a:rPr lang="vi-VN" sz="1600" dirty="0">
                <a:solidFill>
                  <a:schemeClr val="bg2">
                    <a:lumMod val="50000"/>
                  </a:schemeClr>
                </a:solidFill>
              </a:rPr>
              <a:t>.</a:t>
            </a:r>
            <a:endParaRPr sz="1600" dirty="0">
              <a:solidFill>
                <a:schemeClr val="bg2">
                  <a:lumMod val="50000"/>
                </a:schemeClr>
              </a:solidFill>
              <a:latin typeface="Livvic"/>
              <a:ea typeface="Livvic"/>
              <a:cs typeface="Livvic"/>
              <a:sym typeface="Livvic"/>
            </a:endParaRPr>
          </a:p>
        </p:txBody>
      </p:sp>
      <p:sp>
        <p:nvSpPr>
          <p:cNvPr id="14" name="Google Shape;277;p47"/>
          <p:cNvSpPr txBox="1">
            <a:spLocks noGrp="1"/>
          </p:cNvSpPr>
          <p:nvPr>
            <p:ph type="title"/>
          </p:nvPr>
        </p:nvSpPr>
        <p:spPr>
          <a:xfrm>
            <a:off x="701600" y="338139"/>
            <a:ext cx="7729200" cy="502500"/>
          </a:xfrm>
          <a:prstGeom prst="rect">
            <a:avLst/>
          </a:prstGeom>
          <a:ln>
            <a:noFill/>
          </a:ln>
        </p:spPr>
        <p:txBody>
          <a:bodyPr spcFirstLastPara="1" wrap="square" lIns="91423" tIns="91423" rIns="91423" bIns="91423" anchor="t" anchorCtr="0">
            <a:noAutofit/>
          </a:bodyPr>
          <a:lstStyle/>
          <a:p>
            <a:pPr algn="l"/>
            <a:r>
              <a:rPr lang="vi-VN" sz="2400" i="1" dirty="0">
                <a:solidFill>
                  <a:schemeClr val="bg2">
                    <a:lumMod val="50000"/>
                  </a:schemeClr>
                </a:solidFill>
                <a:latin typeface="+mn-lt"/>
              </a:rPr>
              <a:t>2.1. Vẻ đẹp của cây tre</a:t>
            </a:r>
            <a:endParaRPr lang="vi-VN" sz="2400" dirty="0">
              <a:solidFill>
                <a:schemeClr val="bg2">
                  <a:lumMod val="50000"/>
                </a:schemeClr>
              </a:solidFill>
              <a:latin typeface="+mn-lt"/>
            </a:endParaRPr>
          </a:p>
        </p:txBody>
      </p:sp>
      <p:sp>
        <p:nvSpPr>
          <p:cNvPr id="2" name="Rectangle 1"/>
          <p:cNvSpPr/>
          <p:nvPr/>
        </p:nvSpPr>
        <p:spPr>
          <a:xfrm>
            <a:off x="4394722" y="1014523"/>
            <a:ext cx="4683965" cy="1200329"/>
          </a:xfrm>
          <a:prstGeom prst="rect">
            <a:avLst/>
          </a:prstGeom>
          <a:solidFill>
            <a:srgbClr val="FFCC99"/>
          </a:solidFill>
          <a:ln>
            <a:noFill/>
          </a:ln>
        </p:spPr>
        <p:txBody>
          <a:bodyPr wrap="square" lIns="91438" tIns="45719" rIns="91438" bIns="45719" anchor="ctr">
            <a:spAutoFit/>
          </a:bodyPr>
          <a:lstStyle/>
          <a:p>
            <a:pPr algn="just">
              <a:lnSpc>
                <a:spcPct val="150000"/>
              </a:lnSpc>
            </a:pPr>
            <a:r>
              <a:rPr lang="vi-VN" sz="1600" dirty="0">
                <a:solidFill>
                  <a:schemeClr val="bg2">
                    <a:lumMod val="50000"/>
                  </a:schemeClr>
                </a:solidFill>
              </a:rPr>
              <a:t>- Từ măng đến tre đều mọc thẳng, dáng gầy, cao.</a:t>
            </a:r>
          </a:p>
          <a:p>
            <a:pPr algn="just">
              <a:lnSpc>
                <a:spcPct val="150000"/>
              </a:lnSpc>
            </a:pPr>
            <a:r>
              <a:rPr lang="vi-VN" sz="1600" dirty="0">
                <a:solidFill>
                  <a:schemeClr val="bg2">
                    <a:lumMod val="50000"/>
                  </a:schemeClr>
                </a:solidFill>
              </a:rPr>
              <a:t>- Được nhân hóa, so sánh với phẩm cách của con người.</a:t>
            </a:r>
          </a:p>
        </p:txBody>
      </p:sp>
      <p:cxnSp>
        <p:nvCxnSpPr>
          <p:cNvPr id="4" name="Straight Arrow Connector 3"/>
          <p:cNvCxnSpPr>
            <a:stCxn id="563" idx="3"/>
            <a:endCxn id="2" idx="1"/>
          </p:cNvCxnSpPr>
          <p:nvPr/>
        </p:nvCxnSpPr>
        <p:spPr>
          <a:xfrm>
            <a:off x="4038445" y="1612933"/>
            <a:ext cx="356276" cy="1755"/>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94721" y="2430086"/>
            <a:ext cx="4683965" cy="1200329"/>
          </a:xfrm>
          <a:prstGeom prst="rect">
            <a:avLst/>
          </a:prstGeom>
          <a:solidFill>
            <a:schemeClr val="tx2">
              <a:lumMod val="60000"/>
              <a:lumOff val="40000"/>
            </a:schemeClr>
          </a:solidFill>
        </p:spPr>
        <p:txBody>
          <a:bodyPr wrap="square" lIns="91438" tIns="45719" rIns="91438" bIns="45719">
            <a:spAutoFit/>
          </a:bodyPr>
          <a:lstStyle/>
          <a:p>
            <a:pPr algn="just">
              <a:lnSpc>
                <a:spcPct val="150000"/>
              </a:lnSpc>
            </a:pPr>
            <a:r>
              <a:rPr lang="vi-VN" sz="1600" dirty="0"/>
              <a:t>Màu xanh bình dị, vừa phải, dễ chịu, không thái quá, rực rỡ hay gay gắt </a:t>
            </a:r>
            <a:r>
              <a:rPr lang="vi-VN" sz="1600" dirty="0">
                <a:sym typeface="Wingdings"/>
              </a:rPr>
              <a:t></a:t>
            </a:r>
            <a:r>
              <a:rPr lang="vi-VN" sz="1600" dirty="0"/>
              <a:t> tính cách khiêm tốn, nhún nhường.</a:t>
            </a:r>
          </a:p>
        </p:txBody>
      </p:sp>
      <p:sp>
        <p:nvSpPr>
          <p:cNvPr id="6" name="Rectangle 5"/>
          <p:cNvSpPr/>
          <p:nvPr/>
        </p:nvSpPr>
        <p:spPr>
          <a:xfrm>
            <a:off x="4394721" y="3765634"/>
            <a:ext cx="4683964" cy="1200327"/>
          </a:xfrm>
          <a:prstGeom prst="rect">
            <a:avLst/>
          </a:prstGeom>
          <a:solidFill>
            <a:srgbClr val="92D050"/>
          </a:solidFill>
        </p:spPr>
        <p:txBody>
          <a:bodyPr wrap="square" lIns="91438" tIns="45719" rIns="91438" bIns="45719" anchor="ctr">
            <a:spAutoFit/>
          </a:bodyPr>
          <a:lstStyle/>
          <a:p>
            <a:pPr algn="just">
              <a:lnSpc>
                <a:spcPct val="150000"/>
              </a:lnSpc>
            </a:pPr>
            <a:endParaRPr lang="vi-VN" sz="1600" dirty="0"/>
          </a:p>
          <a:p>
            <a:pPr algn="just">
              <a:lnSpc>
                <a:spcPct val="150000"/>
              </a:lnSpc>
            </a:pPr>
            <a:r>
              <a:rPr lang="vi-VN" sz="1600" dirty="0"/>
              <a:t>Dễ thích nghi, không kén chọn.</a:t>
            </a:r>
          </a:p>
          <a:p>
            <a:pPr algn="just">
              <a:lnSpc>
                <a:spcPct val="150000"/>
              </a:lnSpc>
            </a:pPr>
            <a:endParaRPr lang="vi-VN" sz="1600" dirty="0"/>
          </a:p>
        </p:txBody>
      </p:sp>
      <p:cxnSp>
        <p:nvCxnSpPr>
          <p:cNvPr id="11" name="Straight Arrow Connector 10"/>
          <p:cNvCxnSpPr>
            <a:stCxn id="562" idx="3"/>
            <a:endCxn id="5" idx="1"/>
          </p:cNvCxnSpPr>
          <p:nvPr/>
        </p:nvCxnSpPr>
        <p:spPr>
          <a:xfrm flipV="1">
            <a:off x="4038446" y="3030251"/>
            <a:ext cx="356275" cy="8845"/>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66" idx="3"/>
            <a:endCxn id="6" idx="1"/>
          </p:cNvCxnSpPr>
          <p:nvPr/>
        </p:nvCxnSpPr>
        <p:spPr>
          <a:xfrm flipV="1">
            <a:off x="4038445" y="4365798"/>
            <a:ext cx="356276" cy="10915"/>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1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P spid="563" grpId="0" animBg="1"/>
      <p:bldP spid="566" grpId="0" animBg="1"/>
      <p:bldP spid="2"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53"/>
          <p:cNvSpPr txBox="1">
            <a:spLocks noGrp="1"/>
          </p:cNvSpPr>
          <p:nvPr>
            <p:ph type="title" idx="2"/>
          </p:nvPr>
        </p:nvSpPr>
        <p:spPr>
          <a:xfrm>
            <a:off x="494522" y="1144123"/>
            <a:ext cx="3079101" cy="2149583"/>
          </a:xfrm>
          <a:prstGeom prst="rect">
            <a:avLst/>
          </a:prstGeom>
        </p:spPr>
        <p:txBody>
          <a:bodyPr spcFirstLastPara="1" wrap="square" lIns="91423" tIns="91423" rIns="91423" bIns="91423" anchor="t" anchorCtr="0">
            <a:noAutofit/>
            <a:scene3d>
              <a:camera prst="orthographicFront"/>
              <a:lightRig rig="balanced" dir="t">
                <a:rot lat="0" lon="0" rev="2100000"/>
              </a:lightRig>
            </a:scene3d>
            <a:sp3d extrusionH="57150" prstMaterial="metal">
              <a:bevelT w="38100" h="25400"/>
              <a:contourClr>
                <a:schemeClr val="bg2"/>
              </a:contourClr>
            </a:sp3d>
          </a:bodyPr>
          <a:lstStyle/>
          <a:p>
            <a:r>
              <a:rPr lang="vi-VN" dirty="0" smtClean="0">
                <a:ln w="50800"/>
                <a:solidFill>
                  <a:schemeClr val="bg1">
                    <a:shade val="50000"/>
                  </a:schemeClr>
                </a:solidFill>
                <a:latin typeface="+mn-lt"/>
              </a:rPr>
              <a:t>a. Tre gắn bó với đời sống vật chất và tinh thần của con người Việt Nam</a:t>
            </a:r>
            <a:endParaRPr dirty="0">
              <a:ln w="50800"/>
              <a:solidFill>
                <a:schemeClr val="bg1">
                  <a:shade val="50000"/>
                </a:schemeClr>
              </a:solidFill>
              <a:latin typeface="+mn-lt"/>
            </a:endParaRPr>
          </a:p>
        </p:txBody>
      </p:sp>
      <p:sp>
        <p:nvSpPr>
          <p:cNvPr id="360" name="Google Shape;360;p53"/>
          <p:cNvSpPr txBox="1">
            <a:spLocks noGrp="1"/>
          </p:cNvSpPr>
          <p:nvPr>
            <p:ph type="title" idx="3"/>
          </p:nvPr>
        </p:nvSpPr>
        <p:spPr>
          <a:xfrm>
            <a:off x="3716816" y="1153359"/>
            <a:ext cx="2326200" cy="1030006"/>
          </a:xfrm>
          <a:prstGeom prst="rect">
            <a:avLst/>
          </a:prstGeom>
        </p:spPr>
        <p:txBody>
          <a:bodyPr spcFirstLastPara="1" wrap="square" lIns="91423" tIns="91423" rIns="91423" bIns="91423" anchor="t" anchorCtr="0">
            <a:noAutofit/>
            <a:scene3d>
              <a:camera prst="orthographicFront"/>
              <a:lightRig rig="balanced" dir="t">
                <a:rot lat="0" lon="0" rev="2100000"/>
              </a:lightRig>
            </a:scene3d>
            <a:sp3d extrusionH="57150" prstMaterial="metal">
              <a:bevelT w="38100" h="25400"/>
              <a:contourClr>
                <a:schemeClr val="bg2"/>
              </a:contourClr>
            </a:sp3d>
          </a:bodyPr>
          <a:lstStyle/>
          <a:p>
            <a:r>
              <a:rPr lang="vi-VN" dirty="0" smtClean="0">
                <a:ln w="50800"/>
                <a:solidFill>
                  <a:schemeClr val="bg1">
                    <a:shade val="50000"/>
                  </a:schemeClr>
                </a:solidFill>
                <a:latin typeface="+mn-lt"/>
              </a:rPr>
              <a:t>b. Tre gắn bó với kháng chiến của nhân dân Việt Nam</a:t>
            </a:r>
            <a:endParaRPr dirty="0">
              <a:ln w="50800"/>
              <a:solidFill>
                <a:schemeClr val="bg1">
                  <a:shade val="50000"/>
                </a:schemeClr>
              </a:solidFill>
              <a:latin typeface="+mn-lt"/>
            </a:endParaRPr>
          </a:p>
        </p:txBody>
      </p:sp>
      <p:sp>
        <p:nvSpPr>
          <p:cNvPr id="362" name="Google Shape;362;p53"/>
          <p:cNvSpPr txBox="1">
            <a:spLocks noGrp="1"/>
          </p:cNvSpPr>
          <p:nvPr>
            <p:ph type="title" idx="5"/>
          </p:nvPr>
        </p:nvSpPr>
        <p:spPr>
          <a:xfrm>
            <a:off x="6247782" y="1162689"/>
            <a:ext cx="2326200" cy="750088"/>
          </a:xfrm>
          <a:prstGeom prst="rect">
            <a:avLst/>
          </a:prstGeom>
        </p:spPr>
        <p:txBody>
          <a:bodyPr spcFirstLastPara="1" wrap="square" lIns="91423" tIns="91423" rIns="91423" bIns="91423" anchor="t" anchorCtr="0">
            <a:noAutofit/>
            <a:scene3d>
              <a:camera prst="orthographicFront"/>
              <a:lightRig rig="balanced" dir="t">
                <a:rot lat="0" lon="0" rev="2100000"/>
              </a:lightRig>
            </a:scene3d>
            <a:sp3d extrusionH="57150" prstMaterial="metal">
              <a:bevelT w="38100" h="25400"/>
              <a:contourClr>
                <a:schemeClr val="bg2"/>
              </a:contourClr>
            </a:sp3d>
          </a:bodyPr>
          <a:lstStyle/>
          <a:p>
            <a:r>
              <a:rPr lang="vi-VN" dirty="0" smtClean="0">
                <a:ln w="50800"/>
                <a:solidFill>
                  <a:schemeClr val="bg1">
                    <a:shade val="50000"/>
                  </a:schemeClr>
                </a:solidFill>
                <a:latin typeface="+mn-lt"/>
              </a:rPr>
              <a:t>c. Vị trí của tre trong tương lai</a:t>
            </a:r>
            <a:endParaRPr dirty="0">
              <a:ln w="50800"/>
              <a:solidFill>
                <a:schemeClr val="bg1">
                  <a:shade val="50000"/>
                </a:schemeClr>
              </a:solidFill>
              <a:latin typeface="+mn-lt"/>
            </a:endParaRPr>
          </a:p>
        </p:txBody>
      </p:sp>
      <p:sp>
        <p:nvSpPr>
          <p:cNvPr id="79"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80" y="2192695"/>
            <a:ext cx="2129324" cy="147349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705" y="2192694"/>
            <a:ext cx="2334759" cy="145557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768" y="2174778"/>
            <a:ext cx="2020621" cy="1473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68733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p:bldP spid="360" grpId="0"/>
      <p:bldP spid="3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4" name="AutoShape 2" descr="Cây tre biểu tượng của người Việt Nam"/>
          <p:cNvSpPr>
            <a:spLocks noChangeAspect="1" noChangeArrowheads="1"/>
          </p:cNvSpPr>
          <p:nvPr/>
        </p:nvSpPr>
        <p:spPr bwMode="auto">
          <a:xfrm>
            <a:off x="155575" y="-3497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vi-VN"/>
          </a:p>
        </p:txBody>
      </p:sp>
      <p:sp>
        <p:nvSpPr>
          <p:cNvPr id="9" name="Rectangle 8"/>
          <p:cNvSpPr/>
          <p:nvPr/>
        </p:nvSpPr>
        <p:spPr>
          <a:xfrm>
            <a:off x="531911" y="992520"/>
            <a:ext cx="8360164" cy="553996"/>
          </a:xfrm>
          <a:prstGeom prst="rect">
            <a:avLst/>
          </a:prstGeom>
        </p:spPr>
        <p:txBody>
          <a:bodyPr wrap="square" lIns="91438" tIns="45719" rIns="91438" bIns="45719">
            <a:spAutoFit/>
          </a:bodyPr>
          <a:lstStyle/>
          <a:p>
            <a:pPr algn="just">
              <a:lnSpc>
                <a:spcPct val="150000"/>
              </a:lnSpc>
            </a:pPr>
            <a:r>
              <a:rPr lang="vi-VN" sz="2000" i="1" u="sng" dirty="0"/>
              <a:t>a. Tre gắn bó với đời sống vật chất và tinh thần của con người Việt Nam</a:t>
            </a:r>
            <a:endParaRPr lang="vi-VN" sz="2000" dirty="0"/>
          </a:p>
        </p:txBody>
      </p:sp>
      <p:sp>
        <p:nvSpPr>
          <p:cNvPr id="10" name="Rectangle 9"/>
          <p:cNvSpPr/>
          <p:nvPr/>
        </p:nvSpPr>
        <p:spPr>
          <a:xfrm>
            <a:off x="643813" y="1574484"/>
            <a:ext cx="7184571" cy="507828"/>
          </a:xfrm>
          <a:prstGeom prst="rect">
            <a:avLst/>
          </a:prstGeom>
        </p:spPr>
        <p:txBody>
          <a:bodyPr wrap="square" lIns="91438" tIns="45719" rIns="91438" bIns="45719">
            <a:spAutoFit/>
          </a:bodyPr>
          <a:lstStyle/>
          <a:p>
            <a:pPr algn="just">
              <a:lnSpc>
                <a:spcPct val="150000"/>
              </a:lnSpc>
            </a:pPr>
            <a:r>
              <a:rPr lang="vi-VN" sz="1800" dirty="0"/>
              <a:t>- Đời sống vật chất: </a:t>
            </a:r>
            <a:r>
              <a:rPr lang="vi-VN" sz="1800" i="1" dirty="0"/>
              <a:t>giúp người hàng nghìn công việc khác nhau</a:t>
            </a:r>
            <a:r>
              <a:rPr lang="vi-VN" sz="1800" dirty="0"/>
              <a:t>:</a:t>
            </a:r>
          </a:p>
        </p:txBody>
      </p:sp>
      <p:sp>
        <p:nvSpPr>
          <p:cNvPr id="12" name="Rectangle 11"/>
          <p:cNvSpPr/>
          <p:nvPr/>
        </p:nvSpPr>
        <p:spPr>
          <a:xfrm>
            <a:off x="830424" y="2030082"/>
            <a:ext cx="4161454" cy="2585323"/>
          </a:xfrm>
          <a:prstGeom prst="rect">
            <a:avLst/>
          </a:prstGeom>
        </p:spPr>
        <p:txBody>
          <a:bodyPr wrap="square" lIns="91438" tIns="45719" rIns="91438" bIns="45719">
            <a:spAutoFit/>
          </a:bodyPr>
          <a:lstStyle/>
          <a:p>
            <a:pPr lvl="0" algn="just">
              <a:lnSpc>
                <a:spcPct val="150000"/>
              </a:lnSpc>
            </a:pPr>
            <a:r>
              <a:rPr lang="vi-VN" sz="1800" dirty="0"/>
              <a:t>+ cối xay tre</a:t>
            </a:r>
          </a:p>
          <a:p>
            <a:pPr lvl="0" algn="just">
              <a:lnSpc>
                <a:spcPct val="150000"/>
              </a:lnSpc>
            </a:pPr>
            <a:r>
              <a:rPr lang="vi-VN" sz="1800" dirty="0"/>
              <a:t>+ tre làm nhà</a:t>
            </a:r>
          </a:p>
          <a:p>
            <a:pPr lvl="0" algn="just">
              <a:lnSpc>
                <a:spcPct val="150000"/>
              </a:lnSpc>
            </a:pPr>
            <a:r>
              <a:rPr lang="vi-VN" sz="1800" dirty="0"/>
              <a:t>+ giang chẻ lạt, cho bóng mát</a:t>
            </a:r>
          </a:p>
          <a:p>
            <a:pPr lvl="0" algn="just">
              <a:lnSpc>
                <a:spcPct val="150000"/>
              </a:lnSpc>
            </a:pPr>
            <a:r>
              <a:rPr lang="vi-VN" sz="1800" dirty="0"/>
              <a:t>+ Từ thuở lọt lòng đến khi nhắm mắt xuôi tay: chiếc nôi tre </a:t>
            </a:r>
            <a:r>
              <a:rPr lang="vi-VN" sz="1800" dirty="0">
                <a:sym typeface="Wingdings"/>
              </a:rPr>
              <a:t></a:t>
            </a:r>
            <a:r>
              <a:rPr lang="vi-VN" sz="1800" dirty="0"/>
              <a:t> nằm trên giường tre.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103" y="2125368"/>
            <a:ext cx="3322087" cy="217081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9962" y="2125368"/>
            <a:ext cx="3317228" cy="221148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961" y="2125369"/>
            <a:ext cx="3347746" cy="223425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747" y="2125367"/>
            <a:ext cx="2875841" cy="287584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4994" y="2125367"/>
            <a:ext cx="3629608" cy="1917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21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60" name="Google Shape;460;p56"/>
          <p:cNvPicPr preferRelativeResize="0"/>
          <p:nvPr/>
        </p:nvPicPr>
        <p:blipFill rotWithShape="1">
          <a:blip r:embed="rId3">
            <a:alphaModFix/>
          </a:blip>
          <a:srcRect l="110" r="-110" b="33244"/>
          <a:stretch/>
        </p:blipFill>
        <p:spPr>
          <a:xfrm flipH="1">
            <a:off x="5014200" y="773550"/>
            <a:ext cx="3596400" cy="3596400"/>
          </a:xfrm>
          <a:prstGeom prst="ellipse">
            <a:avLst/>
          </a:prstGeom>
          <a:noFill/>
          <a:ln w="38100" cap="flat" cmpd="sng">
            <a:solidFill>
              <a:schemeClr val="dk1"/>
            </a:solidFill>
            <a:prstDash val="solid"/>
            <a:round/>
            <a:headEnd type="none" w="sm" len="sm"/>
            <a:tailEnd type="none" w="sm" len="sm"/>
          </a:ln>
        </p:spPr>
      </p:pic>
      <p:sp>
        <p:nvSpPr>
          <p:cNvPr id="7" name="Google Shape;283;p48"/>
          <p:cNvSpPr txBox="1">
            <a:spLocks/>
          </p:cNvSpPr>
          <p:nvPr/>
        </p:nvSpPr>
        <p:spPr>
          <a:xfrm>
            <a:off x="786809" y="1465625"/>
            <a:ext cx="4256216" cy="3042900"/>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1pPr>
            <a:lvl2pPr marL="914400" marR="0" lvl="1"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2pPr>
            <a:lvl3pPr marL="1371600" marR="0" lvl="2"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3pPr>
            <a:lvl4pPr marL="1828800" marR="0" lvl="3"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4pPr>
            <a:lvl5pPr marL="2286000" marR="0" lvl="4"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5pPr>
            <a:lvl6pPr marL="2743200" marR="0" lvl="5"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6pPr>
            <a:lvl7pPr marL="3200400" marR="0" lvl="6"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7pPr>
            <a:lvl8pPr marL="3657600" marR="0" lvl="7" indent="-317500" algn="l" rtl="0">
              <a:lnSpc>
                <a:spcPct val="115000"/>
              </a:lnSpc>
              <a:spcBef>
                <a:spcPts val="1600"/>
              </a:spcBef>
              <a:spcAft>
                <a:spcPts val="0"/>
              </a:spcAft>
              <a:buClr>
                <a:schemeClr val="dk2"/>
              </a:buClr>
              <a:buSzPts val="1400"/>
              <a:buFont typeface="Livvic"/>
              <a:buNone/>
              <a:defRPr sz="1400" b="0" i="0" u="none" strike="noStrike" cap="none">
                <a:solidFill>
                  <a:schemeClr val="dk2"/>
                </a:solidFill>
                <a:latin typeface="Livvic"/>
                <a:ea typeface="Livvic"/>
                <a:cs typeface="Livvic"/>
                <a:sym typeface="Livvic"/>
              </a:defRPr>
            </a:lvl8pPr>
            <a:lvl9pPr marL="4114800" marR="0" lvl="8" indent="-317500" algn="l" rtl="0">
              <a:lnSpc>
                <a:spcPct val="115000"/>
              </a:lnSpc>
              <a:spcBef>
                <a:spcPts val="1600"/>
              </a:spcBef>
              <a:spcAft>
                <a:spcPts val="1600"/>
              </a:spcAft>
              <a:buClr>
                <a:schemeClr val="dk2"/>
              </a:buClr>
              <a:buSzPts val="1400"/>
              <a:buFont typeface="Livvic"/>
              <a:buNone/>
              <a:defRPr sz="1400" b="0" i="0" u="none" strike="noStrike" cap="none">
                <a:solidFill>
                  <a:schemeClr val="dk2"/>
                </a:solidFill>
                <a:latin typeface="Livvic"/>
                <a:ea typeface="Livvic"/>
                <a:cs typeface="Livvic"/>
                <a:sym typeface="Livvic"/>
              </a:defRPr>
            </a:lvl9pPr>
          </a:lstStyle>
          <a:p>
            <a:pPr marL="139697" indent="0" algn="just">
              <a:lnSpc>
                <a:spcPct val="200000"/>
              </a:lnSpc>
            </a:pPr>
            <a:r>
              <a:rPr lang="vi-VN" sz="2400" b="1" dirty="0">
                <a:solidFill>
                  <a:schemeClr val="bg2">
                    <a:lumMod val="50000"/>
                  </a:schemeClr>
                </a:solidFill>
                <a:latin typeface="+mn-lt"/>
              </a:rPr>
              <a:t>Hãy kể tên các vật dụng được làm bằng tre mà em biết.</a:t>
            </a:r>
          </a:p>
        </p:txBody>
      </p:sp>
      <p:sp>
        <p:nvSpPr>
          <p:cNvPr id="8" name="Google Shape;284;p48"/>
          <p:cNvSpPr txBox="1">
            <a:spLocks/>
          </p:cNvSpPr>
          <p:nvPr/>
        </p:nvSpPr>
        <p:spPr>
          <a:xfrm>
            <a:off x="974425" y="634103"/>
            <a:ext cx="5971800" cy="502500"/>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1pPr>
            <a:lvl2pPr marR="0" lvl="1"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2pPr>
            <a:lvl3pPr marR="0" lvl="2"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3pPr>
            <a:lvl4pPr marR="0" lvl="3"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4pPr>
            <a:lvl5pPr marR="0" lvl="4"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5pPr>
            <a:lvl6pPr marR="0" lvl="5"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6pPr>
            <a:lvl7pPr marR="0" lvl="6"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7pPr>
            <a:lvl8pPr marR="0" lvl="7"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8pPr>
            <a:lvl9pPr marR="0" lvl="8"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9pPr>
          </a:lstStyle>
          <a:p>
            <a:r>
              <a:rPr lang="vi-VN" sz="2800" dirty="0">
                <a:solidFill>
                  <a:srgbClr val="B80000"/>
                </a:solidFill>
                <a:latin typeface="+mn-lt"/>
              </a:rPr>
              <a:t>KHỞI ĐỘNG</a:t>
            </a:r>
          </a:p>
        </p:txBody>
      </p:sp>
    </p:spTree>
    <p:extLst>
      <p:ext uri="{BB962C8B-B14F-4D97-AF65-F5344CB8AC3E}">
        <p14:creationId xmlns:p14="http://schemas.microsoft.com/office/powerpoint/2010/main" val="860077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5"/>
          <p:cNvSpPr txBox="1">
            <a:spLocks noGrp="1"/>
          </p:cNvSpPr>
          <p:nvPr>
            <p:ph type="subTitle" idx="1"/>
          </p:nvPr>
        </p:nvSpPr>
        <p:spPr>
          <a:xfrm>
            <a:off x="727788" y="1173331"/>
            <a:ext cx="5766318" cy="3538628"/>
          </a:xfrm>
          <a:prstGeom prst="rect">
            <a:avLst/>
          </a:prstGeom>
        </p:spPr>
        <p:txBody>
          <a:bodyPr spcFirstLastPara="1" wrap="square" lIns="91423" tIns="91423" rIns="91423" bIns="91423" anchor="t" anchorCtr="0">
            <a:noAutofit/>
          </a:bodyPr>
          <a:lstStyle/>
          <a:p>
            <a:pPr marL="425446" indent="-285750" algn="just">
              <a:lnSpc>
                <a:spcPct val="150000"/>
              </a:lnSpc>
              <a:buClrTx/>
              <a:buSzPct val="90000"/>
              <a:buFont typeface="Arial" pitchFamily="34" charset="0"/>
              <a:buChar char="•"/>
            </a:pPr>
            <a:r>
              <a:rPr lang="vi-VN" sz="1800" dirty="0">
                <a:solidFill>
                  <a:srgbClr val="000000"/>
                </a:solidFill>
                <a:latin typeface="+mn-lt"/>
              </a:rPr>
              <a:t>Em hãy chỉ ra những hình ảnh cho thấy tre gắn bó với đời sống tinh thần của con người Việt </a:t>
            </a:r>
            <a:r>
              <a:rPr lang="vi-VN" sz="1800" dirty="0" smtClean="0">
                <a:solidFill>
                  <a:srgbClr val="000000"/>
                </a:solidFill>
                <a:latin typeface="+mn-lt"/>
              </a:rPr>
              <a:t>Nam.</a:t>
            </a:r>
          </a:p>
          <a:p>
            <a:pPr marL="425446" indent="-285750" algn="just">
              <a:lnSpc>
                <a:spcPct val="150000"/>
              </a:lnSpc>
              <a:buClrTx/>
              <a:buSzPct val="90000"/>
              <a:buFont typeface="Arial" pitchFamily="34" charset="0"/>
              <a:buChar char="•"/>
            </a:pPr>
            <a:r>
              <a:rPr lang="vi-VN" sz="1800" dirty="0" smtClean="0">
                <a:solidFill>
                  <a:srgbClr val="000000"/>
                </a:solidFill>
                <a:latin typeface="+mn-lt"/>
              </a:rPr>
              <a:t>Khi </a:t>
            </a:r>
            <a:r>
              <a:rPr lang="vi-VN" sz="1800" dirty="0">
                <a:solidFill>
                  <a:srgbClr val="000000"/>
                </a:solidFill>
                <a:latin typeface="+mn-lt"/>
              </a:rPr>
              <a:t>nói về cây tre, tác giả đồng thời nói đến khung cảnh, cuộc sống, văn hóa của Việt Nam. Hãy chỉ ra những chi tiết đó trong bài</a:t>
            </a:r>
            <a:r>
              <a:rPr lang="vi-VN" sz="1800" dirty="0" smtClean="0">
                <a:solidFill>
                  <a:srgbClr val="000000"/>
                </a:solidFill>
                <a:latin typeface="+mn-lt"/>
              </a:rPr>
              <a:t>.</a:t>
            </a:r>
            <a:endParaRPr lang="vi-VN" sz="1800" dirty="0">
              <a:solidFill>
                <a:srgbClr val="000000"/>
              </a:solidFill>
              <a:latin typeface="+mn-lt"/>
            </a:endParaRPr>
          </a:p>
        </p:txBody>
      </p:sp>
      <p:sp>
        <p:nvSpPr>
          <p:cNvPr id="254" name="Google Shape;254;p45"/>
          <p:cNvSpPr txBox="1">
            <a:spLocks noGrp="1"/>
          </p:cNvSpPr>
          <p:nvPr>
            <p:ph type="title"/>
          </p:nvPr>
        </p:nvSpPr>
        <p:spPr>
          <a:xfrm>
            <a:off x="783530" y="479342"/>
            <a:ext cx="4516500" cy="841800"/>
          </a:xfrm>
          <a:prstGeom prst="rect">
            <a:avLst/>
          </a:prstGeom>
        </p:spPr>
        <p:txBody>
          <a:bodyPr spcFirstLastPara="1" wrap="square" lIns="91423" tIns="91423" rIns="91423" bIns="91423" anchor="t" anchorCtr="0">
            <a:noAutofit/>
          </a:bodyPr>
          <a:lstStyle/>
          <a:p>
            <a:pPr algn="l"/>
            <a:r>
              <a:rPr lang="vi-VN" sz="2800" dirty="0">
                <a:solidFill>
                  <a:srgbClr val="000000"/>
                </a:solidFill>
                <a:latin typeface="+mn-lt"/>
              </a:rPr>
              <a:t>Thảo luận nhóm đôi:</a:t>
            </a:r>
            <a:endParaRPr sz="2800" dirty="0">
              <a:solidFill>
                <a:srgbClr val="000000"/>
              </a:solidFill>
              <a:latin typeface="+mn-lt"/>
            </a:endParaRPr>
          </a:p>
        </p:txBody>
      </p:sp>
      <p:sp>
        <p:nvSpPr>
          <p:cNvPr id="255" name="Google Shape;255;p45"/>
          <p:cNvSpPr/>
          <p:nvPr/>
        </p:nvSpPr>
        <p:spPr>
          <a:xfrm>
            <a:off x="5211580" y="3583881"/>
            <a:ext cx="1567" cy="52"/>
          </a:xfrm>
          <a:custGeom>
            <a:avLst/>
            <a:gdLst/>
            <a:ahLst/>
            <a:cxnLst/>
            <a:rect l="l" t="t" r="r" b="b"/>
            <a:pathLst>
              <a:path w="30" h="1" extrusionOk="0">
                <a:moveTo>
                  <a:pt x="29" y="1"/>
                </a:moveTo>
                <a:lnTo>
                  <a:pt x="1" y="1"/>
                </a:ln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56" name="Google Shape;256;p45"/>
          <p:cNvSpPr/>
          <p:nvPr/>
        </p:nvSpPr>
        <p:spPr>
          <a:xfrm>
            <a:off x="5203434" y="3583881"/>
            <a:ext cx="3760" cy="2298"/>
          </a:xfrm>
          <a:custGeom>
            <a:avLst/>
            <a:gdLst/>
            <a:ahLst/>
            <a:cxnLst/>
            <a:rect l="l" t="t" r="r" b="b"/>
            <a:pathLst>
              <a:path w="72" h="44" extrusionOk="0">
                <a:moveTo>
                  <a:pt x="72" y="1"/>
                </a:moveTo>
                <a:cubicBezTo>
                  <a:pt x="43" y="1"/>
                  <a:pt x="15" y="15"/>
                  <a:pt x="1" y="43"/>
                </a:cubicBezTo>
                <a:cubicBezTo>
                  <a:pt x="29" y="15"/>
                  <a:pt x="43" y="15"/>
                  <a:pt x="72" y="1"/>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57" name="Google Shape;257;p45"/>
          <p:cNvSpPr/>
          <p:nvPr/>
        </p:nvSpPr>
        <p:spPr>
          <a:xfrm>
            <a:off x="5204948" y="2877357"/>
            <a:ext cx="2245" cy="1514"/>
          </a:xfrm>
          <a:custGeom>
            <a:avLst/>
            <a:gdLst/>
            <a:ahLst/>
            <a:cxnLst/>
            <a:rect l="l" t="t" r="r" b="b"/>
            <a:pathLst>
              <a:path w="43" h="29" extrusionOk="0">
                <a:moveTo>
                  <a:pt x="43" y="28"/>
                </a:moveTo>
                <a:cubicBezTo>
                  <a:pt x="14" y="28"/>
                  <a:pt x="0" y="0"/>
                  <a:pt x="0" y="0"/>
                </a:cubicBezTo>
                <a:cubicBezTo>
                  <a:pt x="0" y="0"/>
                  <a:pt x="14" y="28"/>
                  <a:pt x="43" y="28"/>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58" name="Google Shape;258;p45"/>
          <p:cNvSpPr/>
          <p:nvPr/>
        </p:nvSpPr>
        <p:spPr>
          <a:xfrm>
            <a:off x="5193825" y="2875842"/>
            <a:ext cx="2977" cy="52"/>
          </a:xfrm>
          <a:custGeom>
            <a:avLst/>
            <a:gdLst/>
            <a:ahLst/>
            <a:cxnLst/>
            <a:rect l="l" t="t" r="r" b="b"/>
            <a:pathLst>
              <a:path w="57" h="1" extrusionOk="0">
                <a:moveTo>
                  <a:pt x="0" y="1"/>
                </a:moveTo>
                <a:lnTo>
                  <a:pt x="57" y="1"/>
                </a:ln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59" name="Google Shape;259;p45"/>
          <p:cNvSpPr/>
          <p:nvPr/>
        </p:nvSpPr>
        <p:spPr>
          <a:xfrm>
            <a:off x="5208656" y="3583881"/>
            <a:ext cx="2245" cy="52"/>
          </a:xfrm>
          <a:custGeom>
            <a:avLst/>
            <a:gdLst/>
            <a:ahLst/>
            <a:cxnLst/>
            <a:rect l="l" t="t" r="r" b="b"/>
            <a:pathLst>
              <a:path w="43" h="1" extrusionOk="0">
                <a:moveTo>
                  <a:pt x="0" y="1"/>
                </a:moveTo>
                <a:lnTo>
                  <a:pt x="43" y="1"/>
                </a:ln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60" name="Google Shape;260;p45"/>
          <p:cNvSpPr/>
          <p:nvPr/>
        </p:nvSpPr>
        <p:spPr>
          <a:xfrm>
            <a:off x="5199725" y="2875843"/>
            <a:ext cx="2298" cy="783"/>
          </a:xfrm>
          <a:custGeom>
            <a:avLst/>
            <a:gdLst/>
            <a:ahLst/>
            <a:cxnLst/>
            <a:rect l="l" t="t" r="r" b="b"/>
            <a:pathLst>
              <a:path w="44" h="15" extrusionOk="0">
                <a:moveTo>
                  <a:pt x="43" y="15"/>
                </a:moveTo>
                <a:cubicBezTo>
                  <a:pt x="29" y="15"/>
                  <a:pt x="15" y="1"/>
                  <a:pt x="1" y="1"/>
                </a:cubicBezTo>
                <a:cubicBezTo>
                  <a:pt x="15" y="15"/>
                  <a:pt x="29" y="15"/>
                  <a:pt x="43" y="15"/>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61" name="Google Shape;261;p45"/>
          <p:cNvSpPr/>
          <p:nvPr/>
        </p:nvSpPr>
        <p:spPr>
          <a:xfrm>
            <a:off x="5170066" y="2880281"/>
            <a:ext cx="1567" cy="1567"/>
          </a:xfrm>
          <a:custGeom>
            <a:avLst/>
            <a:gdLst/>
            <a:ahLst/>
            <a:cxnLst/>
            <a:rect l="l" t="t" r="r" b="b"/>
            <a:pathLst>
              <a:path w="30" h="30" extrusionOk="0">
                <a:moveTo>
                  <a:pt x="29" y="1"/>
                </a:moveTo>
                <a:cubicBezTo>
                  <a:pt x="15" y="1"/>
                  <a:pt x="1" y="29"/>
                  <a:pt x="1" y="29"/>
                </a:cubicBezTo>
                <a:cubicBezTo>
                  <a:pt x="15" y="1"/>
                  <a:pt x="29" y="1"/>
                  <a:pt x="29" y="1"/>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62" name="Google Shape;262;p45"/>
          <p:cNvSpPr/>
          <p:nvPr/>
        </p:nvSpPr>
        <p:spPr>
          <a:xfrm>
            <a:off x="5181919" y="2875843"/>
            <a:ext cx="3029" cy="783"/>
          </a:xfrm>
          <a:custGeom>
            <a:avLst/>
            <a:gdLst/>
            <a:ahLst/>
            <a:cxnLst/>
            <a:rect l="l" t="t" r="r" b="b"/>
            <a:pathLst>
              <a:path w="58" h="15" extrusionOk="0">
                <a:moveTo>
                  <a:pt x="58" y="1"/>
                </a:moveTo>
                <a:lnTo>
                  <a:pt x="1" y="1"/>
                </a:lnTo>
                <a:cubicBezTo>
                  <a:pt x="29" y="15"/>
                  <a:pt x="58" y="15"/>
                  <a:pt x="58" y="1"/>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63" name="Google Shape;263;p45"/>
          <p:cNvSpPr/>
          <p:nvPr/>
        </p:nvSpPr>
        <p:spPr>
          <a:xfrm>
            <a:off x="5188603" y="2875842"/>
            <a:ext cx="2298" cy="52"/>
          </a:xfrm>
          <a:custGeom>
            <a:avLst/>
            <a:gdLst/>
            <a:ahLst/>
            <a:cxnLst/>
            <a:rect l="l" t="t" r="r" b="b"/>
            <a:pathLst>
              <a:path w="44" h="1" extrusionOk="0">
                <a:moveTo>
                  <a:pt x="43" y="1"/>
                </a:moveTo>
                <a:lnTo>
                  <a:pt x="1" y="1"/>
                </a:ln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sp>
        <p:nvSpPr>
          <p:cNvPr id="264" name="Google Shape;264;p45"/>
          <p:cNvSpPr/>
          <p:nvPr/>
        </p:nvSpPr>
        <p:spPr>
          <a:xfrm>
            <a:off x="5176019" y="2877357"/>
            <a:ext cx="3029" cy="1514"/>
          </a:xfrm>
          <a:custGeom>
            <a:avLst/>
            <a:gdLst/>
            <a:ahLst/>
            <a:cxnLst/>
            <a:rect l="l" t="t" r="r" b="b"/>
            <a:pathLst>
              <a:path w="58" h="29" extrusionOk="0">
                <a:moveTo>
                  <a:pt x="57" y="0"/>
                </a:moveTo>
                <a:cubicBezTo>
                  <a:pt x="43" y="0"/>
                  <a:pt x="29" y="0"/>
                  <a:pt x="0" y="28"/>
                </a:cubicBezTo>
                <a:cubicBezTo>
                  <a:pt x="29" y="0"/>
                  <a:pt x="43" y="0"/>
                  <a:pt x="57" y="0"/>
                </a:cubicBezTo>
                <a:close/>
              </a:path>
            </a:pathLst>
          </a:custGeom>
          <a:solidFill>
            <a:srgbClr val="F39B07"/>
          </a:solidFill>
          <a:ln>
            <a:noFill/>
          </a:ln>
        </p:spPr>
        <p:txBody>
          <a:bodyPr spcFirstLastPara="1" wrap="square" lIns="91423" tIns="91423" rIns="91423" bIns="91423" anchor="ctr" anchorCtr="0">
            <a:noAutofit/>
          </a:bodyPr>
          <a:lstStyle/>
          <a:p>
            <a:endParaRPr>
              <a:solidFill>
                <a:srgbClr val="3E4E4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792" y="1551214"/>
            <a:ext cx="3657600" cy="3657600"/>
          </a:xfrm>
          <a:prstGeom prst="rect">
            <a:avLst/>
          </a:prstGeom>
        </p:spPr>
      </p:pic>
    </p:spTree>
    <p:extLst>
      <p:ext uri="{BB962C8B-B14F-4D97-AF65-F5344CB8AC3E}">
        <p14:creationId xmlns:p14="http://schemas.microsoft.com/office/powerpoint/2010/main" val="467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19"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20" name="Rectangle 19"/>
          <p:cNvSpPr/>
          <p:nvPr/>
        </p:nvSpPr>
        <p:spPr>
          <a:xfrm>
            <a:off x="531911" y="992520"/>
            <a:ext cx="8360164" cy="553996"/>
          </a:xfrm>
          <a:prstGeom prst="rect">
            <a:avLst/>
          </a:prstGeom>
        </p:spPr>
        <p:txBody>
          <a:bodyPr wrap="square" lIns="91438" tIns="45719" rIns="91438" bIns="45719">
            <a:spAutoFit/>
          </a:bodyPr>
          <a:lstStyle/>
          <a:p>
            <a:pPr algn="just">
              <a:lnSpc>
                <a:spcPct val="150000"/>
              </a:lnSpc>
            </a:pPr>
            <a:r>
              <a:rPr lang="vi-VN" sz="2000" i="1" u="sng" dirty="0"/>
              <a:t>a. Tre gắn bó với đời sống vật chất và tinh thần của con người Việt Nam</a:t>
            </a:r>
            <a:endParaRPr lang="vi-VN" sz="2000" dirty="0"/>
          </a:p>
        </p:txBody>
      </p:sp>
      <p:sp>
        <p:nvSpPr>
          <p:cNvPr id="9" name="Rectangle 8"/>
          <p:cNvSpPr/>
          <p:nvPr/>
        </p:nvSpPr>
        <p:spPr>
          <a:xfrm>
            <a:off x="531910" y="1617642"/>
            <a:ext cx="4572000" cy="400110"/>
          </a:xfrm>
          <a:prstGeom prst="rect">
            <a:avLst/>
          </a:prstGeom>
        </p:spPr>
        <p:txBody>
          <a:bodyPr lIns="91438" tIns="45719" rIns="91438" bIns="45719">
            <a:spAutoFit/>
          </a:bodyPr>
          <a:lstStyle/>
          <a:p>
            <a:r>
              <a:rPr lang="vi-VN" sz="2000" dirty="0"/>
              <a:t>- Đời sống tinh thần:</a:t>
            </a:r>
          </a:p>
        </p:txBody>
      </p:sp>
      <p:sp>
        <p:nvSpPr>
          <p:cNvPr id="10" name="Rectangle 9"/>
          <p:cNvSpPr/>
          <p:nvPr/>
        </p:nvSpPr>
        <p:spPr>
          <a:xfrm>
            <a:off x="615890" y="2131181"/>
            <a:ext cx="2761795" cy="2585323"/>
          </a:xfrm>
          <a:prstGeom prst="rect">
            <a:avLst/>
          </a:prstGeom>
          <a:solidFill>
            <a:srgbClr val="92D050"/>
          </a:solidFill>
        </p:spPr>
        <p:txBody>
          <a:bodyPr wrap="square" lIns="91438" tIns="45719" rIns="91438" bIns="45719">
            <a:spAutoFit/>
          </a:bodyPr>
          <a:lstStyle/>
          <a:p>
            <a:pPr algn="just">
              <a:lnSpc>
                <a:spcPct val="150000"/>
              </a:lnSpc>
            </a:pPr>
            <a:r>
              <a:rPr lang="vi-VN" sz="1800" dirty="0"/>
              <a:t>+ Giang chẻ lạt, cho bóng mát </a:t>
            </a:r>
            <a:r>
              <a:rPr lang="vi-VN" sz="1800" dirty="0">
                <a:sym typeface="Wingdings"/>
              </a:rPr>
              <a:t></a:t>
            </a:r>
            <a:r>
              <a:rPr lang="vi-VN" sz="1800" dirty="0"/>
              <a:t> nghĩ đến tình cảm lứa đôi: </a:t>
            </a:r>
            <a:r>
              <a:rPr lang="vi-VN" sz="1800" i="1" dirty="0"/>
              <a:t>Lạt này gói bánh chưng xanh/ Cho mai lấy trúc, cho anh lấy nàng…</a:t>
            </a:r>
            <a:endParaRPr lang="vi-VN" sz="1800" dirty="0"/>
          </a:p>
        </p:txBody>
      </p:sp>
      <p:sp>
        <p:nvSpPr>
          <p:cNvPr id="11" name="Rectangle 10"/>
          <p:cNvSpPr/>
          <p:nvPr/>
        </p:nvSpPr>
        <p:spPr>
          <a:xfrm>
            <a:off x="3610951" y="2133514"/>
            <a:ext cx="2407298" cy="2585320"/>
          </a:xfrm>
          <a:prstGeom prst="rect">
            <a:avLst/>
          </a:prstGeom>
          <a:solidFill>
            <a:srgbClr val="92D050"/>
          </a:solidFill>
        </p:spPr>
        <p:txBody>
          <a:bodyPr wrap="square" lIns="91438" tIns="45719" rIns="91438" bIns="45719">
            <a:spAutoFit/>
          </a:bodyPr>
          <a:lstStyle/>
          <a:p>
            <a:pPr algn="just">
              <a:lnSpc>
                <a:spcPct val="150000"/>
              </a:lnSpc>
            </a:pPr>
            <a:endParaRPr lang="vi-VN" sz="1800" dirty="0"/>
          </a:p>
          <a:p>
            <a:pPr algn="just">
              <a:lnSpc>
                <a:spcPct val="150000"/>
              </a:lnSpc>
            </a:pPr>
            <a:endParaRPr lang="vi-VN" sz="1800" dirty="0"/>
          </a:p>
          <a:p>
            <a:pPr algn="just">
              <a:lnSpc>
                <a:spcPct val="150000"/>
              </a:lnSpc>
            </a:pPr>
            <a:r>
              <a:rPr lang="vi-VN" sz="1800" dirty="0"/>
              <a:t>+ Nguồn vui duy nhất của tuổi thơ: </a:t>
            </a:r>
            <a:r>
              <a:rPr lang="vi-VN" sz="1800" i="1" dirty="0"/>
              <a:t>mấy que đánh chắt bằng tre</a:t>
            </a:r>
            <a:r>
              <a:rPr lang="vi-VN" sz="1800" dirty="0"/>
              <a:t>.</a:t>
            </a:r>
          </a:p>
          <a:p>
            <a:pPr algn="just">
              <a:lnSpc>
                <a:spcPct val="150000"/>
              </a:lnSpc>
            </a:pPr>
            <a:endParaRPr lang="vi-VN" sz="1800" dirty="0"/>
          </a:p>
        </p:txBody>
      </p:sp>
      <p:sp>
        <p:nvSpPr>
          <p:cNvPr id="12" name="Rectangle 11"/>
          <p:cNvSpPr/>
          <p:nvPr/>
        </p:nvSpPr>
        <p:spPr>
          <a:xfrm>
            <a:off x="6283094" y="2147075"/>
            <a:ext cx="2226423" cy="2534025"/>
          </a:xfrm>
          <a:prstGeom prst="rect">
            <a:avLst/>
          </a:prstGeom>
          <a:solidFill>
            <a:srgbClr val="92D050"/>
          </a:solidFill>
        </p:spPr>
        <p:txBody>
          <a:bodyPr wrap="square" lIns="91438" tIns="45719" rIns="91438" bIns="45719">
            <a:spAutoFit/>
          </a:bodyPr>
          <a:lstStyle/>
          <a:p>
            <a:pPr algn="just">
              <a:lnSpc>
                <a:spcPct val="150000"/>
              </a:lnSpc>
            </a:pPr>
            <a:endParaRPr lang="vi-VN" sz="1800" dirty="0" smtClean="0"/>
          </a:p>
          <a:p>
            <a:pPr algn="just">
              <a:lnSpc>
                <a:spcPct val="150000"/>
              </a:lnSpc>
            </a:pPr>
            <a:endParaRPr lang="vi-VN" sz="1800" dirty="0" smtClean="0"/>
          </a:p>
          <a:p>
            <a:pPr algn="just">
              <a:lnSpc>
                <a:spcPct val="150000"/>
              </a:lnSpc>
            </a:pPr>
            <a:r>
              <a:rPr lang="vi-VN" sz="1800" dirty="0" smtClean="0"/>
              <a:t>+ </a:t>
            </a:r>
            <a:r>
              <a:rPr lang="vi-VN" sz="1800" dirty="0"/>
              <a:t>Khúc nhạc đồng quê: sáo tre, sáo trúc; diều lá tre</a:t>
            </a:r>
            <a:r>
              <a:rPr lang="vi-VN" sz="1800" dirty="0" smtClean="0"/>
              <a:t>.</a:t>
            </a:r>
          </a:p>
          <a:p>
            <a:pPr algn="just">
              <a:lnSpc>
                <a:spcPct val="150000"/>
              </a:lnSpc>
            </a:pPr>
            <a:endParaRPr lang="vi-VN" sz="1800" dirty="0"/>
          </a:p>
        </p:txBody>
      </p:sp>
    </p:spTree>
    <p:extLst>
      <p:ext uri="{BB962C8B-B14F-4D97-AF65-F5344CB8AC3E}">
        <p14:creationId xmlns:p14="http://schemas.microsoft.com/office/powerpoint/2010/main" val="20892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19"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20" name="Rectangle 19"/>
          <p:cNvSpPr/>
          <p:nvPr/>
        </p:nvSpPr>
        <p:spPr>
          <a:xfrm>
            <a:off x="531911" y="992520"/>
            <a:ext cx="8360164" cy="553996"/>
          </a:xfrm>
          <a:prstGeom prst="rect">
            <a:avLst/>
          </a:prstGeom>
        </p:spPr>
        <p:txBody>
          <a:bodyPr wrap="square" lIns="91438" tIns="45719" rIns="91438" bIns="45719">
            <a:spAutoFit/>
          </a:bodyPr>
          <a:lstStyle/>
          <a:p>
            <a:pPr algn="just">
              <a:lnSpc>
                <a:spcPct val="150000"/>
              </a:lnSpc>
            </a:pPr>
            <a:r>
              <a:rPr lang="vi-VN" sz="2000" i="1" u="sng" dirty="0"/>
              <a:t>a. Tre gắn bó với đời sống vật chất và tinh thần của con người Việt Nam</a:t>
            </a:r>
            <a:endParaRPr lang="vi-VN" sz="2000" dirty="0"/>
          </a:p>
        </p:txBody>
      </p:sp>
      <p:sp>
        <p:nvSpPr>
          <p:cNvPr id="9" name="Rectangle 8"/>
          <p:cNvSpPr/>
          <p:nvPr/>
        </p:nvSpPr>
        <p:spPr>
          <a:xfrm>
            <a:off x="531910" y="1617642"/>
            <a:ext cx="4572000" cy="400110"/>
          </a:xfrm>
          <a:prstGeom prst="rect">
            <a:avLst/>
          </a:prstGeom>
        </p:spPr>
        <p:txBody>
          <a:bodyPr lIns="91438" tIns="45719" rIns="91438" bIns="45719">
            <a:spAutoFit/>
          </a:bodyPr>
          <a:lstStyle/>
          <a:p>
            <a:r>
              <a:rPr lang="vi-VN" sz="2000" dirty="0"/>
              <a:t>- Đời sống tinh thần: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96" y="2170088"/>
            <a:ext cx="2806570" cy="18730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289" y="2170088"/>
            <a:ext cx="2117017" cy="187308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1606" y="2170088"/>
            <a:ext cx="2746280" cy="1873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1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19"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20" name="Rectangle 19"/>
          <p:cNvSpPr/>
          <p:nvPr/>
        </p:nvSpPr>
        <p:spPr>
          <a:xfrm>
            <a:off x="531911" y="992520"/>
            <a:ext cx="8360164" cy="553996"/>
          </a:xfrm>
          <a:prstGeom prst="rect">
            <a:avLst/>
          </a:prstGeom>
        </p:spPr>
        <p:txBody>
          <a:bodyPr wrap="square" lIns="91438" tIns="45719" rIns="91438" bIns="45719">
            <a:spAutoFit/>
          </a:bodyPr>
          <a:lstStyle/>
          <a:p>
            <a:pPr algn="just">
              <a:lnSpc>
                <a:spcPct val="150000"/>
              </a:lnSpc>
            </a:pPr>
            <a:r>
              <a:rPr lang="vi-VN" sz="2000" i="1" u="sng" dirty="0"/>
              <a:t>a. Tre gắn bó với đời sống vật chất và tinh thần của con người Việt Nam</a:t>
            </a:r>
            <a:endParaRPr lang="vi-VN" sz="2000" dirty="0"/>
          </a:p>
        </p:txBody>
      </p:sp>
      <p:sp>
        <p:nvSpPr>
          <p:cNvPr id="9" name="Rectangle 8"/>
          <p:cNvSpPr/>
          <p:nvPr/>
        </p:nvSpPr>
        <p:spPr>
          <a:xfrm>
            <a:off x="531910" y="1617642"/>
            <a:ext cx="4572000" cy="400110"/>
          </a:xfrm>
          <a:prstGeom prst="rect">
            <a:avLst/>
          </a:prstGeom>
        </p:spPr>
        <p:txBody>
          <a:bodyPr lIns="91438" tIns="45719" rIns="91438" bIns="45719">
            <a:spAutoFit/>
          </a:bodyPr>
          <a:lstStyle/>
          <a:p>
            <a:r>
              <a:rPr lang="vi-VN" sz="2000" dirty="0"/>
              <a:t>- Đời sống tinh thần:</a:t>
            </a:r>
          </a:p>
        </p:txBody>
      </p:sp>
      <p:sp>
        <p:nvSpPr>
          <p:cNvPr id="3" name="Rectangle 2"/>
          <p:cNvSpPr/>
          <p:nvPr/>
        </p:nvSpPr>
        <p:spPr>
          <a:xfrm>
            <a:off x="531911" y="2023453"/>
            <a:ext cx="4861249" cy="2169823"/>
          </a:xfrm>
          <a:prstGeom prst="rect">
            <a:avLst/>
          </a:prstGeom>
        </p:spPr>
        <p:txBody>
          <a:bodyPr wrap="square" lIns="91438" tIns="45719" rIns="91438" bIns="45719">
            <a:spAutoFit/>
          </a:bodyPr>
          <a:lstStyle/>
          <a:p>
            <a:pPr algn="just">
              <a:lnSpc>
                <a:spcPct val="150000"/>
              </a:lnSpc>
            </a:pPr>
            <a:r>
              <a:rPr lang="vi-VN" sz="1800" dirty="0"/>
              <a:t>+ Văn hóa: </a:t>
            </a:r>
            <a:r>
              <a:rPr lang="vi-VN" sz="1800" i="1" dirty="0"/>
              <a:t>Dưới bóng tre xanh, ta gìn giữ một nền văn hóa lâu đời</a:t>
            </a:r>
            <a:r>
              <a:rPr lang="vi-VN" sz="1800" dirty="0"/>
              <a:t>; </a:t>
            </a:r>
            <a:r>
              <a:rPr lang="vi-VN" sz="1800" i="1" dirty="0"/>
              <a:t>tre ăn ở với người đời đời kiếp kiếp.</a:t>
            </a:r>
            <a:endParaRPr lang="vi-VN" sz="1800" dirty="0"/>
          </a:p>
          <a:p>
            <a:pPr algn="just">
              <a:lnSpc>
                <a:spcPct val="150000"/>
              </a:lnSpc>
            </a:pPr>
            <a:r>
              <a:rPr lang="vi-VN" sz="1800" dirty="0">
                <a:sym typeface="Wingdings"/>
              </a:rPr>
              <a:t></a:t>
            </a:r>
            <a:r>
              <a:rPr lang="vi-VN" sz="1800" dirty="0"/>
              <a:t> “nền văn hóa”: </a:t>
            </a:r>
            <a:r>
              <a:rPr lang="vi-VN" sz="1800" dirty="0" smtClean="0"/>
              <a:t>mang </a:t>
            </a:r>
            <a:r>
              <a:rPr lang="vi-VN" sz="1800" dirty="0"/>
              <a:t>tính truyền thống, tính lịch sử (“lâu đời”).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331" y="2023453"/>
            <a:ext cx="3316956" cy="2295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1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19"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20" name="Rectangle 19"/>
          <p:cNvSpPr/>
          <p:nvPr/>
        </p:nvSpPr>
        <p:spPr>
          <a:xfrm>
            <a:off x="531911" y="992520"/>
            <a:ext cx="8360164" cy="553996"/>
          </a:xfrm>
          <a:prstGeom prst="rect">
            <a:avLst/>
          </a:prstGeom>
        </p:spPr>
        <p:txBody>
          <a:bodyPr wrap="square" lIns="91438" tIns="45719" rIns="91438" bIns="45719">
            <a:spAutoFit/>
          </a:bodyPr>
          <a:lstStyle/>
          <a:p>
            <a:pPr algn="just">
              <a:lnSpc>
                <a:spcPct val="150000"/>
              </a:lnSpc>
            </a:pPr>
            <a:r>
              <a:rPr lang="vi-VN" sz="2000" i="1" u="sng" dirty="0"/>
              <a:t>a. Tre gắn bó với đời sống vật chất và tinh thần của con người Việt Nam</a:t>
            </a:r>
            <a:endParaRPr lang="vi-VN" sz="2000" dirty="0"/>
          </a:p>
        </p:txBody>
      </p:sp>
      <p:sp>
        <p:nvSpPr>
          <p:cNvPr id="9" name="Rectangle 8"/>
          <p:cNvSpPr/>
          <p:nvPr/>
        </p:nvSpPr>
        <p:spPr>
          <a:xfrm>
            <a:off x="531910" y="1617642"/>
            <a:ext cx="4572000" cy="400110"/>
          </a:xfrm>
          <a:prstGeom prst="rect">
            <a:avLst/>
          </a:prstGeom>
        </p:spPr>
        <p:txBody>
          <a:bodyPr lIns="91438" tIns="45719" rIns="91438" bIns="45719">
            <a:spAutoFit/>
          </a:bodyPr>
          <a:lstStyle/>
          <a:p>
            <a:r>
              <a:rPr lang="vi-VN" sz="2000" dirty="0"/>
              <a:t>- Đời sống tinh thần:</a:t>
            </a:r>
          </a:p>
        </p:txBody>
      </p:sp>
      <p:sp>
        <p:nvSpPr>
          <p:cNvPr id="2" name="Rectangle 1"/>
          <p:cNvSpPr/>
          <p:nvPr/>
        </p:nvSpPr>
        <p:spPr>
          <a:xfrm>
            <a:off x="625152" y="2082001"/>
            <a:ext cx="3732245" cy="1338828"/>
          </a:xfrm>
          <a:prstGeom prst="rect">
            <a:avLst/>
          </a:prstGeom>
        </p:spPr>
        <p:txBody>
          <a:bodyPr wrap="square" lIns="91438" tIns="45719" rIns="91438" bIns="45719">
            <a:spAutoFit/>
          </a:bodyPr>
          <a:lstStyle/>
          <a:p>
            <a:pPr algn="just">
              <a:lnSpc>
                <a:spcPct val="150000"/>
              </a:lnSpc>
            </a:pPr>
            <a:r>
              <a:rPr lang="vi-VN" sz="1800" dirty="0"/>
              <a:t>+ Khi dân tộc Việt Nam giành chiến thắng: </a:t>
            </a:r>
            <a:r>
              <a:rPr lang="vi-VN" sz="1800" i="1" dirty="0"/>
              <a:t>điệu múa sạp có từ ngày chiến thắng Điện Biên</a:t>
            </a:r>
            <a:r>
              <a:rPr lang="vi-VN" sz="18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59" y="2133322"/>
            <a:ext cx="3612337" cy="225206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898" y="2133322"/>
            <a:ext cx="3560580" cy="2252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301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6"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7" name="Rectangle 6"/>
          <p:cNvSpPr/>
          <p:nvPr/>
        </p:nvSpPr>
        <p:spPr>
          <a:xfrm>
            <a:off x="531911" y="992520"/>
            <a:ext cx="8360164" cy="400110"/>
          </a:xfrm>
          <a:prstGeom prst="rect">
            <a:avLst/>
          </a:prstGeom>
        </p:spPr>
        <p:txBody>
          <a:bodyPr wrap="square" lIns="91438" tIns="45719" rIns="91438" bIns="45719">
            <a:spAutoFit/>
          </a:bodyPr>
          <a:lstStyle/>
          <a:p>
            <a:r>
              <a:rPr lang="vi-VN" sz="2000" i="1" u="sng" dirty="0"/>
              <a:t>b. Tre gắn bó với kháng chiến của nhân dân Việt Nam</a:t>
            </a:r>
            <a:endParaRPr lang="vi-VN"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87" y="1648130"/>
            <a:ext cx="3612337" cy="2252067"/>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4711992" y="1520890"/>
            <a:ext cx="4086775" cy="2836506"/>
            <a:chOff x="4711991" y="1520890"/>
            <a:chExt cx="4086775" cy="2836506"/>
          </a:xfrm>
        </p:grpSpPr>
        <p:sp>
          <p:nvSpPr>
            <p:cNvPr id="5" name="Cloud 4"/>
            <p:cNvSpPr/>
            <p:nvPr/>
          </p:nvSpPr>
          <p:spPr>
            <a:xfrm>
              <a:off x="4711991" y="1520890"/>
              <a:ext cx="4086775" cy="2836506"/>
            </a:xfrm>
            <a:prstGeom prst="cloud">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p:cNvSpPr/>
            <p:nvPr/>
          </p:nvSpPr>
          <p:spPr>
            <a:xfrm>
              <a:off x="5001223" y="2228980"/>
              <a:ext cx="3508310" cy="1471557"/>
            </a:xfrm>
            <a:prstGeom prst="rect">
              <a:avLst/>
            </a:prstGeom>
          </p:spPr>
          <p:txBody>
            <a:bodyPr wrap="square">
              <a:spAutoFit/>
            </a:bodyPr>
            <a:lstStyle/>
            <a:p>
              <a:pPr algn="just">
                <a:lnSpc>
                  <a:spcPct val="150000"/>
                </a:lnSpc>
              </a:pPr>
              <a:r>
                <a:rPr lang="vi-VN" sz="2000" dirty="0"/>
                <a:t>Phân tích câu văn: </a:t>
              </a:r>
              <a:r>
                <a:rPr lang="vi-VN" sz="2000" i="1" dirty="0"/>
                <a:t>Buổi đầu, không một tấc sắt trong tay, tre là tất cả, tre là vũ khí.</a:t>
              </a:r>
              <a:endParaRPr lang="vi-VN" sz="2000" dirty="0"/>
            </a:p>
          </p:txBody>
        </p:sp>
      </p:grpSp>
    </p:spTree>
    <p:extLst>
      <p:ext uri="{BB962C8B-B14F-4D97-AF65-F5344CB8AC3E}">
        <p14:creationId xmlns:p14="http://schemas.microsoft.com/office/powerpoint/2010/main" val="1642042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6"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7" name="Rectangle 6"/>
          <p:cNvSpPr/>
          <p:nvPr/>
        </p:nvSpPr>
        <p:spPr>
          <a:xfrm>
            <a:off x="531911" y="992520"/>
            <a:ext cx="8360164" cy="400110"/>
          </a:xfrm>
          <a:prstGeom prst="rect">
            <a:avLst/>
          </a:prstGeom>
        </p:spPr>
        <p:txBody>
          <a:bodyPr wrap="square" lIns="91438" tIns="45719" rIns="91438" bIns="45719">
            <a:spAutoFit/>
          </a:bodyPr>
          <a:lstStyle/>
          <a:p>
            <a:r>
              <a:rPr lang="vi-VN" sz="2000" i="1" u="sng" dirty="0"/>
              <a:t>b. Tre gắn bó với kháng chiến của nhân dân Việt Nam</a:t>
            </a:r>
            <a:endParaRPr lang="vi-VN" sz="2000" dirty="0"/>
          </a:p>
        </p:txBody>
      </p:sp>
      <p:sp>
        <p:nvSpPr>
          <p:cNvPr id="3" name="Rectangle 2"/>
          <p:cNvSpPr/>
          <p:nvPr/>
        </p:nvSpPr>
        <p:spPr>
          <a:xfrm>
            <a:off x="606490" y="1392631"/>
            <a:ext cx="7725747" cy="3000821"/>
          </a:xfrm>
          <a:prstGeom prst="rect">
            <a:avLst/>
          </a:prstGeom>
        </p:spPr>
        <p:txBody>
          <a:bodyPr wrap="square" lIns="91438" tIns="45719" rIns="91438" bIns="45719">
            <a:spAutoFit/>
          </a:bodyPr>
          <a:lstStyle/>
          <a:p>
            <a:pPr>
              <a:lnSpc>
                <a:spcPct val="150000"/>
              </a:lnSpc>
            </a:pPr>
            <a:r>
              <a:rPr lang="vi-VN" sz="1800" b="1" i="1" u="sng" dirty="0"/>
              <a:t>Phân tích câu văn</a:t>
            </a:r>
            <a:r>
              <a:rPr lang="vi-VN" sz="1800" dirty="0"/>
              <a:t>: «</a:t>
            </a:r>
            <a:r>
              <a:rPr lang="vi-VN" sz="1800" i="1" dirty="0"/>
              <a:t>Buổi đầu, không một tấc sắt trong tay, tre là tất cả, tre là vũ khí»</a:t>
            </a:r>
            <a:r>
              <a:rPr lang="vi-VN" sz="1800" dirty="0"/>
              <a:t>:</a:t>
            </a:r>
          </a:p>
          <a:p>
            <a:pPr>
              <a:lnSpc>
                <a:spcPct val="150000"/>
              </a:lnSpc>
            </a:pPr>
            <a:r>
              <a:rPr lang="vi-VN" sz="1800" dirty="0"/>
              <a:t>+ Giàu nhịp điệu: có 4 đoạn ngắt, mỗi đoạn ngắt được kết thúc lần lượt bằng các thanh B – T (bằng – trắc) tạo nên nhịp điệu;</a:t>
            </a:r>
          </a:p>
          <a:p>
            <a:pPr>
              <a:lnSpc>
                <a:spcPct val="150000"/>
              </a:lnSpc>
            </a:pPr>
            <a:r>
              <a:rPr lang="vi-VN" sz="1800" dirty="0"/>
              <a:t>+ Từ ngữ giàu tính biểu cảm: «</a:t>
            </a:r>
            <a:r>
              <a:rPr lang="vi-VN" sz="1800" b="1" dirty="0"/>
              <a:t>tất cả</a:t>
            </a:r>
            <a:r>
              <a:rPr lang="vi-VN" sz="1800" dirty="0"/>
              <a:t>».</a:t>
            </a:r>
          </a:p>
          <a:p>
            <a:pPr>
              <a:lnSpc>
                <a:spcPct val="150000"/>
              </a:lnSpc>
            </a:pPr>
            <a:r>
              <a:rPr lang="vi-VN" sz="1800" dirty="0">
                <a:sym typeface="Wingdings"/>
              </a:rPr>
              <a:t></a:t>
            </a:r>
            <a:r>
              <a:rPr lang="vi-VN" sz="1800" dirty="0"/>
              <a:t> Khẳng định giá trị của tre và cho thấy cảm xúc của người viết, khơi lên cảm xúc nơi người đọc.</a:t>
            </a:r>
          </a:p>
        </p:txBody>
      </p:sp>
    </p:spTree>
    <p:extLst>
      <p:ext uri="{BB962C8B-B14F-4D97-AF65-F5344CB8AC3E}">
        <p14:creationId xmlns:p14="http://schemas.microsoft.com/office/powerpoint/2010/main" val="29804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6" name="Title 1"/>
          <p:cNvSpPr>
            <a:spLocks noGrp="1"/>
          </p:cNvSpPr>
          <p:nvPr>
            <p:ph type="title"/>
          </p:nvPr>
        </p:nvSpPr>
        <p:spPr>
          <a:xfrm>
            <a:off x="460376" y="410548"/>
            <a:ext cx="8441029" cy="615811"/>
          </a:xfrm>
        </p:spPr>
        <p:txBody>
          <a:bodyPr anchor="b"/>
          <a:lstStyle/>
          <a:p>
            <a:pPr algn="l">
              <a:lnSpc>
                <a:spcPct val="150000"/>
              </a:lnSpc>
            </a:pPr>
            <a:r>
              <a:rPr lang="vi-VN" sz="2400" i="1" dirty="0">
                <a:solidFill>
                  <a:srgbClr val="000000"/>
                </a:solidFill>
                <a:latin typeface="+mn-lt"/>
              </a:rPr>
              <a:t>2.2. Ý nghĩa của tre đối với người dân Việt Nam</a:t>
            </a:r>
            <a:endParaRPr lang="vi-VN" sz="2400" dirty="0">
              <a:solidFill>
                <a:srgbClr val="000000"/>
              </a:solidFill>
              <a:latin typeface="+mn-lt"/>
            </a:endParaRPr>
          </a:p>
        </p:txBody>
      </p:sp>
      <p:sp>
        <p:nvSpPr>
          <p:cNvPr id="7" name="Rectangle 6"/>
          <p:cNvSpPr/>
          <p:nvPr/>
        </p:nvSpPr>
        <p:spPr>
          <a:xfrm>
            <a:off x="531911" y="992520"/>
            <a:ext cx="8360164" cy="400110"/>
          </a:xfrm>
          <a:prstGeom prst="rect">
            <a:avLst/>
          </a:prstGeom>
        </p:spPr>
        <p:txBody>
          <a:bodyPr wrap="square" lIns="91438" tIns="45719" rIns="91438" bIns="45719">
            <a:spAutoFit/>
          </a:bodyPr>
          <a:lstStyle/>
          <a:p>
            <a:r>
              <a:rPr lang="vi-VN" sz="2000" i="1" u="sng" dirty="0"/>
              <a:t>b. Tre gắn bó với kháng chiến của nhân dân Việt Nam</a:t>
            </a:r>
            <a:endParaRPr lang="vi-VN" sz="2000" dirty="0"/>
          </a:p>
        </p:txBody>
      </p:sp>
      <p:sp>
        <p:nvSpPr>
          <p:cNvPr id="3" name="Rectangle 2"/>
          <p:cNvSpPr/>
          <p:nvPr/>
        </p:nvSpPr>
        <p:spPr>
          <a:xfrm>
            <a:off x="755787" y="1392630"/>
            <a:ext cx="3396344" cy="3416320"/>
          </a:xfrm>
          <a:prstGeom prst="rect">
            <a:avLst/>
          </a:prstGeom>
          <a:solidFill>
            <a:srgbClr val="FFCC99"/>
          </a:solidFill>
          <a:ln>
            <a:solidFill>
              <a:srgbClr val="000000"/>
            </a:solidFill>
          </a:ln>
        </p:spPr>
        <p:txBody>
          <a:bodyPr wrap="square" lIns="91438" tIns="45719" rIns="91438" bIns="45719" anchor="ctr">
            <a:spAutoFit/>
          </a:bodyPr>
          <a:lstStyle/>
          <a:p>
            <a:pPr>
              <a:lnSpc>
                <a:spcPct val="150000"/>
              </a:lnSpc>
            </a:pPr>
            <a:r>
              <a:rPr lang="vi-VN" sz="1800" dirty="0">
                <a:sym typeface="Wingdings"/>
              </a:rPr>
              <a:t></a:t>
            </a:r>
            <a:r>
              <a:rPr lang="vi-VN" sz="1800" dirty="0"/>
              <a:t> Tre là:</a:t>
            </a:r>
          </a:p>
          <a:p>
            <a:pPr>
              <a:lnSpc>
                <a:spcPct val="150000"/>
              </a:lnSpc>
            </a:pPr>
            <a:r>
              <a:rPr lang="vi-VN" sz="1800" dirty="0"/>
              <a:t>+ vũ khí</a:t>
            </a:r>
          </a:p>
          <a:p>
            <a:pPr>
              <a:lnSpc>
                <a:spcPct val="150000"/>
              </a:lnSpc>
            </a:pPr>
            <a:r>
              <a:rPr lang="vi-VN" sz="1800" dirty="0"/>
              <a:t>+ đồng chí chiến đấu</a:t>
            </a:r>
          </a:p>
          <a:p>
            <a:pPr>
              <a:lnSpc>
                <a:spcPct val="150000"/>
              </a:lnSpc>
            </a:pPr>
            <a:r>
              <a:rPr lang="vi-VN" sz="1800" dirty="0"/>
              <a:t>+ cái chông tre sông Hồng</a:t>
            </a:r>
          </a:p>
          <a:p>
            <a:pPr>
              <a:lnSpc>
                <a:spcPct val="150000"/>
              </a:lnSpc>
            </a:pPr>
            <a:r>
              <a:rPr lang="vi-VN" sz="1800" dirty="0"/>
              <a:t>+ chống lại </a:t>
            </a:r>
            <a:r>
              <a:rPr lang="vi-VN" sz="1800" b="1" dirty="0"/>
              <a:t>sắt thép quân thù </a:t>
            </a:r>
            <a:r>
              <a:rPr lang="vi-VN" sz="1800" dirty="0"/>
              <a:t>(tre: vật liệu tự nhiên, thô sơ &gt;&lt; sắt thép: những vật liệu để làm vũ khí cao cấp hơn)</a:t>
            </a:r>
          </a:p>
        </p:txBody>
      </p:sp>
      <p:sp>
        <p:nvSpPr>
          <p:cNvPr id="2" name="Rectangle 1"/>
          <p:cNvSpPr/>
          <p:nvPr/>
        </p:nvSpPr>
        <p:spPr>
          <a:xfrm>
            <a:off x="4152118" y="1385223"/>
            <a:ext cx="4572000" cy="3416320"/>
          </a:xfrm>
          <a:prstGeom prst="rect">
            <a:avLst/>
          </a:prstGeom>
          <a:solidFill>
            <a:srgbClr val="FFCC99"/>
          </a:solidFill>
          <a:ln>
            <a:solidFill>
              <a:srgbClr val="000000"/>
            </a:solidFill>
          </a:ln>
        </p:spPr>
        <p:txBody>
          <a:bodyPr lIns="91438" tIns="45719" rIns="91438" bIns="45719" anchor="ctr">
            <a:spAutoFit/>
          </a:bodyPr>
          <a:lstStyle/>
          <a:p>
            <a:pPr>
              <a:lnSpc>
                <a:spcPct val="150000"/>
              </a:lnSpc>
            </a:pPr>
            <a:endParaRPr lang="vi-VN" sz="1800" dirty="0"/>
          </a:p>
          <a:p>
            <a:pPr>
              <a:lnSpc>
                <a:spcPct val="150000"/>
              </a:lnSpc>
            </a:pPr>
            <a:endParaRPr lang="vi-VN" sz="1800" dirty="0"/>
          </a:p>
          <a:p>
            <a:pPr>
              <a:lnSpc>
                <a:spcPct val="150000"/>
              </a:lnSpc>
            </a:pPr>
            <a:r>
              <a:rPr lang="vi-VN" sz="1800" dirty="0"/>
              <a:t>+ tre xung phong vào xe tăng</a:t>
            </a:r>
          </a:p>
          <a:p>
            <a:pPr>
              <a:lnSpc>
                <a:spcPct val="150000"/>
              </a:lnSpc>
            </a:pPr>
            <a:r>
              <a:rPr lang="vi-VN" sz="1800" dirty="0"/>
              <a:t>+ tre hi sinh để bảo vệ con người</a:t>
            </a:r>
          </a:p>
          <a:p>
            <a:pPr>
              <a:lnSpc>
                <a:spcPct val="150000"/>
              </a:lnSpc>
            </a:pPr>
            <a:r>
              <a:rPr lang="vi-VN" sz="1800" dirty="0"/>
              <a:t>+ gậy tầm vông dựng Thành đồng Tổ quốc</a:t>
            </a:r>
          </a:p>
          <a:p>
            <a:pPr>
              <a:lnSpc>
                <a:spcPct val="150000"/>
              </a:lnSpc>
            </a:pPr>
            <a:r>
              <a:rPr lang="vi-VN" sz="1800" dirty="0"/>
              <a:t>+ anh hùng lao động, anh hùng chiến đấu</a:t>
            </a:r>
          </a:p>
          <a:p>
            <a:pPr>
              <a:lnSpc>
                <a:spcPct val="150000"/>
              </a:lnSpc>
            </a:pPr>
            <a:endParaRPr lang="vi-VN" sz="1800" dirty="0"/>
          </a:p>
          <a:p>
            <a:pPr>
              <a:lnSpc>
                <a:spcPct val="150000"/>
              </a:lnSpc>
            </a:pPr>
            <a:endParaRPr lang="vi-VN" sz="1800" dirty="0"/>
          </a:p>
        </p:txBody>
      </p:sp>
    </p:spTree>
    <p:extLst>
      <p:ext uri="{BB962C8B-B14F-4D97-AF65-F5344CB8AC3E}">
        <p14:creationId xmlns:p14="http://schemas.microsoft.com/office/powerpoint/2010/main" val="198317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0376" y="410548"/>
            <a:ext cx="8441029" cy="61581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1pPr>
            <a:lvl2pPr marR="0" lvl="1"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2pPr>
            <a:lvl3pPr marR="0" lvl="2"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3pPr>
            <a:lvl4pPr marR="0" lvl="3"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4pPr>
            <a:lvl5pPr marR="0" lvl="4"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5pPr>
            <a:lvl6pPr marR="0" lvl="5"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6pPr>
            <a:lvl7pPr marR="0" lvl="6"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7pPr>
            <a:lvl8pPr marR="0" lvl="7"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8pPr>
            <a:lvl9pPr marR="0" lvl="8"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9pPr>
          </a:lstStyle>
          <a:p>
            <a:pPr>
              <a:lnSpc>
                <a:spcPct val="150000"/>
              </a:lnSpc>
            </a:pPr>
            <a:r>
              <a:rPr lang="vi-VN" sz="2400" i="1">
                <a:solidFill>
                  <a:srgbClr val="000000"/>
                </a:solidFill>
                <a:latin typeface="+mn-lt"/>
              </a:rPr>
              <a:t>2.2. Ý nghĩa của tre đối với người dân Việt Nam</a:t>
            </a:r>
            <a:endParaRPr lang="vi-VN" sz="2400" dirty="0">
              <a:solidFill>
                <a:srgbClr val="000000"/>
              </a:solidFill>
              <a:latin typeface="+mn-lt"/>
            </a:endParaRPr>
          </a:p>
        </p:txBody>
      </p:sp>
      <p:sp>
        <p:nvSpPr>
          <p:cNvPr id="5" name="Rectangle 4"/>
          <p:cNvSpPr/>
          <p:nvPr/>
        </p:nvSpPr>
        <p:spPr>
          <a:xfrm>
            <a:off x="531911" y="992520"/>
            <a:ext cx="8360164" cy="400110"/>
          </a:xfrm>
          <a:prstGeom prst="rect">
            <a:avLst/>
          </a:prstGeom>
        </p:spPr>
        <p:txBody>
          <a:bodyPr wrap="square" lIns="91438" tIns="45719" rIns="91438" bIns="45719">
            <a:spAutoFit/>
          </a:bodyPr>
          <a:lstStyle/>
          <a:p>
            <a:r>
              <a:rPr lang="vi-VN" sz="2000" i="1" u="sng" dirty="0"/>
              <a:t>c. Vị trí của tre trong tương lai</a:t>
            </a:r>
            <a:endParaRPr lang="vi-VN" sz="2000" dirty="0"/>
          </a:p>
        </p:txBody>
      </p:sp>
      <p:sp>
        <p:nvSpPr>
          <p:cNvPr id="8" name="Rectangle 7"/>
          <p:cNvSpPr/>
          <p:nvPr/>
        </p:nvSpPr>
        <p:spPr>
          <a:xfrm>
            <a:off x="1544218" y="1617997"/>
            <a:ext cx="6055567" cy="3000821"/>
          </a:xfrm>
          <a:prstGeom prst="rect">
            <a:avLst/>
          </a:prstGeom>
          <a:solidFill>
            <a:schemeClr val="tx2">
              <a:lumMod val="40000"/>
              <a:lumOff val="60000"/>
            </a:schemeClr>
          </a:solidFill>
        </p:spPr>
        <p:txBody>
          <a:bodyPr wrap="square" lIns="91438" tIns="45719" rIns="91438" bIns="45719">
            <a:spAutoFit/>
          </a:bodyPr>
          <a:lstStyle/>
          <a:p>
            <a:pPr algn="ctr">
              <a:lnSpc>
                <a:spcPct val="150000"/>
              </a:lnSpc>
            </a:pPr>
            <a:r>
              <a:rPr lang="vi-VN" sz="1800" b="1" dirty="0"/>
              <a:t>THẢO LUẬN NHÓM:</a:t>
            </a:r>
          </a:p>
          <a:p>
            <a:pPr algn="just">
              <a:lnSpc>
                <a:spcPct val="150000"/>
              </a:lnSpc>
            </a:pPr>
            <a:r>
              <a:rPr lang="vi-VN" sz="1800" dirty="0"/>
              <a:t>+ Em hãy chỉ ra những hình ảnh trong VB mà nhà văn nói về tre trong tương lai.</a:t>
            </a:r>
          </a:p>
          <a:p>
            <a:pPr algn="just">
              <a:lnSpc>
                <a:spcPct val="150000"/>
              </a:lnSpc>
            </a:pPr>
            <a:r>
              <a:rPr lang="vi-VN" sz="1800" dirty="0"/>
              <a:t>+ Em đang sống ở thời điểm “ngày mai” mà tác giả nhắc đến trong VB, “khi sắt thép có thể nhiều hơn tre nứa”. Theo em, vì sao cây tre vẫn là một hình ảnh vô cùng thân thuộc với đất nước, con người Việt Nam?</a:t>
            </a:r>
          </a:p>
        </p:txBody>
      </p:sp>
    </p:spTree>
    <p:extLst>
      <p:ext uri="{BB962C8B-B14F-4D97-AF65-F5344CB8AC3E}">
        <p14:creationId xmlns:p14="http://schemas.microsoft.com/office/powerpoint/2010/main" val="657814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0376" y="410548"/>
            <a:ext cx="8441029" cy="61581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1pPr>
            <a:lvl2pPr marR="0" lvl="1"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2pPr>
            <a:lvl3pPr marR="0" lvl="2"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3pPr>
            <a:lvl4pPr marR="0" lvl="3"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4pPr>
            <a:lvl5pPr marR="0" lvl="4"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5pPr>
            <a:lvl6pPr marR="0" lvl="5"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6pPr>
            <a:lvl7pPr marR="0" lvl="6"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7pPr>
            <a:lvl8pPr marR="0" lvl="7"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8pPr>
            <a:lvl9pPr marR="0" lvl="8"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9pPr>
          </a:lstStyle>
          <a:p>
            <a:pPr>
              <a:lnSpc>
                <a:spcPct val="150000"/>
              </a:lnSpc>
              <a:buClr>
                <a:srgbClr val="52B770"/>
              </a:buClr>
            </a:pPr>
            <a:r>
              <a:rPr lang="vi-VN" sz="2400" i="1">
                <a:solidFill>
                  <a:srgbClr val="000000"/>
                </a:solidFill>
                <a:latin typeface="Arial"/>
              </a:rPr>
              <a:t>2.2. Ý nghĩa của tre đối với người dân Việt Nam</a:t>
            </a:r>
            <a:endParaRPr lang="vi-VN" sz="2400" dirty="0">
              <a:solidFill>
                <a:srgbClr val="000000"/>
              </a:solidFill>
              <a:latin typeface="Arial"/>
            </a:endParaRPr>
          </a:p>
        </p:txBody>
      </p:sp>
      <p:sp>
        <p:nvSpPr>
          <p:cNvPr id="5" name="Rectangle 4"/>
          <p:cNvSpPr/>
          <p:nvPr/>
        </p:nvSpPr>
        <p:spPr>
          <a:xfrm>
            <a:off x="531911" y="992520"/>
            <a:ext cx="8360164" cy="400110"/>
          </a:xfrm>
          <a:prstGeom prst="rect">
            <a:avLst/>
          </a:prstGeom>
        </p:spPr>
        <p:txBody>
          <a:bodyPr wrap="square" lIns="91438" tIns="45719" rIns="91438" bIns="45719">
            <a:spAutoFit/>
          </a:bodyPr>
          <a:lstStyle/>
          <a:p>
            <a:r>
              <a:rPr lang="vi-VN" sz="2000" i="1" u="sng" dirty="0"/>
              <a:t>c. Vị trí của tre trong tương lai</a:t>
            </a:r>
            <a:endParaRPr lang="vi-VN" sz="2000" dirty="0"/>
          </a:p>
        </p:txBody>
      </p:sp>
      <p:sp>
        <p:nvSpPr>
          <p:cNvPr id="2" name="Rectangle 1"/>
          <p:cNvSpPr/>
          <p:nvPr/>
        </p:nvSpPr>
        <p:spPr>
          <a:xfrm>
            <a:off x="615820" y="1398996"/>
            <a:ext cx="5113178" cy="3416320"/>
          </a:xfrm>
          <a:prstGeom prst="rect">
            <a:avLst/>
          </a:prstGeom>
        </p:spPr>
        <p:txBody>
          <a:bodyPr wrap="square" lIns="91438" tIns="45719" rIns="91438" bIns="45719">
            <a:spAutoFit/>
          </a:bodyPr>
          <a:lstStyle/>
          <a:p>
            <a:pPr algn="just">
              <a:lnSpc>
                <a:spcPct val="150000"/>
              </a:lnSpc>
            </a:pPr>
            <a:r>
              <a:rPr lang="vi-VN" sz="1800" dirty="0"/>
              <a:t>- Khẳng định: “sắt thép có thể nhiều hơn tre nứa”, nhưng tre vẫn là một hình ảnh vô cùng thân thuộc, bởi:</a:t>
            </a:r>
          </a:p>
          <a:p>
            <a:pPr algn="just">
              <a:lnSpc>
                <a:spcPct val="150000"/>
              </a:lnSpc>
            </a:pPr>
            <a:r>
              <a:rPr lang="vi-VN" sz="1800" dirty="0"/>
              <a:t>+ Tre đã gắn với con người Việt Nam qua rất nhiều thế hệ </a:t>
            </a:r>
            <a:r>
              <a:rPr lang="vi-VN" sz="1800" dirty="0">
                <a:sym typeface="Wingdings"/>
              </a:rPr>
              <a:t></a:t>
            </a:r>
            <a:r>
              <a:rPr lang="vi-VN" sz="1800" dirty="0"/>
              <a:t> Hình ảnh của tre là thân thuộc </a:t>
            </a:r>
            <a:r>
              <a:rPr lang="vi-VN" sz="1800" dirty="0">
                <a:sym typeface="Wingdings"/>
              </a:rPr>
              <a:t></a:t>
            </a:r>
            <a:r>
              <a:rPr lang="vi-VN" sz="1800" dirty="0"/>
              <a:t> Hình ảnh có sự kế tiếp, từ đời này sang đời khác truyền cho nhau; Tin tưởng vào truyền thống văn hóa: </a:t>
            </a:r>
            <a:r>
              <a:rPr lang="vi-VN" sz="1800" i="1" dirty="0"/>
              <a:t>uống nước nhớ nguồn</a:t>
            </a:r>
            <a:r>
              <a:rPr lang="vi-VN" sz="18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558" y="1866867"/>
            <a:ext cx="2804391" cy="2045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84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8"/>
          <p:cNvSpPr txBox="1">
            <a:spLocks noGrp="1"/>
          </p:cNvSpPr>
          <p:nvPr>
            <p:ph type="title"/>
          </p:nvPr>
        </p:nvSpPr>
        <p:spPr>
          <a:xfrm>
            <a:off x="974425" y="634103"/>
            <a:ext cx="5971800" cy="502500"/>
          </a:xfrm>
          <a:prstGeom prst="rect">
            <a:avLst/>
          </a:prstGeom>
        </p:spPr>
        <p:txBody>
          <a:bodyPr spcFirstLastPara="1" wrap="square" lIns="91423" tIns="91423" rIns="91423" bIns="91423" anchor="t" anchorCtr="0">
            <a:noAutofit/>
          </a:bodyPr>
          <a:lstStyle/>
          <a:p>
            <a:r>
              <a:rPr lang="vi-VN" sz="2800" b="0" dirty="0">
                <a:solidFill>
                  <a:schemeClr val="bg2">
                    <a:lumMod val="50000"/>
                  </a:schemeClr>
                </a:solidFill>
                <a:latin typeface="+mn-lt"/>
              </a:rPr>
              <a:t>Các vật dụng được làm bằng tre</a:t>
            </a:r>
            <a:endParaRPr sz="2800" b="0" dirty="0">
              <a:solidFill>
                <a:schemeClr val="bg2">
                  <a:lumMod val="50000"/>
                </a:schemeClr>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06" y="1315617"/>
            <a:ext cx="2610184" cy="219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583" y="1315615"/>
            <a:ext cx="2900995" cy="2175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9680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0376" y="410548"/>
            <a:ext cx="8441029" cy="61581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1pPr>
            <a:lvl2pPr marR="0" lvl="1"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2pPr>
            <a:lvl3pPr marR="0" lvl="2"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3pPr>
            <a:lvl4pPr marR="0" lvl="3"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4pPr>
            <a:lvl5pPr marR="0" lvl="4"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5pPr>
            <a:lvl6pPr marR="0" lvl="5"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6pPr>
            <a:lvl7pPr marR="0" lvl="6"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7pPr>
            <a:lvl8pPr marR="0" lvl="7"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8pPr>
            <a:lvl9pPr marR="0" lvl="8"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9pPr>
          </a:lstStyle>
          <a:p>
            <a:pPr>
              <a:lnSpc>
                <a:spcPct val="150000"/>
              </a:lnSpc>
              <a:buClr>
                <a:srgbClr val="52B770"/>
              </a:buClr>
            </a:pPr>
            <a:r>
              <a:rPr lang="vi-VN" sz="2400" i="1" dirty="0">
                <a:solidFill>
                  <a:srgbClr val="000000"/>
                </a:solidFill>
                <a:latin typeface="Arial"/>
              </a:rPr>
              <a:t>2.2. Ý nghĩa của tre đối với người dân Việt Nam</a:t>
            </a:r>
            <a:endParaRPr lang="vi-VN" sz="2400" dirty="0">
              <a:solidFill>
                <a:srgbClr val="000000"/>
              </a:solidFill>
              <a:latin typeface="Arial"/>
            </a:endParaRPr>
          </a:p>
        </p:txBody>
      </p:sp>
      <p:sp>
        <p:nvSpPr>
          <p:cNvPr id="5" name="Rectangle 4"/>
          <p:cNvSpPr/>
          <p:nvPr/>
        </p:nvSpPr>
        <p:spPr>
          <a:xfrm>
            <a:off x="531911" y="992520"/>
            <a:ext cx="8360164" cy="400110"/>
          </a:xfrm>
          <a:prstGeom prst="rect">
            <a:avLst/>
          </a:prstGeom>
        </p:spPr>
        <p:txBody>
          <a:bodyPr wrap="square" lIns="91438" tIns="45719" rIns="91438" bIns="45719">
            <a:spAutoFit/>
          </a:bodyPr>
          <a:lstStyle/>
          <a:p>
            <a:r>
              <a:rPr lang="vi-VN" sz="2000" i="1" u="sng" dirty="0"/>
              <a:t>c. Vị trí của tre trong tương lai</a:t>
            </a:r>
            <a:endParaRPr lang="vi-VN" sz="2000" dirty="0"/>
          </a:p>
        </p:txBody>
      </p:sp>
      <p:sp>
        <p:nvSpPr>
          <p:cNvPr id="2" name="Rectangle 1"/>
          <p:cNvSpPr/>
          <p:nvPr/>
        </p:nvSpPr>
        <p:spPr>
          <a:xfrm>
            <a:off x="615819" y="1398997"/>
            <a:ext cx="4065071" cy="2169825"/>
          </a:xfrm>
          <a:prstGeom prst="rect">
            <a:avLst/>
          </a:prstGeom>
        </p:spPr>
        <p:txBody>
          <a:bodyPr wrap="square" lIns="91438" tIns="45719" rIns="91438" bIns="45719">
            <a:spAutoFit/>
          </a:bodyPr>
          <a:lstStyle/>
          <a:p>
            <a:pPr algn="just">
              <a:lnSpc>
                <a:spcPct val="150000"/>
              </a:lnSpc>
            </a:pPr>
            <a:r>
              <a:rPr lang="vi-VN" sz="1800" dirty="0"/>
              <a:t>+ Tre có sức sống mãnh liệt, ở đâu cũng có thể sống được.</a:t>
            </a:r>
          </a:p>
          <a:p>
            <a:pPr algn="just">
              <a:lnSpc>
                <a:spcPct val="150000"/>
              </a:lnSpc>
            </a:pPr>
            <a:r>
              <a:rPr lang="vi-VN" sz="1800" dirty="0"/>
              <a:t>+ Tre mang những đức tính của người hiền là tượng trưng cao quý của dân tộc Việt Nam.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469" y="1315069"/>
            <a:ext cx="3320111" cy="2490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33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4"/>
          <p:cNvSpPr txBox="1">
            <a:spLocks noGrp="1"/>
          </p:cNvSpPr>
          <p:nvPr>
            <p:ph type="title"/>
          </p:nvPr>
        </p:nvSpPr>
        <p:spPr>
          <a:xfrm>
            <a:off x="1102279" y="1017018"/>
            <a:ext cx="2837400" cy="691800"/>
          </a:xfrm>
          <a:prstGeom prst="rect">
            <a:avLst/>
          </a:prstGeom>
        </p:spPr>
        <p:txBody>
          <a:bodyPr spcFirstLastPara="1" wrap="square" lIns="91423" tIns="91423" rIns="91423" bIns="91423" anchor="t" anchorCtr="0">
            <a:noAutofit/>
          </a:bodyPr>
          <a:lstStyle/>
          <a:p>
            <a:r>
              <a:rPr lang="vi-VN" sz="2400" dirty="0">
                <a:solidFill>
                  <a:schemeClr val="tx1">
                    <a:lumMod val="50000"/>
                  </a:schemeClr>
                </a:solidFill>
                <a:latin typeface="+mn-lt"/>
              </a:rPr>
              <a:t>1. Nghệ thuật</a:t>
            </a:r>
            <a:endParaRPr sz="2400" dirty="0">
              <a:solidFill>
                <a:schemeClr val="tx1">
                  <a:lumMod val="50000"/>
                </a:schemeClr>
              </a:solidFill>
              <a:latin typeface="+mn-lt"/>
            </a:endParaRPr>
          </a:p>
        </p:txBody>
      </p:sp>
      <p:sp>
        <p:nvSpPr>
          <p:cNvPr id="438" name="Google Shape;438;p54"/>
          <p:cNvSpPr txBox="1">
            <a:spLocks noGrp="1"/>
          </p:cNvSpPr>
          <p:nvPr>
            <p:ph type="subTitle" idx="1"/>
          </p:nvPr>
        </p:nvSpPr>
        <p:spPr>
          <a:xfrm>
            <a:off x="718458" y="1583886"/>
            <a:ext cx="3757159" cy="2213664"/>
          </a:xfrm>
          <a:prstGeom prst="rect">
            <a:avLst/>
          </a:prstGeom>
        </p:spPr>
        <p:txBody>
          <a:bodyPr spcFirstLastPara="1" wrap="square" lIns="91423" tIns="91423" rIns="91423" bIns="91423" anchor="t" anchorCtr="0">
            <a:noAutofit/>
          </a:bodyPr>
          <a:lstStyle/>
          <a:p>
            <a:pPr marL="0" indent="0" algn="just">
              <a:lnSpc>
                <a:spcPct val="150000"/>
              </a:lnSpc>
            </a:pPr>
            <a:r>
              <a:rPr lang="vi-VN" sz="1800" dirty="0">
                <a:solidFill>
                  <a:srgbClr val="000000"/>
                </a:solidFill>
                <a:latin typeface="+mn-lt"/>
              </a:rPr>
              <a:t>Lời văn giàu hình ảnh, nhạc điệu; cách sử dụng các biện pháp tu từ, điệp ngữ, hoán dụ,...</a:t>
            </a:r>
          </a:p>
          <a:p>
            <a:pPr marL="0" indent="0" algn="just">
              <a:lnSpc>
                <a:spcPct val="150000"/>
              </a:lnSpc>
            </a:pPr>
            <a:r>
              <a:rPr lang="vi-VN" sz="1800" dirty="0">
                <a:solidFill>
                  <a:srgbClr val="000000"/>
                </a:solidFill>
                <a:latin typeface="+mn-lt"/>
                <a:sym typeface="Wingdings"/>
              </a:rPr>
              <a:t></a:t>
            </a:r>
            <a:r>
              <a:rPr lang="vi-VN" sz="1800" dirty="0">
                <a:solidFill>
                  <a:srgbClr val="000000"/>
                </a:solidFill>
                <a:latin typeface="+mn-lt"/>
              </a:rPr>
              <a:t> Thể hiện tình cảm, cảm xúc của người viết.</a:t>
            </a:r>
            <a:endParaRPr sz="1800" dirty="0">
              <a:solidFill>
                <a:srgbClr val="000000"/>
              </a:solidFill>
              <a:latin typeface="+mn-lt"/>
            </a:endParaRPr>
          </a:p>
        </p:txBody>
      </p:sp>
      <p:sp>
        <p:nvSpPr>
          <p:cNvPr id="439" name="Google Shape;439;p54"/>
          <p:cNvSpPr txBox="1">
            <a:spLocks noGrp="1"/>
          </p:cNvSpPr>
          <p:nvPr>
            <p:ph type="title" idx="2"/>
          </p:nvPr>
        </p:nvSpPr>
        <p:spPr>
          <a:xfrm>
            <a:off x="4961789" y="1026358"/>
            <a:ext cx="2837400" cy="691800"/>
          </a:xfrm>
          <a:prstGeom prst="rect">
            <a:avLst/>
          </a:prstGeom>
        </p:spPr>
        <p:txBody>
          <a:bodyPr spcFirstLastPara="1" wrap="square" lIns="91423" tIns="91423" rIns="91423" bIns="91423" anchor="t" anchorCtr="0">
            <a:noAutofit/>
          </a:bodyPr>
          <a:lstStyle/>
          <a:p>
            <a:r>
              <a:rPr lang="vi-VN" sz="2400" dirty="0">
                <a:solidFill>
                  <a:schemeClr val="tx1">
                    <a:lumMod val="50000"/>
                  </a:schemeClr>
                </a:solidFill>
                <a:latin typeface="+mn-lt"/>
              </a:rPr>
              <a:t>2. Nội dung</a:t>
            </a:r>
            <a:endParaRPr sz="2400" dirty="0">
              <a:solidFill>
                <a:schemeClr val="tx1">
                  <a:lumMod val="50000"/>
                </a:schemeClr>
              </a:solidFill>
              <a:latin typeface="+mn-lt"/>
            </a:endParaRPr>
          </a:p>
        </p:txBody>
      </p:sp>
      <p:sp>
        <p:nvSpPr>
          <p:cNvPr id="440" name="Google Shape;440;p54"/>
          <p:cNvSpPr txBox="1">
            <a:spLocks noGrp="1"/>
          </p:cNvSpPr>
          <p:nvPr>
            <p:ph type="subTitle" idx="3"/>
          </p:nvPr>
        </p:nvSpPr>
        <p:spPr>
          <a:xfrm>
            <a:off x="4833258" y="1574555"/>
            <a:ext cx="3965509" cy="2652212"/>
          </a:xfrm>
          <a:prstGeom prst="rect">
            <a:avLst/>
          </a:prstGeom>
        </p:spPr>
        <p:txBody>
          <a:bodyPr spcFirstLastPara="1" wrap="square" lIns="91423" tIns="91423" rIns="91423" bIns="91423" anchor="t" anchorCtr="0">
            <a:noAutofit/>
          </a:bodyPr>
          <a:lstStyle/>
          <a:p>
            <a:pPr marL="0" indent="0" algn="just">
              <a:lnSpc>
                <a:spcPct val="150000"/>
              </a:lnSpc>
            </a:pPr>
            <a:r>
              <a:rPr lang="vi-VN" sz="1800" dirty="0">
                <a:solidFill>
                  <a:srgbClr val="000000"/>
                </a:solidFill>
                <a:latin typeface="+mn-lt"/>
              </a:rPr>
              <a:t>Bài thơ thể hiện tình yêu quê hương, đất nước và niềm tự hào của nhà văn qua hình ảnh cây tre với những phẩm chất đẹp đẽ, cao quý đã trở thành một biểu tượng của dân tộc Việt Nam, đất nước Việt Nam.</a:t>
            </a:r>
            <a:endParaRPr sz="1800" dirty="0">
              <a:solidFill>
                <a:srgbClr val="000000"/>
              </a:solidFill>
              <a:latin typeface="+mn-lt"/>
            </a:endParaRPr>
          </a:p>
        </p:txBody>
      </p:sp>
      <p:sp>
        <p:nvSpPr>
          <p:cNvPr id="6" name="Title 1"/>
          <p:cNvSpPr txBox="1">
            <a:spLocks/>
          </p:cNvSpPr>
          <p:nvPr/>
        </p:nvSpPr>
        <p:spPr>
          <a:xfrm>
            <a:off x="460376" y="410548"/>
            <a:ext cx="8441029" cy="61581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1pPr>
            <a:lvl2pPr marR="0" lvl="1"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2pPr>
            <a:lvl3pPr marR="0" lvl="2"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3pPr>
            <a:lvl4pPr marR="0" lvl="3"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4pPr>
            <a:lvl5pPr marR="0" lvl="4"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5pPr>
            <a:lvl6pPr marR="0" lvl="5"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6pPr>
            <a:lvl7pPr marR="0" lvl="6"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7pPr>
            <a:lvl8pPr marR="0" lvl="7"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8pPr>
            <a:lvl9pPr marR="0" lvl="8" algn="ctr" rtl="0">
              <a:lnSpc>
                <a:spcPct val="115000"/>
              </a:lnSpc>
              <a:spcBef>
                <a:spcPts val="0"/>
              </a:spcBef>
              <a:spcAft>
                <a:spcPts val="0"/>
              </a:spcAft>
              <a:buClr>
                <a:schemeClr val="dk1"/>
              </a:buClr>
              <a:buSzPts val="3300"/>
              <a:buFont typeface="McLaren"/>
              <a:buNone/>
              <a:defRPr sz="3300" b="1" i="0" u="none" strike="noStrike" cap="none">
                <a:solidFill>
                  <a:schemeClr val="dk1"/>
                </a:solidFill>
                <a:latin typeface="McLaren"/>
                <a:ea typeface="McLaren"/>
                <a:cs typeface="McLaren"/>
                <a:sym typeface="McLaren"/>
              </a:defRPr>
            </a:lvl9pPr>
          </a:lstStyle>
          <a:p>
            <a:pPr>
              <a:lnSpc>
                <a:spcPct val="150000"/>
              </a:lnSpc>
              <a:buClr>
                <a:srgbClr val="52B770"/>
              </a:buClr>
            </a:pPr>
            <a:r>
              <a:rPr lang="vi-VN" sz="2400" dirty="0">
                <a:solidFill>
                  <a:srgbClr val="000000"/>
                </a:solidFill>
                <a:latin typeface="Arial"/>
              </a:rPr>
              <a:t>III. Tổng kết</a:t>
            </a:r>
          </a:p>
        </p:txBody>
      </p:sp>
    </p:spTree>
    <p:extLst>
      <p:ext uri="{BB962C8B-B14F-4D97-AF65-F5344CB8AC3E}">
        <p14:creationId xmlns:p14="http://schemas.microsoft.com/office/powerpoint/2010/main" val="9729063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p:bldP spid="438" grpId="0" build="p"/>
      <p:bldP spid="439" grpId="0"/>
      <p:bldP spid="44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ctrTitle"/>
          </p:nvPr>
        </p:nvSpPr>
        <p:spPr>
          <a:xfrm>
            <a:off x="699798" y="2069775"/>
            <a:ext cx="4105468" cy="636300"/>
          </a:xfrm>
          <a:prstGeom prst="rect">
            <a:avLst/>
          </a:prstGeom>
        </p:spPr>
        <p:txBody>
          <a:bodyPr spcFirstLastPara="1" wrap="square" lIns="91423" tIns="91423" rIns="91423" bIns="91423" anchor="b" anchorCtr="0">
            <a:noAutofit/>
          </a:bodyPr>
          <a:lstStyle/>
          <a:p>
            <a:pPr>
              <a:lnSpc>
                <a:spcPct val="100000"/>
              </a:lnSpc>
            </a:pPr>
            <a:r>
              <a:rPr lang="vi-VN" sz="2800" dirty="0">
                <a:solidFill>
                  <a:srgbClr val="000000"/>
                </a:solidFill>
                <a:latin typeface="+mn-lt"/>
              </a:rPr>
              <a:t>Luyện tập – Vận dụng</a:t>
            </a:r>
            <a:endParaRPr sz="2800" dirty="0">
              <a:solidFill>
                <a:srgbClr val="000000"/>
              </a:solidFill>
              <a:latin typeface="+mn-lt"/>
            </a:endParaRPr>
          </a:p>
        </p:txBody>
      </p:sp>
      <p:pic>
        <p:nvPicPr>
          <p:cNvPr id="460" name="Google Shape;460;p56"/>
          <p:cNvPicPr preferRelativeResize="0"/>
          <p:nvPr/>
        </p:nvPicPr>
        <p:blipFill rotWithShape="1">
          <a:blip r:embed="rId3">
            <a:alphaModFix/>
          </a:blip>
          <a:srcRect l="110" r="-110" b="33244"/>
          <a:stretch/>
        </p:blipFill>
        <p:spPr>
          <a:xfrm flipH="1">
            <a:off x="5014200" y="773550"/>
            <a:ext cx="3596400" cy="3596400"/>
          </a:xfrm>
          <a:prstGeom prst="ellipse">
            <a:avLst/>
          </a:prstGeom>
          <a:noFill/>
          <a:ln w="381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111917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2179366"/>
            <a:ext cx="9144000" cy="2964134"/>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4" name="Rectangle 3">
            <a:extLst>
              <a:ext uri="{FF2B5EF4-FFF2-40B4-BE49-F238E27FC236}">
                <a16:creationId xmlns:a16="http://schemas.microsoft.com/office/drawing/2014/main" xmlns="" id="{20D04A0A-33F9-4E82-8CBB-DCAD53483EE3}"/>
              </a:ext>
            </a:extLst>
          </p:cNvPr>
          <p:cNvSpPr/>
          <p:nvPr/>
        </p:nvSpPr>
        <p:spPr>
          <a:xfrm>
            <a:off x="1003077" y="839211"/>
            <a:ext cx="3568924" cy="807911"/>
          </a:xfrm>
          <a:prstGeom prst="rect">
            <a:avLst/>
          </a:prstGeom>
          <a:noFill/>
        </p:spPr>
        <p:txBody>
          <a:bodyPr wrap="none" lIns="68577" tIns="34289" rIns="68577" bIns="34289">
            <a:spAutoFit/>
          </a:bodyPr>
          <a:lstStyle/>
          <a:p>
            <a:pPr algn="ctr" defTabSz="685766">
              <a:buClrTx/>
            </a:pPr>
            <a:r>
              <a:rPr lang="en-US" sz="4800" b="1" kern="1200" dirty="0">
                <a:solidFill>
                  <a:srgbClr val="FF0000"/>
                </a:solidFill>
                <a:latin typeface="Arial" pitchFamily="34" charset="0"/>
                <a:ea typeface="+mn-ea"/>
                <a:cs typeface="Arial" pitchFamily="34" charset="0"/>
              </a:rPr>
              <a:t>BẮT B</a:t>
            </a:r>
            <a:r>
              <a:rPr lang="vi-VN" sz="4800" b="1" kern="1200" dirty="0">
                <a:solidFill>
                  <a:srgbClr val="FF0000"/>
                </a:solidFill>
                <a:latin typeface="Arial" pitchFamily="34" charset="0"/>
                <a:ea typeface="+mn-ea"/>
                <a:cs typeface="Arial" pitchFamily="34" charset="0"/>
              </a:rPr>
              <a:t>Ư</a:t>
            </a:r>
            <a:r>
              <a:rPr lang="en-US" sz="4800" b="1" kern="1200" dirty="0">
                <a:solidFill>
                  <a:srgbClr val="FF0000"/>
                </a:solidFill>
                <a:latin typeface="Arial" pitchFamily="34" charset="0"/>
                <a:ea typeface="+mn-ea"/>
                <a:cs typeface="Arial" pitchFamily="34" charset="0"/>
              </a:rPr>
              <a:t>ỚM</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23249" y="916655"/>
            <a:ext cx="1207294" cy="1173490"/>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82" y="351642"/>
            <a:ext cx="1207294" cy="1130027"/>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95" y="1740817"/>
            <a:ext cx="783579" cy="621266"/>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3892" y="242807"/>
            <a:ext cx="1207294" cy="1192806"/>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4029078"/>
            <a:ext cx="9144000" cy="110962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688747" y="3587782"/>
            <a:ext cx="1534363" cy="811237"/>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96252" y="3372170"/>
            <a:ext cx="558852" cy="811237"/>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331" y="1698882"/>
            <a:ext cx="2928947" cy="1464473"/>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53" y="1383777"/>
            <a:ext cx="1983148" cy="260084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823" y="3376624"/>
            <a:ext cx="418717" cy="331982"/>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3802" y="3269923"/>
            <a:ext cx="418717" cy="331982"/>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822" y="3708604"/>
            <a:ext cx="418717" cy="331982"/>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12053" y="3512008"/>
            <a:ext cx="1438184" cy="1216925"/>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93444" y="-653448"/>
            <a:ext cx="457200" cy="4572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77045" y="84923"/>
            <a:ext cx="3452233" cy="1507155"/>
          </a:xfrm>
          <a:prstGeom prst="rect">
            <a:avLst/>
          </a:prstGeom>
        </p:spPr>
      </p:pic>
    </p:spTree>
    <p:extLst>
      <p:ext uri="{BB962C8B-B14F-4D97-AF65-F5344CB8AC3E}">
        <p14:creationId xmlns:p14="http://schemas.microsoft.com/office/powerpoint/2010/main" val="36145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a:solidFill>
                  <a:prstClr val="white"/>
                </a:solidFill>
                <a:cs typeface="Times New Roman" panose="02020603050405020304" pitchFamily="18" charset="0"/>
              </a:rPr>
              <a:t>A. Kí</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34873" y="173935"/>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smtClean="0">
                <a:solidFill>
                  <a:srgbClr val="002060"/>
                </a:solidFill>
                <a:cs typeface="Times New Roman" panose="02020603050405020304" pitchFamily="18" charset="0"/>
              </a:rPr>
              <a:t>Văn bản </a:t>
            </a:r>
            <a:r>
              <a:rPr lang="vi-VN" sz="2400" i="1" kern="1200" dirty="0" smtClean="0">
                <a:solidFill>
                  <a:srgbClr val="002060"/>
                </a:solidFill>
                <a:cs typeface="Times New Roman" panose="02020603050405020304" pitchFamily="18" charset="0"/>
              </a:rPr>
              <a:t>Cây tre Việt Nam</a:t>
            </a:r>
            <a:r>
              <a:rPr lang="vi-VN" sz="2400" kern="1200" dirty="0" smtClean="0">
                <a:solidFill>
                  <a:srgbClr val="002060"/>
                </a:solidFill>
                <a:cs typeface="Times New Roman" panose="02020603050405020304" pitchFamily="18" charset="0"/>
              </a:rPr>
              <a:t> thuộc thể loại nào?</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a:solidFill>
                  <a:prstClr val="white"/>
                </a:solidFill>
                <a:cs typeface="Times New Roman" panose="02020603050405020304" pitchFamily="18" charset="0"/>
              </a:rPr>
              <a:t>B. Truyện ngắn</a:t>
            </a:r>
            <a:endParaRPr lang="en-US" sz="24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a:solidFill>
                  <a:prstClr val="white"/>
                </a:solidFill>
                <a:cs typeface="Times New Roman" panose="02020603050405020304" pitchFamily="18" charset="0"/>
              </a:rPr>
              <a:t>C. Tiểu thuyết</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428090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a:solidFill>
                  <a:prstClr val="white"/>
                </a:solidFill>
                <a:cs typeface="Times New Roman" panose="02020603050405020304" pitchFamily="18" charset="0"/>
              </a:rPr>
              <a:t>D. Thơ</a:t>
            </a:r>
            <a:endParaRPr lang="en-US"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93193" y="605584"/>
            <a:ext cx="1192389" cy="1159002"/>
          </a:xfrm>
          <a:prstGeom prst="rect">
            <a:avLst/>
          </a:prstGeom>
        </p:spPr>
      </p:pic>
    </p:spTree>
    <p:extLst>
      <p:ext uri="{BB962C8B-B14F-4D97-AF65-F5344CB8AC3E}">
        <p14:creationId xmlns:p14="http://schemas.microsoft.com/office/powerpoint/2010/main" val="5881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A. Nam Cao</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srgbClr val="002060"/>
                </a:solidFill>
                <a:cs typeface="Times New Roman" panose="02020603050405020304" pitchFamily="18" charset="0"/>
              </a:rPr>
              <a:t>Ai là tác giả của </a:t>
            </a:r>
            <a:r>
              <a:rPr lang="vi-VN" sz="2400" i="1" kern="1200" dirty="0" smtClean="0">
                <a:solidFill>
                  <a:srgbClr val="002060"/>
                </a:solidFill>
                <a:cs typeface="Times New Roman" panose="02020603050405020304" pitchFamily="18" charset="0"/>
              </a:rPr>
              <a:t>Cây tre Việt Nam</a:t>
            </a:r>
            <a:r>
              <a:rPr lang="vi-VN" sz="2400" kern="1200" dirty="0" smtClean="0">
                <a:solidFill>
                  <a:srgbClr val="002060"/>
                </a:solidFill>
                <a:cs typeface="Times New Roman" panose="02020603050405020304" pitchFamily="18" charset="0"/>
              </a:rPr>
              <a:t>?</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B. Lâm Thị Mỹ Dạ</a:t>
            </a:r>
            <a:endParaRPr lang="en-US" sz="24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C</a:t>
            </a:r>
            <a:r>
              <a:rPr lang="vi-VN" sz="2400" kern="1200" dirty="0">
                <a:solidFill>
                  <a:prstClr val="white"/>
                </a:solidFill>
                <a:cs typeface="Times New Roman" panose="02020603050405020304" pitchFamily="18" charset="0"/>
              </a:rPr>
              <a:t>. Tô Hoài</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428090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D. Thép Mới</a:t>
            </a:r>
            <a:endParaRPr lang="en-US"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7693193" y="744535"/>
            <a:ext cx="1192389" cy="881102"/>
          </a:xfrm>
          <a:prstGeom prst="rect">
            <a:avLst/>
          </a:prstGeom>
        </p:spPr>
      </p:pic>
    </p:spTree>
    <p:extLst>
      <p:ext uri="{BB962C8B-B14F-4D97-AF65-F5344CB8AC3E}">
        <p14:creationId xmlns:p14="http://schemas.microsoft.com/office/powerpoint/2010/main" val="10803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smtClean="0">
                <a:solidFill>
                  <a:prstClr val="white"/>
                </a:solidFill>
                <a:cs typeface="Times New Roman" panose="02020603050405020304" pitchFamily="18" charset="0"/>
              </a:rPr>
              <a:t>A. So sánh</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lnSpc>
                <a:spcPct val="150000"/>
              </a:lnSpc>
              <a:buClrTx/>
              <a:defRPr/>
            </a:pPr>
            <a:r>
              <a:rPr lang="vi-VN" sz="2400" kern="1200" dirty="0" smtClean="0">
                <a:solidFill>
                  <a:srgbClr val="002060"/>
                </a:solidFill>
                <a:cs typeface="Times New Roman" panose="02020603050405020304" pitchFamily="18" charset="0"/>
              </a:rPr>
              <a:t>Trong câu «Và sông Hồng bất khuất có cái chông tre», hình ảnh sông Hồng được dùng theo lối:</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2400" kern="1200" dirty="0">
                <a:solidFill>
                  <a:prstClr val="white"/>
                </a:solidFill>
                <a:cs typeface="Times New Roman" panose="02020603050405020304" pitchFamily="18" charset="0"/>
              </a:rPr>
              <a:t>B. Nhân hóa</a:t>
            </a:r>
            <a:endParaRPr lang="en-US" sz="24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C. Ẩn dụ</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428090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D. Điệp ngữ</a:t>
            </a:r>
            <a:endParaRPr lang="en-US"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02849" y="605584"/>
            <a:ext cx="1173079" cy="1159002"/>
          </a:xfrm>
          <a:prstGeom prst="rect">
            <a:avLst/>
          </a:prstGeom>
        </p:spPr>
      </p:pic>
    </p:spTree>
    <p:extLst>
      <p:ext uri="{BB962C8B-B14F-4D97-AF65-F5344CB8AC3E}">
        <p14:creationId xmlns:p14="http://schemas.microsoft.com/office/powerpoint/2010/main" val="305859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A. Miền Nam</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srgbClr val="002060"/>
                </a:solidFill>
                <a:cs typeface="Times New Roman" panose="02020603050405020304" pitchFamily="18" charset="0"/>
              </a:rPr>
              <a:t>Thành đồng Tổ quốc là chỉ danh hiệu của miền đất nào?</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B. Miền Trung</a:t>
            </a:r>
            <a:endParaRPr lang="en-US" sz="24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C. Tây Nguyên</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428090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D</a:t>
            </a:r>
            <a:r>
              <a:rPr lang="vi-VN" sz="2400" kern="1200" dirty="0">
                <a:solidFill>
                  <a:prstClr val="white"/>
                </a:solidFill>
                <a:cs typeface="Times New Roman" panose="02020603050405020304" pitchFamily="18" charset="0"/>
              </a:rPr>
              <a:t>. Miền Bắc</a:t>
            </a:r>
            <a:endParaRPr lang="en-US"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193" y="658447"/>
            <a:ext cx="1192389" cy="1053277"/>
          </a:xfrm>
          <a:prstGeom prst="rect">
            <a:avLst/>
          </a:prstGeom>
        </p:spPr>
      </p:pic>
    </p:spTree>
    <p:extLst>
      <p:ext uri="{BB962C8B-B14F-4D97-AF65-F5344CB8AC3E}">
        <p14:creationId xmlns:p14="http://schemas.microsoft.com/office/powerpoint/2010/main" val="415462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A. Sai</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lnSpc>
                <a:spcPct val="150000"/>
              </a:lnSpc>
              <a:buClrTx/>
              <a:defRPr/>
            </a:pPr>
            <a:r>
              <a:rPr lang="vi-VN" sz="2400" kern="1200" dirty="0" smtClean="0">
                <a:solidFill>
                  <a:srgbClr val="002060"/>
                </a:solidFill>
                <a:cs typeface="Times New Roman" panose="02020603050405020304" pitchFamily="18" charset="0"/>
              </a:rPr>
              <a:t>Tre trở thành biểu tượng của đất nước, con người</a:t>
            </a:r>
          </a:p>
          <a:p>
            <a:pPr defTabSz="685783">
              <a:lnSpc>
                <a:spcPct val="150000"/>
              </a:lnSpc>
              <a:buClrTx/>
              <a:defRPr/>
            </a:pPr>
            <a:r>
              <a:rPr lang="vi-VN" sz="2400" kern="1200" dirty="0" smtClean="0">
                <a:solidFill>
                  <a:srgbClr val="002060"/>
                </a:solidFill>
                <a:cs typeface="Times New Roman" panose="02020603050405020304" pitchFamily="18" charset="0"/>
              </a:rPr>
              <a:t>Việt Nam</a:t>
            </a:r>
            <a:endParaRPr lang="en-US" sz="2400" kern="1200" dirty="0">
              <a:solidFill>
                <a:srgbClr val="002060"/>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2722535"/>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B. Đúng</a:t>
            </a:r>
            <a:endParaRPr lang="vi-VN"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829524" y="744535"/>
            <a:ext cx="919730" cy="881102"/>
          </a:xfrm>
          <a:prstGeom prst="rect">
            <a:avLst/>
          </a:prstGeom>
        </p:spPr>
      </p:pic>
    </p:spTree>
    <p:extLst>
      <p:ext uri="{BB962C8B-B14F-4D97-AF65-F5344CB8AC3E}">
        <p14:creationId xmlns:p14="http://schemas.microsoft.com/office/powerpoint/2010/main" val="261083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
                                        </p:tgtEl>
                                        <p:attrNameLst>
                                          <p:attrName>fillcolor</p:attrName>
                                        </p:attrNameLst>
                                      </p:cBhvr>
                                      <p:to>
                                        <a:srgbClr val="FF00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8"/>
                                        </p:tgtEl>
                                        <p:attrNameLst>
                                          <p:attrName>fillcolor</p:attrName>
                                        </p:attrNameLst>
                                      </p:cBhvr>
                                      <p:to>
                                        <a:srgbClr val="92D050"/>
                                      </p:to>
                                    </p:animClr>
                                    <p:set>
                                      <p:cBhvr>
                                        <p:cTn id="35" dur="500" fill="hold"/>
                                        <p:tgtEl>
                                          <p:spTgt spid="8"/>
                                        </p:tgtEl>
                                        <p:attrNameLst>
                                          <p:attrName>fill.type</p:attrName>
                                        </p:attrNameLst>
                                      </p:cBhvr>
                                      <p:to>
                                        <p:strVal val="solid"/>
                                      </p:to>
                                    </p:set>
                                    <p:set>
                                      <p:cBhvr>
                                        <p:cTn id="36" dur="50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childTnLst>
                          </p:cTn>
                        </p:par>
                        <p:par>
                          <p:cTn id="43" fill="hold">
                            <p:stCondLst>
                              <p:cond delay="500"/>
                            </p:stCondLst>
                            <p:childTnLst>
                              <p:par>
                                <p:cTn id="44" presetID="35" presetClass="path" presetSubtype="0" accel="50000" decel="50000" fill="hold" nodeType="afterEffect">
                                  <p:stCondLst>
                                    <p:cond delay="0"/>
                                  </p:stCondLst>
                                  <p:childTnLst>
                                    <p:animMotion origin="layout" path="M -4.16667E-7 -4.07407E-6 L -0.40651 0.50926 " pathEditMode="relative" rAng="0" ptsTypes="AA">
                                      <p:cBhvr>
                                        <p:cTn id="45" dur="2000" fill="hold"/>
                                        <p:tgtEl>
                                          <p:spTgt spid="10"/>
                                        </p:tgtEl>
                                        <p:attrNameLst>
                                          <p:attrName>ppt_x</p:attrName>
                                          <p:attrName>ppt_y</p:attrName>
                                        </p:attrNameLst>
                                      </p:cBhvr>
                                      <p:rCtr x="-20326" y="25463"/>
                                    </p:animMotion>
                                  </p:childTnLst>
                                </p:cTn>
                              </p:par>
                            </p:childTnLst>
                          </p:cTn>
                        </p:par>
                        <p:par>
                          <p:cTn id="46" fill="hold">
                            <p:stCondLst>
                              <p:cond delay="2500"/>
                            </p:stCondLst>
                            <p:childTnLst>
                              <p:par>
                                <p:cTn id="47" presetID="1" presetClass="emph" presetSubtype="2" fill="hold" nodeType="afterEffect">
                                  <p:stCondLst>
                                    <p:cond delay="0"/>
                                  </p:stCondLst>
                                  <p:childTnLst>
                                    <p:animClr clrSpc="rgb" dir="cw">
                                      <p:cBhvr>
                                        <p:cTn id="48" dur="500" fill="hold"/>
                                        <p:tgtEl>
                                          <p:spTgt spid="8"/>
                                        </p:tgtEl>
                                        <p:attrNameLst>
                                          <p:attrName>fillcolor</p:attrName>
                                        </p:attrNameLst>
                                      </p:cBhvr>
                                      <p:to>
                                        <a:srgbClr val="92D05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1800" kern="1200" dirty="0" smtClean="0">
                <a:solidFill>
                  <a:prstClr val="white"/>
                </a:solidFill>
                <a:cs typeface="Times New Roman" panose="02020603050405020304" pitchFamily="18" charset="0"/>
              </a:rPr>
              <a:t>A. Cây tre là người bạn thân của nhân dân Việt Nam</a:t>
            </a:r>
            <a:endParaRPr lang="en-US" sz="18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srgbClr val="002060"/>
                </a:solidFill>
                <a:cs typeface="Times New Roman" panose="02020603050405020304" pitchFamily="18" charset="0"/>
              </a:rPr>
              <a:t>Nội dung của văn bản Cây tre Việt Nam là:</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buClrTx/>
              <a:defRPr/>
            </a:pPr>
            <a:r>
              <a:rPr lang="en-US" sz="1800" kern="1200" dirty="0">
                <a:solidFill>
                  <a:prstClr val="white"/>
                </a:solidFill>
                <a:latin typeface="Arial" pitchFamily="34" charset="0"/>
                <a:cs typeface="Arial" pitchFamily="34" charset="0"/>
              </a:rPr>
              <a:t>B. </a:t>
            </a:r>
            <a:r>
              <a:rPr lang="vi-VN" sz="1800" dirty="0">
                <a:latin typeface="Arial" pitchFamily="34" charset="0"/>
                <a:cs typeface="Arial" pitchFamily="34" charset="0"/>
              </a:rPr>
              <a:t>Tre có mặt ở khắp nơi, tre đã gắn bó lâu đời và giúp ích cho con người trong đời sống hằng ngày, trong lao động sản xuất và cả trong chiến đấu chống giặc.</a:t>
            </a:r>
            <a:endParaRPr lang="en-US" sz="2800" kern="1200" dirty="0">
              <a:solidFill>
                <a:prstClr val="white"/>
              </a:solidFill>
              <a:latin typeface="Arial" pitchFamily="34" charset="0"/>
              <a:cs typeface="Arial" pitchFamily="34"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buClrTx/>
            </a:pPr>
            <a:r>
              <a:rPr lang="vi-VN" sz="1800" dirty="0" smtClean="0"/>
              <a:t>C. Tre </a:t>
            </a:r>
            <a:r>
              <a:rPr lang="vi-VN" sz="1800" dirty="0"/>
              <a:t>gắn bó với con người và dân tộc Việt Nam trong quá khứ, hiện tại và cả tương lai.</a:t>
            </a: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4280901"/>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pPr>
            <a:r>
              <a:rPr lang="vi-VN" sz="1800" kern="1200" dirty="0" smtClean="0">
                <a:solidFill>
                  <a:prstClr val="white"/>
                </a:solidFill>
                <a:cs typeface="Times New Roman" panose="02020603050405020304" pitchFamily="18" charset="0"/>
              </a:rPr>
              <a:t>D. Cả A, B, C đều đúng</a:t>
            </a:r>
            <a:endParaRPr lang="en-US" sz="28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11233" flipH="1">
            <a:off x="7796773" y="744535"/>
            <a:ext cx="985232" cy="881102"/>
          </a:xfrm>
          <a:prstGeom prst="rect">
            <a:avLst/>
          </a:prstGeom>
        </p:spPr>
      </p:pic>
    </p:spTree>
    <p:extLst>
      <p:ext uri="{BB962C8B-B14F-4D97-AF65-F5344CB8AC3E}">
        <p14:creationId xmlns:p14="http://schemas.microsoft.com/office/powerpoint/2010/main" val="427491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8"/>
          <p:cNvSpPr txBox="1">
            <a:spLocks noGrp="1"/>
          </p:cNvSpPr>
          <p:nvPr>
            <p:ph type="title"/>
          </p:nvPr>
        </p:nvSpPr>
        <p:spPr>
          <a:xfrm>
            <a:off x="974425" y="634103"/>
            <a:ext cx="5971800" cy="502500"/>
          </a:xfrm>
          <a:prstGeom prst="rect">
            <a:avLst/>
          </a:prstGeom>
        </p:spPr>
        <p:txBody>
          <a:bodyPr spcFirstLastPara="1" wrap="square" lIns="91423" tIns="91423" rIns="91423" bIns="91423" anchor="t" anchorCtr="0">
            <a:noAutofit/>
          </a:bodyPr>
          <a:lstStyle/>
          <a:p>
            <a:r>
              <a:rPr lang="vi-VN" sz="2800" b="0" dirty="0">
                <a:solidFill>
                  <a:schemeClr val="bg2">
                    <a:lumMod val="50000"/>
                  </a:schemeClr>
                </a:solidFill>
                <a:latin typeface="+mn-lt"/>
              </a:rPr>
              <a:t>Các vật dụng được làm bằng tre</a:t>
            </a:r>
            <a:endParaRPr sz="2800" b="0" dirty="0">
              <a:solidFill>
                <a:schemeClr val="bg2">
                  <a:lumMod val="50000"/>
                </a:schemeClr>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39" y="1334279"/>
            <a:ext cx="3329161" cy="2080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371" y="1334279"/>
            <a:ext cx="3699069" cy="2080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61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8368746"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A. Tre hát ru em bé trong giấc ngủ êm nồng</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lnSpc>
                <a:spcPct val="150000"/>
              </a:lnSpc>
              <a:buClrTx/>
              <a:defRPr/>
            </a:pPr>
            <a:r>
              <a:rPr lang="vi-VN" sz="2400" kern="1200" dirty="0" smtClean="0">
                <a:solidFill>
                  <a:srgbClr val="002060"/>
                </a:solidFill>
                <a:cs typeface="Times New Roman" panose="02020603050405020304" pitchFamily="18" charset="0"/>
              </a:rPr>
              <a:t>Trong văn bản </a:t>
            </a:r>
            <a:r>
              <a:rPr lang="vi-VN" sz="2400" i="1" kern="1200" dirty="0" smtClean="0">
                <a:solidFill>
                  <a:srgbClr val="002060"/>
                </a:solidFill>
                <a:cs typeface="Times New Roman" panose="02020603050405020304" pitchFamily="18" charset="0"/>
              </a:rPr>
              <a:t>Cây tre Việt Nam</a:t>
            </a:r>
            <a:r>
              <a:rPr lang="vi-VN" sz="2400" kern="1200" dirty="0" smtClean="0">
                <a:solidFill>
                  <a:srgbClr val="002060"/>
                </a:solidFill>
                <a:cs typeface="Times New Roman" panose="02020603050405020304" pitchFamily="18" charset="0"/>
              </a:rPr>
              <a:t>, nguồn vui mà tre</a:t>
            </a:r>
          </a:p>
          <a:p>
            <a:pPr defTabSz="685783">
              <a:lnSpc>
                <a:spcPct val="150000"/>
              </a:lnSpc>
              <a:buClrTx/>
              <a:defRPr/>
            </a:pPr>
            <a:r>
              <a:rPr lang="vi-VN" sz="2400" kern="1200" dirty="0" smtClean="0">
                <a:solidFill>
                  <a:srgbClr val="002060"/>
                </a:solidFill>
                <a:cs typeface="Times New Roman" panose="02020603050405020304" pitchFamily="18" charset="0"/>
              </a:rPr>
              <a:t>mang lại cho trẻ thơ là từ đâu?</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2675729"/>
            <a:ext cx="8368746"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B. Tạo bóng mát cho trẻ em nô đùa</a:t>
            </a:r>
            <a:endParaRPr lang="en-US" sz="24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4318070"/>
            <a:ext cx="8368746"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a:solidFill>
                  <a:prstClr val="white"/>
                </a:solidFill>
                <a:cs typeface="Times New Roman" panose="02020603050405020304" pitchFamily="18" charset="0"/>
              </a:rPr>
              <a:t>D. Tre làm nên chiếc nôi đưa trẻ</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3495126"/>
            <a:ext cx="8368746"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C. Nguyên liệu từ tre tạo ra que đánh chuyền</a:t>
            </a:r>
            <a:endParaRPr lang="vi-VN"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818715" y="744535"/>
            <a:ext cx="941348" cy="881102"/>
          </a:xfrm>
          <a:prstGeom prst="rect">
            <a:avLst/>
          </a:prstGeom>
        </p:spPr>
      </p:pic>
    </p:spTree>
    <p:extLst>
      <p:ext uri="{BB962C8B-B14F-4D97-AF65-F5344CB8AC3E}">
        <p14:creationId xmlns:p14="http://schemas.microsoft.com/office/powerpoint/2010/main" val="4391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516836" y="1873142"/>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A. Giàu chi tiết, hình ảnh chọn lọc mang ý nghĩa biểu tượng</a:t>
            </a:r>
            <a:endParaRPr lang="en-US" sz="2400" kern="1200" dirty="0">
              <a:solidFill>
                <a:prstClr val="white"/>
              </a:solidFill>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58419" y="22860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lnSpc>
                <a:spcPct val="150000"/>
              </a:lnSpc>
              <a:buClrTx/>
              <a:defRPr/>
            </a:pPr>
            <a:r>
              <a:rPr lang="vi-VN" sz="2400" kern="1200" dirty="0" smtClean="0">
                <a:solidFill>
                  <a:srgbClr val="002060"/>
                </a:solidFill>
                <a:cs typeface="Times New Roman" panose="02020603050405020304" pitchFamily="18" charset="0"/>
              </a:rPr>
              <a:t>Văn bản </a:t>
            </a:r>
            <a:r>
              <a:rPr lang="vi-VN" sz="2400" i="1" kern="1200" dirty="0" smtClean="0">
                <a:solidFill>
                  <a:srgbClr val="002060"/>
                </a:solidFill>
                <a:cs typeface="Times New Roman" panose="02020603050405020304" pitchFamily="18" charset="0"/>
              </a:rPr>
              <a:t>Cây tre Việt Nam</a:t>
            </a:r>
            <a:r>
              <a:rPr lang="vi-VN" sz="2400" kern="1200" dirty="0" smtClean="0">
                <a:solidFill>
                  <a:srgbClr val="002060"/>
                </a:solidFill>
                <a:cs typeface="Times New Roman" panose="02020603050405020304" pitchFamily="18" charset="0"/>
              </a:rPr>
              <a:t> có những đặc điểm</a:t>
            </a:r>
          </a:p>
          <a:p>
            <a:pPr defTabSz="685783">
              <a:lnSpc>
                <a:spcPct val="150000"/>
              </a:lnSpc>
              <a:buClrTx/>
              <a:defRPr/>
            </a:pPr>
            <a:r>
              <a:rPr lang="vi-VN" sz="2400" kern="1200" dirty="0" smtClean="0">
                <a:solidFill>
                  <a:srgbClr val="002060"/>
                </a:solidFill>
                <a:cs typeface="Times New Roman" panose="02020603050405020304" pitchFamily="18" charset="0"/>
              </a:rPr>
              <a:t>nghệ thuật nào?</a:t>
            </a:r>
            <a:endParaRPr lang="en-US" sz="2400" kern="1200" dirty="0">
              <a:solidFill>
                <a:srgbClr val="002060"/>
              </a:solidFill>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516836" y="4280593"/>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D. Cả A, B, C đều đúng</a:t>
            </a:r>
            <a:endParaRPr lang="en-US" sz="3600" kern="1200" dirty="0">
              <a:solidFill>
                <a:prstClr val="white"/>
              </a:solidFill>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516836" y="3478315"/>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C. Lời văn giàu cảm xúc và nhịp điệu</a:t>
            </a:r>
            <a:endParaRPr lang="en-US" sz="2400" kern="1200" dirty="0">
              <a:solidFill>
                <a:prstClr val="white"/>
              </a:solidFill>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516836" y="2673878"/>
            <a:ext cx="836874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buClrTx/>
              <a:defRPr/>
            </a:pPr>
            <a:r>
              <a:rPr lang="vi-VN" sz="2400" kern="1200" dirty="0" smtClean="0">
                <a:solidFill>
                  <a:prstClr val="white"/>
                </a:solidFill>
                <a:cs typeface="Times New Roman" panose="02020603050405020304" pitchFamily="18" charset="0"/>
              </a:rPr>
              <a:t>B. Sử dụng rộng rãi và thành công các phép nhân hóa</a:t>
            </a:r>
            <a:endParaRPr lang="en-US" sz="2400" kern="1200" dirty="0">
              <a:solidFill>
                <a:prstClr val="white"/>
              </a:solidFill>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829524" y="744535"/>
            <a:ext cx="919730" cy="881102"/>
          </a:xfrm>
          <a:prstGeom prst="rect">
            <a:avLst/>
          </a:prstGeom>
        </p:spPr>
      </p:pic>
    </p:spTree>
    <p:extLst>
      <p:ext uri="{BB962C8B-B14F-4D97-AF65-F5344CB8AC3E}">
        <p14:creationId xmlns:p14="http://schemas.microsoft.com/office/powerpoint/2010/main" val="19278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139697" indent="0">
              <a:lnSpc>
                <a:spcPct val="150000"/>
              </a:lnSpc>
              <a:buNone/>
            </a:pPr>
            <a:r>
              <a:rPr lang="vi-VN" sz="2000" dirty="0" smtClean="0">
                <a:solidFill>
                  <a:srgbClr val="000000"/>
                </a:solidFill>
                <a:latin typeface="+mn-lt"/>
              </a:rPr>
              <a:t>Ôn tập nội dung bài học </a:t>
            </a:r>
            <a:r>
              <a:rPr lang="vi-VN" sz="2000" i="1" dirty="0" smtClean="0">
                <a:solidFill>
                  <a:srgbClr val="000000"/>
                </a:solidFill>
                <a:latin typeface="+mn-lt"/>
              </a:rPr>
              <a:t>Cây tre Việt Nam</a:t>
            </a:r>
            <a:r>
              <a:rPr lang="vi-VN" sz="2000" dirty="0" smtClean="0">
                <a:solidFill>
                  <a:srgbClr val="000000"/>
                </a:solidFill>
                <a:latin typeface="+mn-lt"/>
              </a:rPr>
              <a:t>.</a:t>
            </a:r>
            <a:endParaRPr lang="vi-VN" sz="2000" dirty="0">
              <a:solidFill>
                <a:srgbClr val="000000"/>
              </a:solidFill>
              <a:latin typeface="+mn-lt"/>
            </a:endParaRPr>
          </a:p>
        </p:txBody>
      </p:sp>
      <p:sp>
        <p:nvSpPr>
          <p:cNvPr id="3" name="Title 2"/>
          <p:cNvSpPr>
            <a:spLocks noGrp="1"/>
          </p:cNvSpPr>
          <p:nvPr>
            <p:ph type="title"/>
          </p:nvPr>
        </p:nvSpPr>
        <p:spPr/>
        <p:txBody>
          <a:bodyPr/>
          <a:lstStyle/>
          <a:p>
            <a:r>
              <a:rPr lang="vi-VN" sz="2800" dirty="0" smtClean="0">
                <a:solidFill>
                  <a:srgbClr val="B80000"/>
                </a:solidFill>
                <a:latin typeface="+mn-lt"/>
              </a:rPr>
              <a:t>Hướng dẫn về nhà</a:t>
            </a:r>
            <a:endParaRPr lang="vi-VN" sz="2800" dirty="0">
              <a:solidFill>
                <a:srgbClr val="B80000"/>
              </a:solidFill>
              <a:latin typeface="+mn-lt"/>
            </a:endParaRPr>
          </a:p>
        </p:txBody>
      </p:sp>
      <p:sp>
        <p:nvSpPr>
          <p:cNvPr id="4" name="Text Placeholder 3"/>
          <p:cNvSpPr>
            <a:spLocks noGrp="1"/>
          </p:cNvSpPr>
          <p:nvPr>
            <p:ph type="body" idx="2"/>
          </p:nvPr>
        </p:nvSpPr>
        <p:spPr/>
        <p:txBody>
          <a:bodyPr/>
          <a:lstStyle/>
          <a:p>
            <a:pPr marL="139697" indent="0">
              <a:lnSpc>
                <a:spcPct val="150000"/>
              </a:lnSpc>
              <a:buNone/>
            </a:pPr>
            <a:r>
              <a:rPr lang="vi-VN" sz="2000" dirty="0" smtClean="0">
                <a:solidFill>
                  <a:srgbClr val="000000"/>
                </a:solidFill>
                <a:latin typeface="+mn-lt"/>
              </a:rPr>
              <a:t>Chuẩn bị tiết </a:t>
            </a:r>
            <a:r>
              <a:rPr lang="vi-VN" sz="2000" i="1" dirty="0" smtClean="0">
                <a:solidFill>
                  <a:srgbClr val="000000"/>
                </a:solidFill>
                <a:latin typeface="+mn-lt"/>
              </a:rPr>
              <a:t>Thực hành tiếng Việt</a:t>
            </a:r>
            <a:r>
              <a:rPr lang="vi-VN" sz="2000" dirty="0" smtClean="0">
                <a:solidFill>
                  <a:srgbClr val="000000"/>
                </a:solidFill>
                <a:latin typeface="+mn-lt"/>
              </a:rPr>
              <a:t> tiếp theo.</a:t>
            </a:r>
            <a:endParaRPr lang="vi-VN" sz="2000" dirty="0">
              <a:solidFill>
                <a:srgbClr val="000000"/>
              </a:solidFill>
              <a:latin typeface="+mn-lt"/>
            </a:endParaRPr>
          </a:p>
        </p:txBody>
      </p:sp>
      <p:sp>
        <p:nvSpPr>
          <p:cNvPr id="5" name="Subtitle 4"/>
          <p:cNvSpPr>
            <a:spLocks noGrp="1"/>
          </p:cNvSpPr>
          <p:nvPr>
            <p:ph type="subTitle" idx="3"/>
          </p:nvPr>
        </p:nvSpPr>
        <p:spPr>
          <a:xfrm>
            <a:off x="1063689" y="1437709"/>
            <a:ext cx="3163077" cy="502500"/>
          </a:xfrm>
        </p:spPr>
        <p:txBody>
          <a:bodyPr/>
          <a:lstStyle/>
          <a:p>
            <a:r>
              <a:rPr lang="vi-VN" sz="2400" dirty="0" smtClean="0">
                <a:solidFill>
                  <a:srgbClr val="000000"/>
                </a:solidFill>
                <a:latin typeface="+mn-lt"/>
              </a:rPr>
              <a:t>Đối với bài cũ</a:t>
            </a:r>
            <a:endParaRPr lang="vi-VN" sz="2400" dirty="0">
              <a:solidFill>
                <a:srgbClr val="000000"/>
              </a:solidFill>
              <a:latin typeface="+mn-lt"/>
            </a:endParaRPr>
          </a:p>
        </p:txBody>
      </p:sp>
      <p:sp>
        <p:nvSpPr>
          <p:cNvPr id="6" name="Subtitle 5"/>
          <p:cNvSpPr>
            <a:spLocks noGrp="1"/>
          </p:cNvSpPr>
          <p:nvPr>
            <p:ph type="subTitle" idx="4"/>
          </p:nvPr>
        </p:nvSpPr>
        <p:spPr>
          <a:xfrm>
            <a:off x="4730620" y="1419048"/>
            <a:ext cx="3135086" cy="502500"/>
          </a:xfrm>
        </p:spPr>
        <p:txBody>
          <a:bodyPr/>
          <a:lstStyle/>
          <a:p>
            <a:r>
              <a:rPr lang="vi-VN" sz="2400" dirty="0" smtClean="0">
                <a:solidFill>
                  <a:srgbClr val="000000"/>
                </a:solidFill>
                <a:latin typeface="+mn-lt"/>
              </a:rPr>
              <a:t>Đối với bài mới</a:t>
            </a:r>
            <a:endParaRPr lang="vi-VN" sz="2400" dirty="0">
              <a:solidFill>
                <a:srgbClr val="000000"/>
              </a:solidFill>
              <a:latin typeface="+mn-lt"/>
            </a:endParaRPr>
          </a:p>
        </p:txBody>
      </p:sp>
    </p:spTree>
    <p:extLst>
      <p:ext uri="{BB962C8B-B14F-4D97-AF65-F5344CB8AC3E}">
        <p14:creationId xmlns:p14="http://schemas.microsoft.com/office/powerpoint/2010/main" val="39956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10;p78"/>
          <p:cNvGrpSpPr/>
          <p:nvPr/>
        </p:nvGrpSpPr>
        <p:grpSpPr>
          <a:xfrm>
            <a:off x="6944314" y="-33583"/>
            <a:ext cx="2281495" cy="2167902"/>
            <a:chOff x="1986497" y="1086355"/>
            <a:chExt cx="397786" cy="515097"/>
          </a:xfrm>
        </p:grpSpPr>
        <p:sp>
          <p:nvSpPr>
            <p:cNvPr id="5" name="Google Shape;911;p78"/>
            <p:cNvSpPr/>
            <p:nvPr/>
          </p:nvSpPr>
          <p:spPr>
            <a:xfrm>
              <a:off x="2193478" y="1144553"/>
              <a:ext cx="190805" cy="138339"/>
            </a:xfrm>
            <a:custGeom>
              <a:avLst/>
              <a:gdLst/>
              <a:ahLst/>
              <a:cxnLst/>
              <a:rect l="l" t="t" r="r" b="b"/>
              <a:pathLst>
                <a:path w="5426" h="3934" extrusionOk="0">
                  <a:moveTo>
                    <a:pt x="2631" y="0"/>
                  </a:moveTo>
                  <a:cubicBezTo>
                    <a:pt x="2333" y="0"/>
                    <a:pt x="2035" y="82"/>
                    <a:pt x="1709" y="136"/>
                  </a:cubicBezTo>
                  <a:cubicBezTo>
                    <a:pt x="706" y="461"/>
                    <a:pt x="0" y="1139"/>
                    <a:pt x="0" y="1980"/>
                  </a:cubicBezTo>
                  <a:cubicBezTo>
                    <a:pt x="0" y="2821"/>
                    <a:pt x="706" y="3526"/>
                    <a:pt x="1709" y="3798"/>
                  </a:cubicBezTo>
                  <a:cubicBezTo>
                    <a:pt x="2035" y="3906"/>
                    <a:pt x="2333" y="3933"/>
                    <a:pt x="2631" y="3933"/>
                  </a:cubicBezTo>
                  <a:lnTo>
                    <a:pt x="2767" y="3933"/>
                  </a:lnTo>
                  <a:cubicBezTo>
                    <a:pt x="3065" y="3933"/>
                    <a:pt x="3391" y="3879"/>
                    <a:pt x="3689" y="3798"/>
                  </a:cubicBezTo>
                  <a:cubicBezTo>
                    <a:pt x="4693" y="3499"/>
                    <a:pt x="5425" y="2794"/>
                    <a:pt x="5425" y="1980"/>
                  </a:cubicBezTo>
                  <a:cubicBezTo>
                    <a:pt x="5425" y="1167"/>
                    <a:pt x="4693" y="461"/>
                    <a:pt x="3689" y="136"/>
                  </a:cubicBezTo>
                  <a:cubicBezTo>
                    <a:pt x="3391" y="27"/>
                    <a:pt x="3065" y="0"/>
                    <a:pt x="27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 name="Google Shape;912;p78"/>
            <p:cNvSpPr/>
            <p:nvPr/>
          </p:nvSpPr>
          <p:spPr>
            <a:xfrm>
              <a:off x="2057073" y="1086355"/>
              <a:ext cx="17196" cy="33407"/>
            </a:xfrm>
            <a:custGeom>
              <a:avLst/>
              <a:gdLst/>
              <a:ahLst/>
              <a:cxnLst/>
              <a:rect l="l" t="t" r="r" b="b"/>
              <a:pathLst>
                <a:path w="489" h="950" extrusionOk="0">
                  <a:moveTo>
                    <a:pt x="245" y="1"/>
                  </a:moveTo>
                  <a:cubicBezTo>
                    <a:pt x="109" y="1"/>
                    <a:pt x="1" y="109"/>
                    <a:pt x="1" y="245"/>
                  </a:cubicBezTo>
                  <a:lnTo>
                    <a:pt x="1" y="706"/>
                  </a:lnTo>
                  <a:cubicBezTo>
                    <a:pt x="1" y="841"/>
                    <a:pt x="109" y="950"/>
                    <a:pt x="245" y="950"/>
                  </a:cubicBezTo>
                  <a:cubicBezTo>
                    <a:pt x="380" y="950"/>
                    <a:pt x="489" y="841"/>
                    <a:pt x="489" y="706"/>
                  </a:cubicBezTo>
                  <a:lnTo>
                    <a:pt x="489" y="245"/>
                  </a:lnTo>
                  <a:cubicBezTo>
                    <a:pt x="489" y="109"/>
                    <a:pt x="380" y="1"/>
                    <a:pt x="2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 name="Google Shape;913;p78"/>
            <p:cNvSpPr/>
            <p:nvPr/>
          </p:nvSpPr>
          <p:spPr>
            <a:xfrm>
              <a:off x="2022752" y="1111146"/>
              <a:ext cx="85873" cy="52501"/>
            </a:xfrm>
            <a:custGeom>
              <a:avLst/>
              <a:gdLst/>
              <a:ahLst/>
              <a:cxnLst/>
              <a:rect l="l" t="t" r="r" b="b"/>
              <a:pathLst>
                <a:path w="2442" h="1493" extrusionOk="0">
                  <a:moveTo>
                    <a:pt x="1221" y="1"/>
                  </a:moveTo>
                  <a:cubicBezTo>
                    <a:pt x="543" y="1"/>
                    <a:pt x="0" y="462"/>
                    <a:pt x="0" y="1004"/>
                  </a:cubicBezTo>
                  <a:cubicBezTo>
                    <a:pt x="0" y="1059"/>
                    <a:pt x="27" y="1113"/>
                    <a:pt x="27" y="1194"/>
                  </a:cubicBezTo>
                  <a:cubicBezTo>
                    <a:pt x="69" y="1182"/>
                    <a:pt x="111" y="1176"/>
                    <a:pt x="154" y="1176"/>
                  </a:cubicBezTo>
                  <a:cubicBezTo>
                    <a:pt x="476" y="1176"/>
                    <a:pt x="838" y="1493"/>
                    <a:pt x="1221" y="1493"/>
                  </a:cubicBezTo>
                  <a:cubicBezTo>
                    <a:pt x="1596" y="1493"/>
                    <a:pt x="1951" y="1168"/>
                    <a:pt x="2268" y="1168"/>
                  </a:cubicBezTo>
                  <a:cubicBezTo>
                    <a:pt x="2318" y="1168"/>
                    <a:pt x="2367" y="1176"/>
                    <a:pt x="2414" y="1194"/>
                  </a:cubicBezTo>
                  <a:cubicBezTo>
                    <a:pt x="2441" y="1140"/>
                    <a:pt x="2441" y="1059"/>
                    <a:pt x="2441" y="1004"/>
                  </a:cubicBezTo>
                  <a:cubicBezTo>
                    <a:pt x="2441" y="462"/>
                    <a:pt x="1872" y="1"/>
                    <a:pt x="12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 name="Google Shape;914;p78"/>
            <p:cNvSpPr/>
            <p:nvPr/>
          </p:nvSpPr>
          <p:spPr>
            <a:xfrm>
              <a:off x="1986497" y="1146452"/>
              <a:ext cx="155500" cy="227025"/>
            </a:xfrm>
            <a:custGeom>
              <a:avLst/>
              <a:gdLst/>
              <a:ahLst/>
              <a:cxnLst/>
              <a:rect l="l" t="t" r="r" b="b"/>
              <a:pathLst>
                <a:path w="4422" h="6456" extrusionOk="0">
                  <a:moveTo>
                    <a:pt x="2225" y="0"/>
                  </a:moveTo>
                  <a:cubicBezTo>
                    <a:pt x="1818" y="0"/>
                    <a:pt x="1411" y="55"/>
                    <a:pt x="1031" y="190"/>
                  </a:cubicBezTo>
                  <a:cubicBezTo>
                    <a:pt x="407" y="407"/>
                    <a:pt x="1" y="760"/>
                    <a:pt x="1" y="1221"/>
                  </a:cubicBezTo>
                  <a:lnTo>
                    <a:pt x="1" y="5371"/>
                  </a:lnTo>
                  <a:cubicBezTo>
                    <a:pt x="1" y="5588"/>
                    <a:pt x="82" y="5751"/>
                    <a:pt x="218" y="5886"/>
                  </a:cubicBezTo>
                  <a:cubicBezTo>
                    <a:pt x="489" y="6158"/>
                    <a:pt x="814" y="6375"/>
                    <a:pt x="1221" y="6456"/>
                  </a:cubicBezTo>
                  <a:lnTo>
                    <a:pt x="1465" y="6375"/>
                  </a:lnTo>
                  <a:cubicBezTo>
                    <a:pt x="1465" y="6149"/>
                    <a:pt x="1616" y="6130"/>
                    <a:pt x="1980" y="6130"/>
                  </a:cubicBezTo>
                  <a:cubicBezTo>
                    <a:pt x="2053" y="6130"/>
                    <a:pt x="2134" y="6130"/>
                    <a:pt x="2225" y="6130"/>
                  </a:cubicBezTo>
                  <a:cubicBezTo>
                    <a:pt x="2315" y="6130"/>
                    <a:pt x="2396" y="6130"/>
                    <a:pt x="2467" y="6130"/>
                  </a:cubicBezTo>
                  <a:cubicBezTo>
                    <a:pt x="2825" y="6130"/>
                    <a:pt x="2957" y="6149"/>
                    <a:pt x="2957" y="6375"/>
                  </a:cubicBezTo>
                  <a:lnTo>
                    <a:pt x="3201" y="6456"/>
                  </a:lnTo>
                  <a:cubicBezTo>
                    <a:pt x="3581" y="6402"/>
                    <a:pt x="3933" y="6185"/>
                    <a:pt x="4205" y="5886"/>
                  </a:cubicBezTo>
                  <a:cubicBezTo>
                    <a:pt x="4340" y="5751"/>
                    <a:pt x="4422" y="5561"/>
                    <a:pt x="4422" y="5371"/>
                  </a:cubicBezTo>
                  <a:lnTo>
                    <a:pt x="4422" y="1221"/>
                  </a:lnTo>
                  <a:cubicBezTo>
                    <a:pt x="4422" y="760"/>
                    <a:pt x="4042" y="407"/>
                    <a:pt x="3391" y="190"/>
                  </a:cubicBezTo>
                  <a:cubicBezTo>
                    <a:pt x="3038" y="55"/>
                    <a:pt x="2632" y="0"/>
                    <a:pt x="22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 name="Google Shape;915;p78"/>
            <p:cNvSpPr/>
            <p:nvPr/>
          </p:nvSpPr>
          <p:spPr>
            <a:xfrm>
              <a:off x="2280265" y="1498418"/>
              <a:ext cx="16246" cy="51517"/>
            </a:xfrm>
            <a:custGeom>
              <a:avLst/>
              <a:gdLst/>
              <a:ahLst/>
              <a:cxnLst/>
              <a:rect l="l" t="t" r="r" b="b"/>
              <a:pathLst>
                <a:path w="462" h="1465" extrusionOk="0">
                  <a:moveTo>
                    <a:pt x="245" y="0"/>
                  </a:moveTo>
                  <a:cubicBezTo>
                    <a:pt x="109" y="0"/>
                    <a:pt x="1" y="109"/>
                    <a:pt x="1" y="244"/>
                  </a:cubicBezTo>
                  <a:lnTo>
                    <a:pt x="1" y="1248"/>
                  </a:lnTo>
                  <a:cubicBezTo>
                    <a:pt x="1" y="1356"/>
                    <a:pt x="109" y="1465"/>
                    <a:pt x="245" y="1465"/>
                  </a:cubicBezTo>
                  <a:cubicBezTo>
                    <a:pt x="380" y="1465"/>
                    <a:pt x="462" y="1356"/>
                    <a:pt x="462" y="1248"/>
                  </a:cubicBezTo>
                  <a:lnTo>
                    <a:pt x="462" y="244"/>
                  </a:lnTo>
                  <a:cubicBezTo>
                    <a:pt x="462" y="109"/>
                    <a:pt x="380" y="0"/>
                    <a:pt x="2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 name="Google Shape;916;p78"/>
            <p:cNvSpPr/>
            <p:nvPr/>
          </p:nvSpPr>
          <p:spPr>
            <a:xfrm>
              <a:off x="2280265" y="1086355"/>
              <a:ext cx="16246" cy="33407"/>
            </a:xfrm>
            <a:custGeom>
              <a:avLst/>
              <a:gdLst/>
              <a:ahLst/>
              <a:cxnLst/>
              <a:rect l="l" t="t" r="r" b="b"/>
              <a:pathLst>
                <a:path w="462" h="950" extrusionOk="0">
                  <a:moveTo>
                    <a:pt x="245" y="1"/>
                  </a:moveTo>
                  <a:cubicBezTo>
                    <a:pt x="109" y="1"/>
                    <a:pt x="1" y="109"/>
                    <a:pt x="1" y="245"/>
                  </a:cubicBezTo>
                  <a:lnTo>
                    <a:pt x="1" y="706"/>
                  </a:lnTo>
                  <a:cubicBezTo>
                    <a:pt x="1" y="841"/>
                    <a:pt x="109" y="950"/>
                    <a:pt x="245" y="950"/>
                  </a:cubicBezTo>
                  <a:cubicBezTo>
                    <a:pt x="380" y="950"/>
                    <a:pt x="462" y="841"/>
                    <a:pt x="462" y="706"/>
                  </a:cubicBezTo>
                  <a:lnTo>
                    <a:pt x="462" y="245"/>
                  </a:lnTo>
                  <a:cubicBezTo>
                    <a:pt x="462" y="109"/>
                    <a:pt x="380" y="1"/>
                    <a:pt x="2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 name="Google Shape;917;p78"/>
            <p:cNvSpPr/>
            <p:nvPr/>
          </p:nvSpPr>
          <p:spPr>
            <a:xfrm>
              <a:off x="2280265" y="1309547"/>
              <a:ext cx="16246" cy="51552"/>
            </a:xfrm>
            <a:custGeom>
              <a:avLst/>
              <a:gdLst/>
              <a:ahLst/>
              <a:cxnLst/>
              <a:rect l="l" t="t" r="r" b="b"/>
              <a:pathLst>
                <a:path w="462" h="1466" extrusionOk="0">
                  <a:moveTo>
                    <a:pt x="245" y="1"/>
                  </a:moveTo>
                  <a:cubicBezTo>
                    <a:pt x="109" y="1"/>
                    <a:pt x="1" y="109"/>
                    <a:pt x="1" y="245"/>
                  </a:cubicBezTo>
                  <a:lnTo>
                    <a:pt x="1" y="1221"/>
                  </a:lnTo>
                  <a:cubicBezTo>
                    <a:pt x="1" y="1357"/>
                    <a:pt x="109" y="1465"/>
                    <a:pt x="245" y="1465"/>
                  </a:cubicBezTo>
                  <a:cubicBezTo>
                    <a:pt x="380" y="1465"/>
                    <a:pt x="462" y="1357"/>
                    <a:pt x="462" y="1221"/>
                  </a:cubicBezTo>
                  <a:lnTo>
                    <a:pt x="462" y="245"/>
                  </a:lnTo>
                  <a:cubicBezTo>
                    <a:pt x="462" y="109"/>
                    <a:pt x="380" y="1"/>
                    <a:pt x="2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 name="Google Shape;918;p78"/>
            <p:cNvSpPr/>
            <p:nvPr/>
          </p:nvSpPr>
          <p:spPr>
            <a:xfrm>
              <a:off x="2253575" y="1351534"/>
              <a:ext cx="69662" cy="155500"/>
            </a:xfrm>
            <a:custGeom>
              <a:avLst/>
              <a:gdLst/>
              <a:ahLst/>
              <a:cxnLst/>
              <a:rect l="l" t="t" r="r" b="b"/>
              <a:pathLst>
                <a:path w="1981" h="4422" extrusionOk="0">
                  <a:moveTo>
                    <a:pt x="760" y="0"/>
                  </a:moveTo>
                  <a:cubicBezTo>
                    <a:pt x="353" y="0"/>
                    <a:pt x="0" y="326"/>
                    <a:pt x="0" y="732"/>
                  </a:cubicBezTo>
                  <a:lnTo>
                    <a:pt x="0" y="3309"/>
                  </a:lnTo>
                  <a:lnTo>
                    <a:pt x="0" y="3689"/>
                  </a:lnTo>
                  <a:cubicBezTo>
                    <a:pt x="0" y="4096"/>
                    <a:pt x="353" y="4421"/>
                    <a:pt x="760" y="4421"/>
                  </a:cubicBezTo>
                  <a:lnTo>
                    <a:pt x="1221" y="4421"/>
                  </a:lnTo>
                  <a:cubicBezTo>
                    <a:pt x="1628" y="4421"/>
                    <a:pt x="1980" y="4096"/>
                    <a:pt x="1980" y="3689"/>
                  </a:cubicBezTo>
                  <a:lnTo>
                    <a:pt x="1980" y="732"/>
                  </a:lnTo>
                  <a:cubicBezTo>
                    <a:pt x="1980" y="326"/>
                    <a:pt x="1628" y="0"/>
                    <a:pt x="122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919;p78"/>
            <p:cNvSpPr/>
            <p:nvPr/>
          </p:nvSpPr>
          <p:spPr>
            <a:xfrm>
              <a:off x="1986497" y="1282857"/>
              <a:ext cx="155500" cy="70611"/>
            </a:xfrm>
            <a:custGeom>
              <a:avLst/>
              <a:gdLst/>
              <a:ahLst/>
              <a:cxnLst/>
              <a:rect l="l" t="t" r="r" b="b"/>
              <a:pathLst>
                <a:path w="4422" h="2008" extrusionOk="0">
                  <a:moveTo>
                    <a:pt x="2225" y="0"/>
                  </a:moveTo>
                  <a:cubicBezTo>
                    <a:pt x="896" y="0"/>
                    <a:pt x="272" y="407"/>
                    <a:pt x="1" y="760"/>
                  </a:cubicBezTo>
                  <a:lnTo>
                    <a:pt x="1" y="1492"/>
                  </a:lnTo>
                  <a:cubicBezTo>
                    <a:pt x="1" y="1709"/>
                    <a:pt x="82" y="1872"/>
                    <a:pt x="218" y="2007"/>
                  </a:cubicBezTo>
                  <a:cubicBezTo>
                    <a:pt x="462" y="1573"/>
                    <a:pt x="1004" y="1031"/>
                    <a:pt x="2225" y="1031"/>
                  </a:cubicBezTo>
                  <a:cubicBezTo>
                    <a:pt x="3445" y="1031"/>
                    <a:pt x="3988" y="1546"/>
                    <a:pt x="4205" y="2007"/>
                  </a:cubicBezTo>
                  <a:cubicBezTo>
                    <a:pt x="4340" y="1872"/>
                    <a:pt x="4422" y="1682"/>
                    <a:pt x="4422" y="1492"/>
                  </a:cubicBezTo>
                  <a:lnTo>
                    <a:pt x="4422" y="760"/>
                  </a:lnTo>
                  <a:cubicBezTo>
                    <a:pt x="4178" y="380"/>
                    <a:pt x="3581" y="0"/>
                    <a:pt x="22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920;p78"/>
            <p:cNvSpPr/>
            <p:nvPr/>
          </p:nvSpPr>
          <p:spPr>
            <a:xfrm>
              <a:off x="1986497" y="1214180"/>
              <a:ext cx="155500" cy="61082"/>
            </a:xfrm>
            <a:custGeom>
              <a:avLst/>
              <a:gdLst/>
              <a:ahLst/>
              <a:cxnLst/>
              <a:rect l="l" t="t" r="r" b="b"/>
              <a:pathLst>
                <a:path w="4422" h="1737" extrusionOk="0">
                  <a:moveTo>
                    <a:pt x="2225" y="0"/>
                  </a:moveTo>
                  <a:cubicBezTo>
                    <a:pt x="896" y="0"/>
                    <a:pt x="272" y="407"/>
                    <a:pt x="1" y="733"/>
                  </a:cubicBezTo>
                  <a:lnTo>
                    <a:pt x="1" y="1736"/>
                  </a:lnTo>
                  <a:cubicBezTo>
                    <a:pt x="272" y="1356"/>
                    <a:pt x="896" y="977"/>
                    <a:pt x="2225" y="977"/>
                  </a:cubicBezTo>
                  <a:cubicBezTo>
                    <a:pt x="3527" y="977"/>
                    <a:pt x="4150" y="1384"/>
                    <a:pt x="4422" y="1736"/>
                  </a:cubicBezTo>
                  <a:lnTo>
                    <a:pt x="4422" y="733"/>
                  </a:lnTo>
                  <a:cubicBezTo>
                    <a:pt x="4178" y="407"/>
                    <a:pt x="3581" y="0"/>
                    <a:pt x="22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 name="Google Shape;921;p78"/>
            <p:cNvSpPr/>
            <p:nvPr/>
          </p:nvSpPr>
          <p:spPr>
            <a:xfrm>
              <a:off x="1986497" y="1146452"/>
              <a:ext cx="155500" cy="59183"/>
            </a:xfrm>
            <a:custGeom>
              <a:avLst/>
              <a:gdLst/>
              <a:ahLst/>
              <a:cxnLst/>
              <a:rect l="l" t="t" r="r" b="b"/>
              <a:pathLst>
                <a:path w="4422" h="1683" extrusionOk="0">
                  <a:moveTo>
                    <a:pt x="2225" y="0"/>
                  </a:moveTo>
                  <a:cubicBezTo>
                    <a:pt x="1818" y="0"/>
                    <a:pt x="1411" y="55"/>
                    <a:pt x="1031" y="190"/>
                  </a:cubicBezTo>
                  <a:cubicBezTo>
                    <a:pt x="407" y="407"/>
                    <a:pt x="1" y="760"/>
                    <a:pt x="1" y="1221"/>
                  </a:cubicBezTo>
                  <a:lnTo>
                    <a:pt x="1" y="1682"/>
                  </a:lnTo>
                  <a:cubicBezTo>
                    <a:pt x="272" y="1302"/>
                    <a:pt x="896" y="950"/>
                    <a:pt x="2225" y="950"/>
                  </a:cubicBezTo>
                  <a:cubicBezTo>
                    <a:pt x="3527" y="950"/>
                    <a:pt x="4150" y="1357"/>
                    <a:pt x="4422" y="1682"/>
                  </a:cubicBezTo>
                  <a:lnTo>
                    <a:pt x="4422" y="1221"/>
                  </a:lnTo>
                  <a:cubicBezTo>
                    <a:pt x="4422" y="760"/>
                    <a:pt x="4042" y="407"/>
                    <a:pt x="3391" y="190"/>
                  </a:cubicBezTo>
                  <a:cubicBezTo>
                    <a:pt x="3038" y="55"/>
                    <a:pt x="2632" y="0"/>
                    <a:pt x="22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 name="Google Shape;922;p78"/>
            <p:cNvSpPr/>
            <p:nvPr/>
          </p:nvSpPr>
          <p:spPr>
            <a:xfrm>
              <a:off x="2029433" y="1378224"/>
              <a:ext cx="69662" cy="33407"/>
            </a:xfrm>
            <a:custGeom>
              <a:avLst/>
              <a:gdLst/>
              <a:ahLst/>
              <a:cxnLst/>
              <a:rect l="l" t="t" r="r" b="b"/>
              <a:pathLst>
                <a:path w="1981" h="950" extrusionOk="0">
                  <a:moveTo>
                    <a:pt x="1004" y="1"/>
                  </a:moveTo>
                  <a:cubicBezTo>
                    <a:pt x="461" y="1"/>
                    <a:pt x="0" y="218"/>
                    <a:pt x="0" y="489"/>
                  </a:cubicBezTo>
                  <a:cubicBezTo>
                    <a:pt x="0" y="760"/>
                    <a:pt x="461" y="950"/>
                    <a:pt x="1004" y="950"/>
                  </a:cubicBezTo>
                  <a:cubicBezTo>
                    <a:pt x="1546" y="950"/>
                    <a:pt x="1980" y="760"/>
                    <a:pt x="1980" y="489"/>
                  </a:cubicBezTo>
                  <a:cubicBezTo>
                    <a:pt x="1980" y="218"/>
                    <a:pt x="1546" y="1"/>
                    <a:pt x="100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923;p78"/>
            <p:cNvSpPr/>
            <p:nvPr/>
          </p:nvSpPr>
          <p:spPr>
            <a:xfrm>
              <a:off x="2029433" y="1352484"/>
              <a:ext cx="69662" cy="42936"/>
            </a:xfrm>
            <a:custGeom>
              <a:avLst/>
              <a:gdLst/>
              <a:ahLst/>
              <a:cxnLst/>
              <a:rect l="l" t="t" r="r" b="b"/>
              <a:pathLst>
                <a:path w="1981" h="1221" extrusionOk="0">
                  <a:moveTo>
                    <a:pt x="1004" y="0"/>
                  </a:moveTo>
                  <a:cubicBezTo>
                    <a:pt x="461" y="0"/>
                    <a:pt x="0" y="190"/>
                    <a:pt x="0" y="461"/>
                  </a:cubicBezTo>
                  <a:lnTo>
                    <a:pt x="0" y="1221"/>
                  </a:lnTo>
                  <a:cubicBezTo>
                    <a:pt x="0" y="950"/>
                    <a:pt x="461" y="733"/>
                    <a:pt x="1004" y="733"/>
                  </a:cubicBezTo>
                  <a:cubicBezTo>
                    <a:pt x="1546" y="733"/>
                    <a:pt x="1980" y="950"/>
                    <a:pt x="1980" y="1221"/>
                  </a:cubicBezTo>
                  <a:lnTo>
                    <a:pt x="1980" y="461"/>
                  </a:lnTo>
                  <a:cubicBezTo>
                    <a:pt x="1980" y="190"/>
                    <a:pt x="1546" y="0"/>
                    <a:pt x="100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 name="Google Shape;924;p78"/>
            <p:cNvSpPr/>
            <p:nvPr/>
          </p:nvSpPr>
          <p:spPr>
            <a:xfrm>
              <a:off x="1995077" y="1472924"/>
              <a:ext cx="138339" cy="94207"/>
            </a:xfrm>
            <a:custGeom>
              <a:avLst/>
              <a:gdLst/>
              <a:ahLst/>
              <a:cxnLst/>
              <a:rect l="l" t="t" r="r" b="b"/>
              <a:pathLst>
                <a:path w="3934" h="2679" extrusionOk="0">
                  <a:moveTo>
                    <a:pt x="3218" y="501"/>
                  </a:moveTo>
                  <a:cubicBezTo>
                    <a:pt x="3276" y="501"/>
                    <a:pt x="3337" y="522"/>
                    <a:pt x="3391" y="562"/>
                  </a:cubicBezTo>
                  <a:cubicBezTo>
                    <a:pt x="3500" y="671"/>
                    <a:pt x="3500" y="807"/>
                    <a:pt x="3391" y="915"/>
                  </a:cubicBezTo>
                  <a:lnTo>
                    <a:pt x="2171" y="2136"/>
                  </a:lnTo>
                  <a:cubicBezTo>
                    <a:pt x="2116" y="2190"/>
                    <a:pt x="2055" y="2217"/>
                    <a:pt x="1998" y="2217"/>
                  </a:cubicBezTo>
                  <a:cubicBezTo>
                    <a:pt x="1940" y="2217"/>
                    <a:pt x="1886" y="2190"/>
                    <a:pt x="1845" y="2136"/>
                  </a:cubicBezTo>
                  <a:lnTo>
                    <a:pt x="624" y="915"/>
                  </a:lnTo>
                  <a:cubicBezTo>
                    <a:pt x="516" y="834"/>
                    <a:pt x="516" y="752"/>
                    <a:pt x="543" y="644"/>
                  </a:cubicBezTo>
                  <a:cubicBezTo>
                    <a:pt x="570" y="562"/>
                    <a:pt x="679" y="508"/>
                    <a:pt x="787" y="508"/>
                  </a:cubicBezTo>
                  <a:cubicBezTo>
                    <a:pt x="841" y="508"/>
                    <a:pt x="923" y="508"/>
                    <a:pt x="950" y="562"/>
                  </a:cubicBezTo>
                  <a:lnTo>
                    <a:pt x="1845" y="1457"/>
                  </a:lnTo>
                  <a:cubicBezTo>
                    <a:pt x="1886" y="1512"/>
                    <a:pt x="1940" y="1539"/>
                    <a:pt x="1998" y="1539"/>
                  </a:cubicBezTo>
                  <a:cubicBezTo>
                    <a:pt x="2055" y="1539"/>
                    <a:pt x="2116" y="1512"/>
                    <a:pt x="2171" y="1457"/>
                  </a:cubicBezTo>
                  <a:lnTo>
                    <a:pt x="3066" y="562"/>
                  </a:lnTo>
                  <a:cubicBezTo>
                    <a:pt x="3106" y="522"/>
                    <a:pt x="3161" y="501"/>
                    <a:pt x="3218" y="501"/>
                  </a:cubicBezTo>
                  <a:close/>
                  <a:moveTo>
                    <a:pt x="761" y="0"/>
                  </a:moveTo>
                  <a:cubicBezTo>
                    <a:pt x="698" y="0"/>
                    <a:pt x="634" y="7"/>
                    <a:pt x="570" y="20"/>
                  </a:cubicBezTo>
                  <a:cubicBezTo>
                    <a:pt x="353" y="101"/>
                    <a:pt x="136" y="264"/>
                    <a:pt x="82" y="535"/>
                  </a:cubicBezTo>
                  <a:cubicBezTo>
                    <a:pt x="1" y="807"/>
                    <a:pt x="82" y="1078"/>
                    <a:pt x="272" y="1240"/>
                  </a:cubicBezTo>
                  <a:lnTo>
                    <a:pt x="1492" y="2461"/>
                  </a:lnTo>
                  <a:cubicBezTo>
                    <a:pt x="1628" y="2597"/>
                    <a:pt x="1791" y="2678"/>
                    <a:pt x="2008" y="2678"/>
                  </a:cubicBezTo>
                  <a:cubicBezTo>
                    <a:pt x="2171" y="2678"/>
                    <a:pt x="2388" y="2597"/>
                    <a:pt x="2442" y="2461"/>
                  </a:cubicBezTo>
                  <a:lnTo>
                    <a:pt x="3662" y="1240"/>
                  </a:lnTo>
                  <a:cubicBezTo>
                    <a:pt x="3879" y="1078"/>
                    <a:pt x="3934" y="807"/>
                    <a:pt x="3879" y="535"/>
                  </a:cubicBezTo>
                  <a:cubicBezTo>
                    <a:pt x="3798" y="291"/>
                    <a:pt x="3635" y="101"/>
                    <a:pt x="3364" y="20"/>
                  </a:cubicBezTo>
                  <a:cubicBezTo>
                    <a:pt x="3300" y="7"/>
                    <a:pt x="3236" y="0"/>
                    <a:pt x="3173" y="0"/>
                  </a:cubicBezTo>
                  <a:cubicBezTo>
                    <a:pt x="2971" y="0"/>
                    <a:pt x="2783" y="71"/>
                    <a:pt x="2659" y="237"/>
                  </a:cubicBezTo>
                  <a:lnTo>
                    <a:pt x="1981" y="915"/>
                  </a:lnTo>
                  <a:lnTo>
                    <a:pt x="1303" y="237"/>
                  </a:lnTo>
                  <a:cubicBezTo>
                    <a:pt x="1158" y="71"/>
                    <a:pt x="965" y="0"/>
                    <a:pt x="7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925;p78"/>
            <p:cNvSpPr/>
            <p:nvPr/>
          </p:nvSpPr>
          <p:spPr>
            <a:xfrm>
              <a:off x="1995077" y="1473135"/>
              <a:ext cx="142172" cy="93996"/>
            </a:xfrm>
            <a:custGeom>
              <a:avLst/>
              <a:gdLst/>
              <a:ahLst/>
              <a:cxnLst/>
              <a:rect l="l" t="t" r="r" b="b"/>
              <a:pathLst>
                <a:path w="4043" h="2673" extrusionOk="0">
                  <a:moveTo>
                    <a:pt x="2008" y="502"/>
                  </a:moveTo>
                  <a:cubicBezTo>
                    <a:pt x="2035" y="502"/>
                    <a:pt x="2116" y="502"/>
                    <a:pt x="2171" y="556"/>
                  </a:cubicBezTo>
                  <a:lnTo>
                    <a:pt x="3391" y="1777"/>
                  </a:lnTo>
                  <a:cubicBezTo>
                    <a:pt x="3500" y="1885"/>
                    <a:pt x="3500" y="2021"/>
                    <a:pt x="3391" y="2130"/>
                  </a:cubicBezTo>
                  <a:cubicBezTo>
                    <a:pt x="3337" y="2184"/>
                    <a:pt x="3276" y="2211"/>
                    <a:pt x="3218" y="2211"/>
                  </a:cubicBezTo>
                  <a:cubicBezTo>
                    <a:pt x="3161" y="2211"/>
                    <a:pt x="3106" y="2184"/>
                    <a:pt x="3066" y="2130"/>
                  </a:cubicBezTo>
                  <a:lnTo>
                    <a:pt x="2171" y="1234"/>
                  </a:lnTo>
                  <a:cubicBezTo>
                    <a:pt x="2116" y="1194"/>
                    <a:pt x="2055" y="1173"/>
                    <a:pt x="1998" y="1173"/>
                  </a:cubicBezTo>
                  <a:cubicBezTo>
                    <a:pt x="1940" y="1173"/>
                    <a:pt x="1886" y="1194"/>
                    <a:pt x="1845" y="1234"/>
                  </a:cubicBezTo>
                  <a:lnTo>
                    <a:pt x="950" y="2130"/>
                  </a:lnTo>
                  <a:cubicBezTo>
                    <a:pt x="896" y="2184"/>
                    <a:pt x="835" y="2211"/>
                    <a:pt x="777" y="2211"/>
                  </a:cubicBezTo>
                  <a:cubicBezTo>
                    <a:pt x="719" y="2211"/>
                    <a:pt x="665" y="2184"/>
                    <a:pt x="624" y="2130"/>
                  </a:cubicBezTo>
                  <a:cubicBezTo>
                    <a:pt x="516" y="2021"/>
                    <a:pt x="516" y="1885"/>
                    <a:pt x="624" y="1777"/>
                  </a:cubicBezTo>
                  <a:lnTo>
                    <a:pt x="1845" y="556"/>
                  </a:lnTo>
                  <a:cubicBezTo>
                    <a:pt x="1872" y="529"/>
                    <a:pt x="1926" y="502"/>
                    <a:pt x="2008" y="502"/>
                  </a:cubicBezTo>
                  <a:close/>
                  <a:moveTo>
                    <a:pt x="2011" y="0"/>
                  </a:moveTo>
                  <a:cubicBezTo>
                    <a:pt x="1818" y="0"/>
                    <a:pt x="1628" y="68"/>
                    <a:pt x="1492" y="204"/>
                  </a:cubicBezTo>
                  <a:lnTo>
                    <a:pt x="272" y="1397"/>
                  </a:lnTo>
                  <a:cubicBezTo>
                    <a:pt x="82" y="1641"/>
                    <a:pt x="1" y="1967"/>
                    <a:pt x="109" y="2238"/>
                  </a:cubicBezTo>
                  <a:cubicBezTo>
                    <a:pt x="218" y="2509"/>
                    <a:pt x="489" y="2672"/>
                    <a:pt x="787" y="2672"/>
                  </a:cubicBezTo>
                  <a:cubicBezTo>
                    <a:pt x="977" y="2672"/>
                    <a:pt x="1167" y="2591"/>
                    <a:pt x="1384" y="2428"/>
                  </a:cubicBezTo>
                  <a:lnTo>
                    <a:pt x="2062" y="1750"/>
                  </a:lnTo>
                  <a:lnTo>
                    <a:pt x="2740" y="2428"/>
                  </a:lnTo>
                  <a:cubicBezTo>
                    <a:pt x="2880" y="2568"/>
                    <a:pt x="3050" y="2649"/>
                    <a:pt x="3250" y="2649"/>
                  </a:cubicBezTo>
                  <a:cubicBezTo>
                    <a:pt x="3320" y="2649"/>
                    <a:pt x="3395" y="2639"/>
                    <a:pt x="3473" y="2618"/>
                  </a:cubicBezTo>
                  <a:cubicBezTo>
                    <a:pt x="3689" y="2564"/>
                    <a:pt x="3906" y="2401"/>
                    <a:pt x="3961" y="2130"/>
                  </a:cubicBezTo>
                  <a:cubicBezTo>
                    <a:pt x="4042" y="1858"/>
                    <a:pt x="3961" y="1587"/>
                    <a:pt x="3771" y="1397"/>
                  </a:cubicBezTo>
                  <a:lnTo>
                    <a:pt x="2550" y="204"/>
                  </a:lnTo>
                  <a:cubicBezTo>
                    <a:pt x="2401" y="68"/>
                    <a:pt x="2204" y="0"/>
                    <a:pt x="20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926;p78"/>
            <p:cNvSpPr/>
            <p:nvPr/>
          </p:nvSpPr>
          <p:spPr>
            <a:xfrm>
              <a:off x="2038963" y="1437372"/>
              <a:ext cx="52501" cy="52501"/>
            </a:xfrm>
            <a:custGeom>
              <a:avLst/>
              <a:gdLst/>
              <a:ahLst/>
              <a:cxnLst/>
              <a:rect l="l" t="t" r="r" b="b"/>
              <a:pathLst>
                <a:path w="1493" h="1493" extrusionOk="0">
                  <a:moveTo>
                    <a:pt x="760" y="488"/>
                  </a:moveTo>
                  <a:cubicBezTo>
                    <a:pt x="895" y="488"/>
                    <a:pt x="1004" y="624"/>
                    <a:pt x="1004" y="733"/>
                  </a:cubicBezTo>
                  <a:cubicBezTo>
                    <a:pt x="1004" y="868"/>
                    <a:pt x="895" y="977"/>
                    <a:pt x="760" y="977"/>
                  </a:cubicBezTo>
                  <a:cubicBezTo>
                    <a:pt x="624" y="977"/>
                    <a:pt x="516" y="868"/>
                    <a:pt x="516" y="733"/>
                  </a:cubicBezTo>
                  <a:cubicBezTo>
                    <a:pt x="516" y="597"/>
                    <a:pt x="624" y="488"/>
                    <a:pt x="760" y="488"/>
                  </a:cubicBezTo>
                  <a:close/>
                  <a:moveTo>
                    <a:pt x="760" y="0"/>
                  </a:moveTo>
                  <a:cubicBezTo>
                    <a:pt x="353" y="0"/>
                    <a:pt x="0" y="326"/>
                    <a:pt x="0" y="733"/>
                  </a:cubicBezTo>
                  <a:cubicBezTo>
                    <a:pt x="0" y="1139"/>
                    <a:pt x="353" y="1492"/>
                    <a:pt x="760" y="1492"/>
                  </a:cubicBezTo>
                  <a:cubicBezTo>
                    <a:pt x="1140" y="1492"/>
                    <a:pt x="1465" y="1167"/>
                    <a:pt x="1492" y="733"/>
                  </a:cubicBezTo>
                  <a:cubicBezTo>
                    <a:pt x="1492" y="326"/>
                    <a:pt x="1167" y="0"/>
                    <a:pt x="7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 name="Google Shape;927;p78"/>
            <p:cNvSpPr/>
            <p:nvPr/>
          </p:nvSpPr>
          <p:spPr>
            <a:xfrm>
              <a:off x="2038963" y="1548950"/>
              <a:ext cx="52501" cy="52501"/>
            </a:xfrm>
            <a:custGeom>
              <a:avLst/>
              <a:gdLst/>
              <a:ahLst/>
              <a:cxnLst/>
              <a:rect l="l" t="t" r="r" b="b"/>
              <a:pathLst>
                <a:path w="1493" h="1493" extrusionOk="0">
                  <a:moveTo>
                    <a:pt x="760" y="516"/>
                  </a:moveTo>
                  <a:cubicBezTo>
                    <a:pt x="895" y="516"/>
                    <a:pt x="1004" y="597"/>
                    <a:pt x="1004" y="760"/>
                  </a:cubicBezTo>
                  <a:cubicBezTo>
                    <a:pt x="1004" y="869"/>
                    <a:pt x="895" y="977"/>
                    <a:pt x="760" y="977"/>
                  </a:cubicBezTo>
                  <a:cubicBezTo>
                    <a:pt x="624" y="977"/>
                    <a:pt x="516" y="896"/>
                    <a:pt x="516" y="760"/>
                  </a:cubicBezTo>
                  <a:cubicBezTo>
                    <a:pt x="516" y="625"/>
                    <a:pt x="624" y="516"/>
                    <a:pt x="760" y="516"/>
                  </a:cubicBezTo>
                  <a:close/>
                  <a:moveTo>
                    <a:pt x="760" y="1"/>
                  </a:moveTo>
                  <a:cubicBezTo>
                    <a:pt x="353" y="1"/>
                    <a:pt x="0" y="353"/>
                    <a:pt x="0" y="760"/>
                  </a:cubicBezTo>
                  <a:cubicBezTo>
                    <a:pt x="0" y="1167"/>
                    <a:pt x="353" y="1493"/>
                    <a:pt x="760" y="1493"/>
                  </a:cubicBezTo>
                  <a:cubicBezTo>
                    <a:pt x="1140" y="1493"/>
                    <a:pt x="1465" y="1167"/>
                    <a:pt x="1492" y="760"/>
                  </a:cubicBezTo>
                  <a:cubicBezTo>
                    <a:pt x="1492" y="353"/>
                    <a:pt x="1167" y="1"/>
                    <a:pt x="76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 name="Google Shape;928;p78"/>
            <p:cNvSpPr/>
            <p:nvPr/>
          </p:nvSpPr>
          <p:spPr>
            <a:xfrm>
              <a:off x="2057073" y="1403016"/>
              <a:ext cx="17196" cy="51552"/>
            </a:xfrm>
            <a:custGeom>
              <a:avLst/>
              <a:gdLst/>
              <a:ahLst/>
              <a:cxnLst/>
              <a:rect l="l" t="t" r="r" b="b"/>
              <a:pathLst>
                <a:path w="489" h="1466" extrusionOk="0">
                  <a:moveTo>
                    <a:pt x="245" y="1"/>
                  </a:moveTo>
                  <a:cubicBezTo>
                    <a:pt x="109" y="1"/>
                    <a:pt x="1" y="109"/>
                    <a:pt x="1" y="245"/>
                  </a:cubicBezTo>
                  <a:lnTo>
                    <a:pt x="1" y="1248"/>
                  </a:lnTo>
                  <a:cubicBezTo>
                    <a:pt x="1" y="1384"/>
                    <a:pt x="109" y="1465"/>
                    <a:pt x="245" y="1465"/>
                  </a:cubicBezTo>
                  <a:cubicBezTo>
                    <a:pt x="380" y="1465"/>
                    <a:pt x="489" y="1384"/>
                    <a:pt x="489" y="1248"/>
                  </a:cubicBezTo>
                  <a:lnTo>
                    <a:pt x="489" y="245"/>
                  </a:lnTo>
                  <a:cubicBezTo>
                    <a:pt x="489" y="109"/>
                    <a:pt x="380" y="1"/>
                    <a:pt x="2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 name="Google Shape;929;p78"/>
            <p:cNvSpPr/>
            <p:nvPr/>
          </p:nvSpPr>
          <p:spPr>
            <a:xfrm>
              <a:off x="2290779" y="1144553"/>
              <a:ext cx="93504" cy="138339"/>
            </a:xfrm>
            <a:custGeom>
              <a:avLst/>
              <a:gdLst/>
              <a:ahLst/>
              <a:cxnLst/>
              <a:rect l="l" t="t" r="r" b="b"/>
              <a:pathLst>
                <a:path w="2659" h="3934" extrusionOk="0">
                  <a:moveTo>
                    <a:pt x="0" y="0"/>
                  </a:moveTo>
                  <a:cubicBezTo>
                    <a:pt x="787" y="82"/>
                    <a:pt x="1383" y="922"/>
                    <a:pt x="1383" y="1980"/>
                  </a:cubicBezTo>
                  <a:cubicBezTo>
                    <a:pt x="1383" y="3038"/>
                    <a:pt x="787" y="3879"/>
                    <a:pt x="0" y="3933"/>
                  </a:cubicBezTo>
                  <a:cubicBezTo>
                    <a:pt x="298" y="3933"/>
                    <a:pt x="624" y="3879"/>
                    <a:pt x="922" y="3798"/>
                  </a:cubicBezTo>
                  <a:cubicBezTo>
                    <a:pt x="1926" y="3499"/>
                    <a:pt x="2658" y="2794"/>
                    <a:pt x="2658" y="1980"/>
                  </a:cubicBezTo>
                  <a:cubicBezTo>
                    <a:pt x="2658" y="1167"/>
                    <a:pt x="1926" y="461"/>
                    <a:pt x="922" y="136"/>
                  </a:cubicBezTo>
                  <a:cubicBezTo>
                    <a:pt x="624" y="54"/>
                    <a:pt x="298" y="0"/>
                    <a:pt x="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 name="Google Shape;930;p78"/>
            <p:cNvSpPr/>
            <p:nvPr/>
          </p:nvSpPr>
          <p:spPr>
            <a:xfrm>
              <a:off x="2228748" y="1386805"/>
              <a:ext cx="60132" cy="85873"/>
            </a:xfrm>
            <a:custGeom>
              <a:avLst/>
              <a:gdLst/>
              <a:ahLst/>
              <a:cxnLst/>
              <a:rect l="l" t="t" r="r" b="b"/>
              <a:pathLst>
                <a:path w="1710" h="2442" extrusionOk="0">
                  <a:moveTo>
                    <a:pt x="1710" y="1"/>
                  </a:moveTo>
                  <a:cubicBezTo>
                    <a:pt x="733" y="1"/>
                    <a:pt x="1" y="543"/>
                    <a:pt x="1" y="1221"/>
                  </a:cubicBezTo>
                  <a:cubicBezTo>
                    <a:pt x="1" y="1899"/>
                    <a:pt x="788" y="2442"/>
                    <a:pt x="1710" y="2442"/>
                  </a:cubicBezTo>
                  <a:cubicBezTo>
                    <a:pt x="1303" y="2442"/>
                    <a:pt x="977" y="1899"/>
                    <a:pt x="950" y="1221"/>
                  </a:cubicBezTo>
                  <a:cubicBezTo>
                    <a:pt x="950" y="543"/>
                    <a:pt x="1303" y="1"/>
                    <a:pt x="17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 name="Google Shape;931;p78"/>
            <p:cNvSpPr/>
            <p:nvPr/>
          </p:nvSpPr>
          <p:spPr>
            <a:xfrm>
              <a:off x="2288845" y="1386805"/>
              <a:ext cx="59183" cy="85873"/>
            </a:xfrm>
            <a:custGeom>
              <a:avLst/>
              <a:gdLst/>
              <a:ahLst/>
              <a:cxnLst/>
              <a:rect l="l" t="t" r="r" b="b"/>
              <a:pathLst>
                <a:path w="1683" h="2442" extrusionOk="0">
                  <a:moveTo>
                    <a:pt x="1" y="1"/>
                  </a:moveTo>
                  <a:cubicBezTo>
                    <a:pt x="381" y="1"/>
                    <a:pt x="733" y="543"/>
                    <a:pt x="733" y="1221"/>
                  </a:cubicBezTo>
                  <a:cubicBezTo>
                    <a:pt x="733" y="1899"/>
                    <a:pt x="381" y="2442"/>
                    <a:pt x="1" y="2442"/>
                  </a:cubicBezTo>
                  <a:cubicBezTo>
                    <a:pt x="950" y="2442"/>
                    <a:pt x="1682" y="1899"/>
                    <a:pt x="1682" y="1221"/>
                  </a:cubicBezTo>
                  <a:cubicBezTo>
                    <a:pt x="1682" y="543"/>
                    <a:pt x="950" y="1"/>
                    <a:pt x="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 name="Google Shape;932;p78"/>
            <p:cNvSpPr/>
            <p:nvPr/>
          </p:nvSpPr>
          <p:spPr>
            <a:xfrm>
              <a:off x="2262155" y="1386805"/>
              <a:ext cx="52501" cy="85873"/>
            </a:xfrm>
            <a:custGeom>
              <a:avLst/>
              <a:gdLst/>
              <a:ahLst/>
              <a:cxnLst/>
              <a:rect l="l" t="t" r="r" b="b"/>
              <a:pathLst>
                <a:path w="1493" h="2442" extrusionOk="0">
                  <a:moveTo>
                    <a:pt x="760" y="1"/>
                  </a:moveTo>
                  <a:cubicBezTo>
                    <a:pt x="353" y="1"/>
                    <a:pt x="0" y="543"/>
                    <a:pt x="0" y="1221"/>
                  </a:cubicBezTo>
                  <a:cubicBezTo>
                    <a:pt x="0" y="1899"/>
                    <a:pt x="353" y="2442"/>
                    <a:pt x="760" y="2442"/>
                  </a:cubicBezTo>
                  <a:cubicBezTo>
                    <a:pt x="1167" y="2442"/>
                    <a:pt x="1492" y="1899"/>
                    <a:pt x="1492" y="1221"/>
                  </a:cubicBezTo>
                  <a:cubicBezTo>
                    <a:pt x="1492" y="543"/>
                    <a:pt x="1167" y="1"/>
                    <a:pt x="76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 name="Google Shape;933;p78"/>
            <p:cNvSpPr/>
            <p:nvPr/>
          </p:nvSpPr>
          <p:spPr>
            <a:xfrm>
              <a:off x="2253575" y="1111146"/>
              <a:ext cx="69662" cy="40123"/>
            </a:xfrm>
            <a:custGeom>
              <a:avLst/>
              <a:gdLst/>
              <a:ahLst/>
              <a:cxnLst/>
              <a:rect l="l" t="t" r="r" b="b"/>
              <a:pathLst>
                <a:path w="1981" h="1141" extrusionOk="0">
                  <a:moveTo>
                    <a:pt x="760" y="1"/>
                  </a:moveTo>
                  <a:cubicBezTo>
                    <a:pt x="353" y="1"/>
                    <a:pt x="0" y="353"/>
                    <a:pt x="0" y="760"/>
                  </a:cubicBezTo>
                  <a:lnTo>
                    <a:pt x="0" y="1140"/>
                  </a:lnTo>
                  <a:cubicBezTo>
                    <a:pt x="326" y="1032"/>
                    <a:pt x="624" y="1004"/>
                    <a:pt x="922" y="1004"/>
                  </a:cubicBezTo>
                  <a:lnTo>
                    <a:pt x="1058" y="1004"/>
                  </a:lnTo>
                  <a:cubicBezTo>
                    <a:pt x="1356" y="1004"/>
                    <a:pt x="1682" y="1059"/>
                    <a:pt x="1980" y="1140"/>
                  </a:cubicBezTo>
                  <a:lnTo>
                    <a:pt x="1980" y="733"/>
                  </a:lnTo>
                  <a:cubicBezTo>
                    <a:pt x="1980" y="326"/>
                    <a:pt x="1628" y="1"/>
                    <a:pt x="12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 name="Google Shape;934;p78"/>
            <p:cNvSpPr/>
            <p:nvPr/>
          </p:nvSpPr>
          <p:spPr>
            <a:xfrm>
              <a:off x="2253575" y="1278074"/>
              <a:ext cx="69662" cy="40088"/>
            </a:xfrm>
            <a:custGeom>
              <a:avLst/>
              <a:gdLst/>
              <a:ahLst/>
              <a:cxnLst/>
              <a:rect l="l" t="t" r="r" b="b"/>
              <a:pathLst>
                <a:path w="1981" h="1140" extrusionOk="0">
                  <a:moveTo>
                    <a:pt x="0" y="1"/>
                  </a:moveTo>
                  <a:lnTo>
                    <a:pt x="0" y="380"/>
                  </a:lnTo>
                  <a:cubicBezTo>
                    <a:pt x="0" y="787"/>
                    <a:pt x="353" y="1140"/>
                    <a:pt x="760" y="1140"/>
                  </a:cubicBezTo>
                  <a:lnTo>
                    <a:pt x="1221" y="1140"/>
                  </a:lnTo>
                  <a:cubicBezTo>
                    <a:pt x="1628" y="1140"/>
                    <a:pt x="1980" y="787"/>
                    <a:pt x="1980" y="380"/>
                  </a:cubicBezTo>
                  <a:lnTo>
                    <a:pt x="1980" y="1"/>
                  </a:lnTo>
                  <a:cubicBezTo>
                    <a:pt x="1682" y="109"/>
                    <a:pt x="1356" y="136"/>
                    <a:pt x="1058" y="136"/>
                  </a:cubicBezTo>
                  <a:lnTo>
                    <a:pt x="922" y="136"/>
                  </a:lnTo>
                  <a:cubicBezTo>
                    <a:pt x="624" y="136"/>
                    <a:pt x="326" y="82"/>
                    <a:pt x="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 name="Google Shape;935;p78"/>
            <p:cNvSpPr/>
            <p:nvPr/>
          </p:nvSpPr>
          <p:spPr>
            <a:xfrm>
              <a:off x="2262155" y="1540370"/>
              <a:ext cx="50567" cy="52501"/>
            </a:xfrm>
            <a:custGeom>
              <a:avLst/>
              <a:gdLst/>
              <a:ahLst/>
              <a:cxnLst/>
              <a:rect l="l" t="t" r="r" b="b"/>
              <a:pathLst>
                <a:path w="1438" h="1493" extrusionOk="0">
                  <a:moveTo>
                    <a:pt x="678" y="1"/>
                  </a:moveTo>
                  <a:cubicBezTo>
                    <a:pt x="380" y="1"/>
                    <a:pt x="136" y="218"/>
                    <a:pt x="109" y="489"/>
                  </a:cubicBezTo>
                  <a:lnTo>
                    <a:pt x="0" y="1194"/>
                  </a:lnTo>
                  <a:cubicBezTo>
                    <a:pt x="0" y="1248"/>
                    <a:pt x="27" y="1330"/>
                    <a:pt x="82" y="1384"/>
                  </a:cubicBezTo>
                  <a:cubicBezTo>
                    <a:pt x="136" y="1465"/>
                    <a:pt x="217" y="1492"/>
                    <a:pt x="272" y="1492"/>
                  </a:cubicBezTo>
                  <a:lnTo>
                    <a:pt x="1167" y="1492"/>
                  </a:lnTo>
                  <a:cubicBezTo>
                    <a:pt x="1248" y="1492"/>
                    <a:pt x="1329" y="1465"/>
                    <a:pt x="1357" y="1384"/>
                  </a:cubicBezTo>
                  <a:cubicBezTo>
                    <a:pt x="1438" y="1330"/>
                    <a:pt x="1438" y="1248"/>
                    <a:pt x="1438" y="1194"/>
                  </a:cubicBezTo>
                  <a:lnTo>
                    <a:pt x="1248" y="489"/>
                  </a:lnTo>
                  <a:cubicBezTo>
                    <a:pt x="1194" y="218"/>
                    <a:pt x="950" y="1"/>
                    <a:pt x="67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 name="Google Shape;936;p78"/>
            <p:cNvSpPr/>
            <p:nvPr/>
          </p:nvSpPr>
          <p:spPr>
            <a:xfrm>
              <a:off x="2237364" y="1144553"/>
              <a:ext cx="51517" cy="138339"/>
            </a:xfrm>
            <a:custGeom>
              <a:avLst/>
              <a:gdLst/>
              <a:ahLst/>
              <a:cxnLst/>
              <a:rect l="l" t="t" r="r" b="b"/>
              <a:pathLst>
                <a:path w="1465" h="3934" extrusionOk="0">
                  <a:moveTo>
                    <a:pt x="1383" y="0"/>
                  </a:moveTo>
                  <a:cubicBezTo>
                    <a:pt x="597" y="82"/>
                    <a:pt x="0" y="922"/>
                    <a:pt x="0" y="1980"/>
                  </a:cubicBezTo>
                  <a:cubicBezTo>
                    <a:pt x="0" y="3038"/>
                    <a:pt x="597" y="3879"/>
                    <a:pt x="1383" y="3933"/>
                  </a:cubicBezTo>
                  <a:lnTo>
                    <a:pt x="1465" y="3933"/>
                  </a:lnTo>
                  <a:lnTo>
                    <a:pt x="1465" y="54"/>
                  </a:lnTo>
                  <a:cubicBezTo>
                    <a:pt x="1411" y="54"/>
                    <a:pt x="1411" y="54"/>
                    <a:pt x="13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44" name="Google Shape;1349;p78"/>
          <p:cNvGrpSpPr/>
          <p:nvPr/>
        </p:nvGrpSpPr>
        <p:grpSpPr>
          <a:xfrm rot="19203141">
            <a:off x="1871715" y="871104"/>
            <a:ext cx="5154630" cy="4489946"/>
            <a:chOff x="2791529" y="3356431"/>
            <a:chExt cx="508416" cy="514605"/>
          </a:xfrm>
        </p:grpSpPr>
        <p:sp>
          <p:nvSpPr>
            <p:cNvPr id="45" name="Google Shape;1350;p78"/>
            <p:cNvSpPr/>
            <p:nvPr/>
          </p:nvSpPr>
          <p:spPr>
            <a:xfrm>
              <a:off x="2919319" y="3646613"/>
              <a:ext cx="118330" cy="86647"/>
            </a:xfrm>
            <a:custGeom>
              <a:avLst/>
              <a:gdLst/>
              <a:ahLst/>
              <a:cxnLst/>
              <a:rect l="l" t="t" r="r" b="b"/>
              <a:pathLst>
                <a:path w="3365" h="2464" extrusionOk="0">
                  <a:moveTo>
                    <a:pt x="435" y="1"/>
                  </a:moveTo>
                  <a:cubicBezTo>
                    <a:pt x="401" y="1"/>
                    <a:pt x="367" y="7"/>
                    <a:pt x="326" y="21"/>
                  </a:cubicBezTo>
                  <a:cubicBezTo>
                    <a:pt x="272" y="48"/>
                    <a:pt x="245" y="130"/>
                    <a:pt x="191" y="184"/>
                  </a:cubicBezTo>
                  <a:cubicBezTo>
                    <a:pt x="1" y="997"/>
                    <a:pt x="353" y="1893"/>
                    <a:pt x="1113" y="2272"/>
                  </a:cubicBezTo>
                  <a:cubicBezTo>
                    <a:pt x="1387" y="2400"/>
                    <a:pt x="1679" y="2463"/>
                    <a:pt x="1968" y="2463"/>
                  </a:cubicBezTo>
                  <a:cubicBezTo>
                    <a:pt x="2480" y="2463"/>
                    <a:pt x="2983" y="2264"/>
                    <a:pt x="3364" y="1865"/>
                  </a:cubicBezTo>
                  <a:lnTo>
                    <a:pt x="3174" y="889"/>
                  </a:lnTo>
                  <a:lnTo>
                    <a:pt x="1954" y="672"/>
                  </a:lnTo>
                  <a:lnTo>
                    <a:pt x="543" y="21"/>
                  </a:lnTo>
                  <a:cubicBezTo>
                    <a:pt x="502" y="7"/>
                    <a:pt x="469" y="1"/>
                    <a:pt x="43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 name="Google Shape;1351;p78"/>
            <p:cNvSpPr/>
            <p:nvPr/>
          </p:nvSpPr>
          <p:spPr>
            <a:xfrm>
              <a:off x="2919319" y="3520300"/>
              <a:ext cx="203219" cy="220555"/>
            </a:xfrm>
            <a:custGeom>
              <a:avLst/>
              <a:gdLst/>
              <a:ahLst/>
              <a:cxnLst/>
              <a:rect l="l" t="t" r="r" b="b"/>
              <a:pathLst>
                <a:path w="5779" h="6272" extrusionOk="0">
                  <a:moveTo>
                    <a:pt x="1434" y="0"/>
                  </a:moveTo>
                  <a:cubicBezTo>
                    <a:pt x="1415" y="0"/>
                    <a:pt x="1399" y="2"/>
                    <a:pt x="1384" y="6"/>
                  </a:cubicBezTo>
                  <a:cubicBezTo>
                    <a:pt x="977" y="168"/>
                    <a:pt x="597" y="277"/>
                    <a:pt x="245" y="467"/>
                  </a:cubicBezTo>
                  <a:cubicBezTo>
                    <a:pt x="55" y="548"/>
                    <a:pt x="163" y="1796"/>
                    <a:pt x="1" y="1904"/>
                  </a:cubicBezTo>
                  <a:lnTo>
                    <a:pt x="2008" y="4237"/>
                  </a:lnTo>
                  <a:lnTo>
                    <a:pt x="3798" y="5593"/>
                  </a:lnTo>
                  <a:lnTo>
                    <a:pt x="4910" y="6271"/>
                  </a:lnTo>
                  <a:cubicBezTo>
                    <a:pt x="5073" y="6027"/>
                    <a:pt x="5208" y="5756"/>
                    <a:pt x="5344" y="5485"/>
                  </a:cubicBezTo>
                  <a:cubicBezTo>
                    <a:pt x="5398" y="5268"/>
                    <a:pt x="5588" y="5186"/>
                    <a:pt x="5588" y="4969"/>
                  </a:cubicBezTo>
                  <a:cubicBezTo>
                    <a:pt x="5670" y="4698"/>
                    <a:pt x="5697" y="4400"/>
                    <a:pt x="5724" y="4074"/>
                  </a:cubicBezTo>
                  <a:cubicBezTo>
                    <a:pt x="5697" y="3884"/>
                    <a:pt x="5778" y="3613"/>
                    <a:pt x="5724" y="3396"/>
                  </a:cubicBezTo>
                  <a:cubicBezTo>
                    <a:pt x="5642" y="3206"/>
                    <a:pt x="5724" y="3206"/>
                    <a:pt x="5615" y="3043"/>
                  </a:cubicBezTo>
                  <a:cubicBezTo>
                    <a:pt x="5507" y="2908"/>
                    <a:pt x="5724" y="2637"/>
                    <a:pt x="5588" y="2501"/>
                  </a:cubicBezTo>
                  <a:lnTo>
                    <a:pt x="5181" y="2148"/>
                  </a:lnTo>
                  <a:cubicBezTo>
                    <a:pt x="5046" y="1986"/>
                    <a:pt x="4937" y="1714"/>
                    <a:pt x="4774" y="1579"/>
                  </a:cubicBezTo>
                  <a:cubicBezTo>
                    <a:pt x="4666" y="1443"/>
                    <a:pt x="4503" y="1335"/>
                    <a:pt x="4368" y="1226"/>
                  </a:cubicBezTo>
                  <a:cubicBezTo>
                    <a:pt x="4205" y="1172"/>
                    <a:pt x="4449" y="765"/>
                    <a:pt x="4232" y="738"/>
                  </a:cubicBezTo>
                  <a:cubicBezTo>
                    <a:pt x="3961" y="602"/>
                    <a:pt x="3690" y="494"/>
                    <a:pt x="3391" y="412"/>
                  </a:cubicBezTo>
                  <a:cubicBezTo>
                    <a:pt x="3120" y="358"/>
                    <a:pt x="2794" y="331"/>
                    <a:pt x="2523" y="277"/>
                  </a:cubicBezTo>
                  <a:cubicBezTo>
                    <a:pt x="2510" y="280"/>
                    <a:pt x="2495" y="282"/>
                    <a:pt x="2478" y="282"/>
                  </a:cubicBezTo>
                  <a:cubicBezTo>
                    <a:pt x="2255" y="282"/>
                    <a:pt x="1678" y="0"/>
                    <a:pt x="143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7" name="Google Shape;1352;p78"/>
            <p:cNvSpPr/>
            <p:nvPr/>
          </p:nvSpPr>
          <p:spPr>
            <a:xfrm>
              <a:off x="2791529" y="3356431"/>
              <a:ext cx="508416" cy="470754"/>
            </a:xfrm>
            <a:custGeom>
              <a:avLst/>
              <a:gdLst/>
              <a:ahLst/>
              <a:cxnLst/>
              <a:rect l="l" t="t" r="r" b="b"/>
              <a:pathLst>
                <a:path w="14458" h="13387" extrusionOk="0">
                  <a:moveTo>
                    <a:pt x="6239" y="0"/>
                  </a:moveTo>
                  <a:lnTo>
                    <a:pt x="4584" y="651"/>
                  </a:lnTo>
                  <a:lnTo>
                    <a:pt x="2821" y="434"/>
                  </a:lnTo>
                  <a:lnTo>
                    <a:pt x="1519" y="1709"/>
                  </a:lnTo>
                  <a:lnTo>
                    <a:pt x="190" y="2062"/>
                  </a:lnTo>
                  <a:cubicBezTo>
                    <a:pt x="136" y="2116"/>
                    <a:pt x="54" y="2170"/>
                    <a:pt x="27" y="2252"/>
                  </a:cubicBezTo>
                  <a:cubicBezTo>
                    <a:pt x="0" y="2306"/>
                    <a:pt x="0" y="2414"/>
                    <a:pt x="54" y="2469"/>
                  </a:cubicBezTo>
                  <a:lnTo>
                    <a:pt x="190" y="2658"/>
                  </a:lnTo>
                  <a:lnTo>
                    <a:pt x="3580" y="6591"/>
                  </a:lnTo>
                  <a:cubicBezTo>
                    <a:pt x="3716" y="6456"/>
                    <a:pt x="3906" y="6347"/>
                    <a:pt x="4069" y="6239"/>
                  </a:cubicBezTo>
                  <a:cubicBezTo>
                    <a:pt x="4231" y="6130"/>
                    <a:pt x="4394" y="6076"/>
                    <a:pt x="4611" y="5995"/>
                  </a:cubicBezTo>
                  <a:cubicBezTo>
                    <a:pt x="4774" y="5940"/>
                    <a:pt x="4991" y="5913"/>
                    <a:pt x="5181" y="5859"/>
                  </a:cubicBezTo>
                  <a:cubicBezTo>
                    <a:pt x="5285" y="5850"/>
                    <a:pt x="5388" y="5845"/>
                    <a:pt x="5490" y="5845"/>
                  </a:cubicBezTo>
                  <a:cubicBezTo>
                    <a:pt x="6002" y="5845"/>
                    <a:pt x="6492" y="5958"/>
                    <a:pt x="6944" y="6185"/>
                  </a:cubicBezTo>
                  <a:cubicBezTo>
                    <a:pt x="7324" y="6347"/>
                    <a:pt x="7622" y="6591"/>
                    <a:pt x="7893" y="6890"/>
                  </a:cubicBezTo>
                  <a:cubicBezTo>
                    <a:pt x="8029" y="7025"/>
                    <a:pt x="8137" y="7188"/>
                    <a:pt x="8246" y="7351"/>
                  </a:cubicBezTo>
                  <a:cubicBezTo>
                    <a:pt x="8327" y="7541"/>
                    <a:pt x="8408" y="7703"/>
                    <a:pt x="8463" y="7893"/>
                  </a:cubicBezTo>
                  <a:cubicBezTo>
                    <a:pt x="8544" y="8083"/>
                    <a:pt x="8571" y="8273"/>
                    <a:pt x="8598" y="8490"/>
                  </a:cubicBezTo>
                  <a:lnTo>
                    <a:pt x="8598" y="9087"/>
                  </a:lnTo>
                  <a:cubicBezTo>
                    <a:pt x="8571" y="9494"/>
                    <a:pt x="8463" y="9873"/>
                    <a:pt x="8300" y="10253"/>
                  </a:cubicBezTo>
                  <a:lnTo>
                    <a:pt x="7215" y="9711"/>
                  </a:lnTo>
                  <a:lnTo>
                    <a:pt x="7025" y="10009"/>
                  </a:lnTo>
                  <a:cubicBezTo>
                    <a:pt x="7025" y="10036"/>
                    <a:pt x="6971" y="10063"/>
                    <a:pt x="6944" y="10117"/>
                  </a:cubicBezTo>
                  <a:lnTo>
                    <a:pt x="12124" y="13237"/>
                  </a:lnTo>
                  <a:cubicBezTo>
                    <a:pt x="12125" y="13237"/>
                    <a:pt x="12126" y="13238"/>
                    <a:pt x="12126" y="13238"/>
                  </a:cubicBezTo>
                  <a:lnTo>
                    <a:pt x="12126" y="13238"/>
                  </a:lnTo>
                  <a:cubicBezTo>
                    <a:pt x="12255" y="13186"/>
                    <a:pt x="12388" y="13172"/>
                    <a:pt x="12519" y="13172"/>
                  </a:cubicBezTo>
                  <a:cubicBezTo>
                    <a:pt x="12671" y="13172"/>
                    <a:pt x="12821" y="13191"/>
                    <a:pt x="12960" y="13191"/>
                  </a:cubicBezTo>
                  <a:cubicBezTo>
                    <a:pt x="13195" y="13191"/>
                    <a:pt x="13400" y="13138"/>
                    <a:pt x="13535" y="12857"/>
                  </a:cubicBezTo>
                  <a:lnTo>
                    <a:pt x="13562" y="11094"/>
                  </a:lnTo>
                  <a:lnTo>
                    <a:pt x="14457" y="9521"/>
                  </a:lnTo>
                  <a:lnTo>
                    <a:pt x="13806" y="7839"/>
                  </a:lnTo>
                  <a:lnTo>
                    <a:pt x="13996" y="6076"/>
                  </a:lnTo>
                  <a:lnTo>
                    <a:pt x="12748" y="4774"/>
                  </a:lnTo>
                  <a:lnTo>
                    <a:pt x="12260" y="3065"/>
                  </a:lnTo>
                  <a:lnTo>
                    <a:pt x="10633" y="2333"/>
                  </a:lnTo>
                  <a:lnTo>
                    <a:pt x="9548" y="922"/>
                  </a:lnTo>
                  <a:lnTo>
                    <a:pt x="7785" y="895"/>
                  </a:lnTo>
                  <a:lnTo>
                    <a:pt x="6239" y="0"/>
                  </a:lnTo>
                  <a:close/>
                  <a:moveTo>
                    <a:pt x="12126" y="13238"/>
                  </a:moveTo>
                  <a:cubicBezTo>
                    <a:pt x="12052" y="13268"/>
                    <a:pt x="11978" y="13312"/>
                    <a:pt x="11907" y="13372"/>
                  </a:cubicBezTo>
                  <a:cubicBezTo>
                    <a:pt x="11887" y="13382"/>
                    <a:pt x="11886" y="13387"/>
                    <a:pt x="11896" y="13387"/>
                  </a:cubicBezTo>
                  <a:cubicBezTo>
                    <a:pt x="11942" y="13387"/>
                    <a:pt x="12208" y="13304"/>
                    <a:pt x="12126" y="13238"/>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1353;p78"/>
            <p:cNvSpPr/>
            <p:nvPr/>
          </p:nvSpPr>
          <p:spPr>
            <a:xfrm>
              <a:off x="2989895" y="3669259"/>
              <a:ext cx="57284" cy="42972"/>
            </a:xfrm>
            <a:custGeom>
              <a:avLst/>
              <a:gdLst/>
              <a:ahLst/>
              <a:cxnLst/>
              <a:rect l="l" t="t" r="r" b="b"/>
              <a:pathLst>
                <a:path w="1629" h="1222" extrusionOk="0">
                  <a:moveTo>
                    <a:pt x="1" y="1"/>
                  </a:moveTo>
                  <a:lnTo>
                    <a:pt x="1357" y="1221"/>
                  </a:lnTo>
                  <a:cubicBezTo>
                    <a:pt x="1357" y="1167"/>
                    <a:pt x="1384" y="1140"/>
                    <a:pt x="1411" y="1113"/>
                  </a:cubicBezTo>
                  <a:cubicBezTo>
                    <a:pt x="1520" y="1004"/>
                    <a:pt x="1547" y="896"/>
                    <a:pt x="1628" y="815"/>
                  </a:cubicBezTo>
                  <a:lnTo>
                    <a:pt x="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9" name="Google Shape;1354;p78"/>
            <p:cNvSpPr/>
            <p:nvPr/>
          </p:nvSpPr>
          <p:spPr>
            <a:xfrm>
              <a:off x="3054774" y="3440370"/>
              <a:ext cx="169812" cy="158348"/>
            </a:xfrm>
            <a:custGeom>
              <a:avLst/>
              <a:gdLst/>
              <a:ahLst/>
              <a:cxnLst/>
              <a:rect l="l" t="t" r="r" b="b"/>
              <a:pathLst>
                <a:path w="4829" h="4503" extrusionOk="0">
                  <a:moveTo>
                    <a:pt x="3201" y="0"/>
                  </a:moveTo>
                  <a:lnTo>
                    <a:pt x="0" y="4096"/>
                  </a:lnTo>
                  <a:cubicBezTo>
                    <a:pt x="190" y="4231"/>
                    <a:pt x="326" y="4367"/>
                    <a:pt x="461" y="4503"/>
                  </a:cubicBezTo>
                  <a:lnTo>
                    <a:pt x="4340" y="1112"/>
                  </a:lnTo>
                  <a:lnTo>
                    <a:pt x="4828" y="705"/>
                  </a:lnTo>
                  <a:lnTo>
                    <a:pt x="320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0" name="Google Shape;1355;p78"/>
            <p:cNvSpPr/>
            <p:nvPr/>
          </p:nvSpPr>
          <p:spPr>
            <a:xfrm>
              <a:off x="3017570" y="3389803"/>
              <a:ext cx="110664" cy="184124"/>
            </a:xfrm>
            <a:custGeom>
              <a:avLst/>
              <a:gdLst/>
              <a:ahLst/>
              <a:cxnLst/>
              <a:rect l="l" t="t" r="r" b="b"/>
              <a:pathLst>
                <a:path w="3147" h="5236" extrusionOk="0">
                  <a:moveTo>
                    <a:pt x="1357" y="1"/>
                  </a:moveTo>
                  <a:lnTo>
                    <a:pt x="0" y="5019"/>
                  </a:lnTo>
                  <a:cubicBezTo>
                    <a:pt x="190" y="5046"/>
                    <a:pt x="380" y="5127"/>
                    <a:pt x="570" y="5236"/>
                  </a:cubicBezTo>
                  <a:lnTo>
                    <a:pt x="2876" y="570"/>
                  </a:lnTo>
                  <a:lnTo>
                    <a:pt x="3147" y="28"/>
                  </a:lnTo>
                  <a:lnTo>
                    <a:pt x="135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1" name="Google Shape;1356;p78"/>
            <p:cNvSpPr/>
            <p:nvPr/>
          </p:nvSpPr>
          <p:spPr>
            <a:xfrm>
              <a:off x="3084348" y="3696934"/>
              <a:ext cx="184124" cy="110664"/>
            </a:xfrm>
            <a:custGeom>
              <a:avLst/>
              <a:gdLst/>
              <a:ahLst/>
              <a:cxnLst/>
              <a:rect l="l" t="t" r="r" b="b"/>
              <a:pathLst>
                <a:path w="5236" h="3147" extrusionOk="0">
                  <a:moveTo>
                    <a:pt x="217" y="0"/>
                  </a:moveTo>
                  <a:cubicBezTo>
                    <a:pt x="190" y="190"/>
                    <a:pt x="109" y="380"/>
                    <a:pt x="0" y="570"/>
                  </a:cubicBezTo>
                  <a:lnTo>
                    <a:pt x="4665" y="2876"/>
                  </a:lnTo>
                  <a:lnTo>
                    <a:pt x="5208" y="3147"/>
                  </a:lnTo>
                  <a:lnTo>
                    <a:pt x="5235" y="1384"/>
                  </a:lnTo>
                  <a:lnTo>
                    <a:pt x="21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2" name="Google Shape;1357;p78"/>
            <p:cNvSpPr/>
            <p:nvPr/>
          </p:nvSpPr>
          <p:spPr>
            <a:xfrm>
              <a:off x="3082414" y="3526208"/>
              <a:ext cx="201284" cy="109715"/>
            </a:xfrm>
            <a:custGeom>
              <a:avLst/>
              <a:gdLst/>
              <a:ahLst/>
              <a:cxnLst/>
              <a:rect l="l" t="t" r="r" b="b"/>
              <a:pathLst>
                <a:path w="5724" h="3120" extrusionOk="0">
                  <a:moveTo>
                    <a:pt x="4503" y="0"/>
                  </a:moveTo>
                  <a:lnTo>
                    <a:pt x="1" y="2577"/>
                  </a:lnTo>
                  <a:cubicBezTo>
                    <a:pt x="109" y="2740"/>
                    <a:pt x="164" y="2903"/>
                    <a:pt x="245" y="3120"/>
                  </a:cubicBezTo>
                  <a:lnTo>
                    <a:pt x="5154" y="1492"/>
                  </a:lnTo>
                  <a:lnTo>
                    <a:pt x="5724" y="1275"/>
                  </a:lnTo>
                  <a:lnTo>
                    <a:pt x="4503"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3" name="Google Shape;1358;p78"/>
            <p:cNvSpPr/>
            <p:nvPr/>
          </p:nvSpPr>
          <p:spPr>
            <a:xfrm>
              <a:off x="2952725" y="3359280"/>
              <a:ext cx="58198" cy="203219"/>
            </a:xfrm>
            <a:custGeom>
              <a:avLst/>
              <a:gdLst/>
              <a:ahLst/>
              <a:cxnLst/>
              <a:rect l="l" t="t" r="r" b="b"/>
              <a:pathLst>
                <a:path w="1655" h="5779" extrusionOk="0">
                  <a:moveTo>
                    <a:pt x="1655" y="1"/>
                  </a:moveTo>
                  <a:lnTo>
                    <a:pt x="0" y="625"/>
                  </a:lnTo>
                  <a:lnTo>
                    <a:pt x="624" y="5778"/>
                  </a:lnTo>
                  <a:lnTo>
                    <a:pt x="1248" y="5778"/>
                  </a:lnTo>
                  <a:lnTo>
                    <a:pt x="1627" y="597"/>
                  </a:lnTo>
                  <a:lnTo>
                    <a:pt x="1655"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 name="Google Shape;1359;p78"/>
            <p:cNvSpPr/>
            <p:nvPr/>
          </p:nvSpPr>
          <p:spPr>
            <a:xfrm>
              <a:off x="3095777" y="3633039"/>
              <a:ext cx="204168" cy="58198"/>
            </a:xfrm>
            <a:custGeom>
              <a:avLst/>
              <a:gdLst/>
              <a:ahLst/>
              <a:cxnLst/>
              <a:rect l="l" t="t" r="r" b="b"/>
              <a:pathLst>
                <a:path w="5806" h="1655" extrusionOk="0">
                  <a:moveTo>
                    <a:pt x="5154" y="0"/>
                  </a:moveTo>
                  <a:lnTo>
                    <a:pt x="1" y="651"/>
                  </a:lnTo>
                  <a:lnTo>
                    <a:pt x="1" y="1248"/>
                  </a:lnTo>
                  <a:lnTo>
                    <a:pt x="5181" y="1628"/>
                  </a:lnTo>
                  <a:lnTo>
                    <a:pt x="5805" y="1655"/>
                  </a:lnTo>
                  <a:lnTo>
                    <a:pt x="515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 name="Google Shape;1360;p78"/>
            <p:cNvSpPr/>
            <p:nvPr/>
          </p:nvSpPr>
          <p:spPr>
            <a:xfrm>
              <a:off x="3037614" y="3697884"/>
              <a:ext cx="229874" cy="173152"/>
            </a:xfrm>
            <a:custGeom>
              <a:avLst/>
              <a:gdLst/>
              <a:ahLst/>
              <a:cxnLst/>
              <a:rect l="l" t="t" r="r" b="b"/>
              <a:pathLst>
                <a:path w="6537" h="4924" extrusionOk="0">
                  <a:moveTo>
                    <a:pt x="271" y="1"/>
                  </a:moveTo>
                  <a:lnTo>
                    <a:pt x="54" y="299"/>
                  </a:lnTo>
                  <a:cubicBezTo>
                    <a:pt x="54" y="326"/>
                    <a:pt x="27" y="353"/>
                    <a:pt x="0" y="407"/>
                  </a:cubicBezTo>
                  <a:lnTo>
                    <a:pt x="4937" y="4883"/>
                  </a:lnTo>
                  <a:cubicBezTo>
                    <a:pt x="4991" y="4910"/>
                    <a:pt x="5052" y="4924"/>
                    <a:pt x="5113" y="4924"/>
                  </a:cubicBezTo>
                  <a:cubicBezTo>
                    <a:pt x="5174" y="4924"/>
                    <a:pt x="5235" y="4910"/>
                    <a:pt x="5289" y="4883"/>
                  </a:cubicBezTo>
                  <a:cubicBezTo>
                    <a:pt x="5832" y="4395"/>
                    <a:pt x="6266" y="3825"/>
                    <a:pt x="6537" y="3147"/>
                  </a:cubicBezTo>
                  <a:lnTo>
                    <a:pt x="5994" y="2849"/>
                  </a:lnTo>
                  <a:lnTo>
                    <a:pt x="1356" y="543"/>
                  </a:lnTo>
                  <a:lnTo>
                    <a:pt x="27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6" name="Google Shape;1361;p78"/>
            <p:cNvSpPr/>
            <p:nvPr/>
          </p:nvSpPr>
          <p:spPr>
            <a:xfrm>
              <a:off x="2844945" y="3372642"/>
              <a:ext cx="109715" cy="203183"/>
            </a:xfrm>
            <a:custGeom>
              <a:avLst/>
              <a:gdLst/>
              <a:ahLst/>
              <a:cxnLst/>
              <a:rect l="l" t="t" r="r" b="b"/>
              <a:pathLst>
                <a:path w="3120" h="5778" extrusionOk="0">
                  <a:moveTo>
                    <a:pt x="1302" y="0"/>
                  </a:moveTo>
                  <a:lnTo>
                    <a:pt x="0" y="1275"/>
                  </a:lnTo>
                  <a:lnTo>
                    <a:pt x="2577" y="5778"/>
                  </a:lnTo>
                  <a:cubicBezTo>
                    <a:pt x="2767" y="5669"/>
                    <a:pt x="2929" y="5615"/>
                    <a:pt x="3119" y="5534"/>
                  </a:cubicBezTo>
                  <a:lnTo>
                    <a:pt x="1492" y="597"/>
                  </a:lnTo>
                  <a:lnTo>
                    <a:pt x="1302"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58" name="Title 1"/>
          <p:cNvSpPr txBox="1">
            <a:spLocks/>
          </p:cNvSpPr>
          <p:nvPr/>
        </p:nvSpPr>
        <p:spPr>
          <a:xfrm>
            <a:off x="1751250" y="2332653"/>
            <a:ext cx="5641500" cy="1853145"/>
          </a:xfrm>
          <a:prstGeom prst="rect">
            <a:avLst/>
          </a:prstGeom>
          <a:noFill/>
          <a:ln>
            <a:noFill/>
          </a:ln>
        </p:spPr>
        <p:txBody>
          <a:bodyPr spcFirstLastPara="1" wrap="square" lIns="91423" tIns="91423" rIns="91423" bIns="91423" anchor="b"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McLaren"/>
              <a:buNone/>
              <a:defRPr sz="9600" b="1" i="0" u="none" strike="noStrike" cap="none">
                <a:solidFill>
                  <a:schemeClr val="dk1"/>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12000"/>
              <a:buFont typeface="McLaren"/>
              <a:buNone/>
              <a:defRPr sz="12000" b="1" i="0" u="none" strike="noStrike" cap="none">
                <a:solidFill>
                  <a:schemeClr val="dk1"/>
                </a:solidFill>
                <a:latin typeface="McLaren"/>
                <a:ea typeface="McLaren"/>
                <a:cs typeface="McLaren"/>
                <a:sym typeface="McLaren"/>
              </a:defRPr>
            </a:lvl9pPr>
          </a:lstStyle>
          <a:p>
            <a:pPr>
              <a:lnSpc>
                <a:spcPct val="150000"/>
              </a:lnSpc>
            </a:pPr>
            <a:r>
              <a:rPr lang="vi-VN" sz="3200" dirty="0" smtClean="0">
                <a:solidFill>
                  <a:srgbClr val="000000"/>
                </a:solidFill>
                <a:latin typeface="+mn-lt"/>
              </a:rPr>
              <a:t>Hẹn gặp lại các em!</a:t>
            </a:r>
            <a:endParaRPr lang="vi-VN" sz="3200" dirty="0">
              <a:solidFill>
                <a:srgbClr val="000000"/>
              </a:solidFill>
              <a:latin typeface="+mn-lt"/>
            </a:endParaRPr>
          </a:p>
        </p:txBody>
      </p:sp>
    </p:spTree>
    <p:extLst>
      <p:ext uri="{BB962C8B-B14F-4D97-AF65-F5344CB8AC3E}">
        <p14:creationId xmlns:p14="http://schemas.microsoft.com/office/powerpoint/2010/main" val="2504672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8"/>
          <p:cNvSpPr txBox="1">
            <a:spLocks noGrp="1"/>
          </p:cNvSpPr>
          <p:nvPr>
            <p:ph type="title"/>
          </p:nvPr>
        </p:nvSpPr>
        <p:spPr>
          <a:xfrm>
            <a:off x="974425" y="634103"/>
            <a:ext cx="5971800" cy="502500"/>
          </a:xfrm>
          <a:prstGeom prst="rect">
            <a:avLst/>
          </a:prstGeom>
        </p:spPr>
        <p:txBody>
          <a:bodyPr spcFirstLastPara="1" wrap="square" lIns="91423" tIns="91423" rIns="91423" bIns="91423" anchor="t" anchorCtr="0">
            <a:noAutofit/>
          </a:bodyPr>
          <a:lstStyle/>
          <a:p>
            <a:r>
              <a:rPr lang="vi-VN" sz="2800" b="0" dirty="0">
                <a:solidFill>
                  <a:schemeClr val="bg2">
                    <a:lumMod val="50000"/>
                  </a:schemeClr>
                </a:solidFill>
                <a:latin typeface="+mn-lt"/>
              </a:rPr>
              <a:t>Các vật dụng được làm bằng tre</a:t>
            </a:r>
            <a:endParaRPr sz="2800" b="0" dirty="0">
              <a:solidFill>
                <a:schemeClr val="bg2">
                  <a:lumMod val="50000"/>
                </a:schemeClr>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901" y="1203648"/>
            <a:ext cx="2692337" cy="26923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336" y="1203648"/>
            <a:ext cx="4054343" cy="2692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250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8"/>
          <p:cNvSpPr txBox="1">
            <a:spLocks noGrp="1"/>
          </p:cNvSpPr>
          <p:nvPr>
            <p:ph type="title"/>
          </p:nvPr>
        </p:nvSpPr>
        <p:spPr>
          <a:xfrm>
            <a:off x="974425" y="634103"/>
            <a:ext cx="5971800" cy="502500"/>
          </a:xfrm>
          <a:prstGeom prst="rect">
            <a:avLst/>
          </a:prstGeom>
        </p:spPr>
        <p:txBody>
          <a:bodyPr spcFirstLastPara="1" wrap="square" lIns="91423" tIns="91423" rIns="91423" bIns="91423" anchor="t" anchorCtr="0">
            <a:noAutofit/>
          </a:bodyPr>
          <a:lstStyle/>
          <a:p>
            <a:r>
              <a:rPr lang="vi-VN" sz="2800" b="0" dirty="0">
                <a:solidFill>
                  <a:schemeClr val="bg2">
                    <a:lumMod val="50000"/>
                  </a:schemeClr>
                </a:solidFill>
                <a:latin typeface="+mn-lt"/>
              </a:rPr>
              <a:t>Các vật dụng được làm bằng tre</a:t>
            </a:r>
            <a:endParaRPr sz="2800" b="0" dirty="0">
              <a:solidFill>
                <a:schemeClr val="bg2">
                  <a:lumMod val="50000"/>
                </a:schemeClr>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408" y="1175657"/>
            <a:ext cx="2884985" cy="250993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311" y="1175657"/>
            <a:ext cx="3680029" cy="2509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93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subTitle" idx="1"/>
          </p:nvPr>
        </p:nvSpPr>
        <p:spPr>
          <a:xfrm>
            <a:off x="2440375" y="3309425"/>
            <a:ext cx="4313700" cy="694500"/>
          </a:xfrm>
          <a:prstGeom prst="rect">
            <a:avLst/>
          </a:prstGeom>
        </p:spPr>
        <p:txBody>
          <a:bodyPr spcFirstLastPara="1" wrap="square" lIns="91423" tIns="91423" rIns="91423" bIns="91423" anchor="t" anchorCtr="0">
            <a:noAutofit/>
          </a:bodyPr>
          <a:lstStyle/>
          <a:p>
            <a:pPr marL="0" indent="0" algn="l">
              <a:lnSpc>
                <a:spcPct val="150000"/>
              </a:lnSpc>
            </a:pPr>
            <a:r>
              <a:rPr lang="en" sz="1600" dirty="0">
                <a:solidFill>
                  <a:schemeClr val="bg2">
                    <a:lumMod val="50000"/>
                  </a:schemeClr>
                </a:solidFill>
                <a:latin typeface="+mj-lt"/>
              </a:rPr>
              <a:t>GV:</a:t>
            </a:r>
          </a:p>
          <a:p>
            <a:pPr marL="0" indent="0" algn="l">
              <a:lnSpc>
                <a:spcPct val="150000"/>
              </a:lnSpc>
            </a:pPr>
            <a:r>
              <a:rPr lang="en" sz="1600" dirty="0">
                <a:solidFill>
                  <a:schemeClr val="bg2">
                    <a:lumMod val="50000"/>
                  </a:schemeClr>
                </a:solidFill>
                <a:latin typeface="+mj-lt"/>
              </a:rPr>
              <a:t>Trường:</a:t>
            </a:r>
            <a:endParaRPr sz="1600" dirty="0">
              <a:solidFill>
                <a:schemeClr val="bg2">
                  <a:lumMod val="50000"/>
                </a:schemeClr>
              </a:solidFill>
              <a:latin typeface="+mj-lt"/>
            </a:endParaRPr>
          </a:p>
        </p:txBody>
      </p:sp>
      <p:sp>
        <p:nvSpPr>
          <p:cNvPr id="221" name="Google Shape;221;p42"/>
          <p:cNvSpPr txBox="1">
            <a:spLocks noGrp="1"/>
          </p:cNvSpPr>
          <p:nvPr>
            <p:ph type="ctrTitle"/>
          </p:nvPr>
        </p:nvSpPr>
        <p:spPr>
          <a:xfrm>
            <a:off x="1509300" y="1601475"/>
            <a:ext cx="6125400" cy="1557600"/>
          </a:xfrm>
          <a:prstGeom prst="rect">
            <a:avLst/>
          </a:prstGeom>
        </p:spPr>
        <p:txBody>
          <a:bodyPr spcFirstLastPara="1" wrap="square" lIns="91423" tIns="91423" rIns="91423" bIns="91423" anchor="t" anchorCtr="0">
            <a:noAutofit/>
          </a:bodyPr>
          <a:lstStyle/>
          <a:p>
            <a:pPr>
              <a:lnSpc>
                <a:spcPct val="150000"/>
              </a:lnSpc>
            </a:pPr>
            <a:r>
              <a:rPr lang="en" sz="3200" dirty="0">
                <a:solidFill>
                  <a:srgbClr val="B80000"/>
                </a:solidFill>
                <a:latin typeface="+mj-lt"/>
              </a:rPr>
              <a:t>Tiết 50 – 51: Cây tre Việt Nam</a:t>
            </a:r>
            <a:br>
              <a:rPr lang="en" sz="3200" dirty="0">
                <a:solidFill>
                  <a:srgbClr val="B80000"/>
                </a:solidFill>
                <a:latin typeface="+mj-lt"/>
              </a:rPr>
            </a:br>
            <a:r>
              <a:rPr lang="en" sz="3200" dirty="0">
                <a:solidFill>
                  <a:srgbClr val="B80000"/>
                </a:solidFill>
                <a:latin typeface="+mj-lt"/>
              </a:rPr>
              <a:t>(Thép Mới)</a:t>
            </a:r>
            <a:endParaRPr sz="3200" dirty="0">
              <a:solidFill>
                <a:srgbClr val="B80000"/>
              </a:solidFill>
              <a:latin typeface="+mj-lt"/>
            </a:endParaRPr>
          </a:p>
        </p:txBody>
      </p:sp>
    </p:spTree>
    <p:extLst>
      <p:ext uri="{BB962C8B-B14F-4D97-AF65-F5344CB8AC3E}">
        <p14:creationId xmlns:p14="http://schemas.microsoft.com/office/powerpoint/2010/main" val="3708664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43"/>
          <p:cNvSpPr txBox="1">
            <a:spLocks noGrp="1"/>
          </p:cNvSpPr>
          <p:nvPr>
            <p:ph type="title"/>
          </p:nvPr>
        </p:nvSpPr>
        <p:spPr>
          <a:xfrm>
            <a:off x="701600" y="627400"/>
            <a:ext cx="7729200" cy="502500"/>
          </a:xfrm>
          <a:prstGeom prst="rect">
            <a:avLst/>
          </a:prstGeom>
        </p:spPr>
        <p:txBody>
          <a:bodyPr spcFirstLastPara="1" wrap="square" lIns="91423" tIns="91423" rIns="91423" bIns="91423" anchor="t" anchorCtr="0">
            <a:noAutofit/>
          </a:bodyPr>
          <a:lstStyle/>
          <a:p>
            <a:pPr algn="ctr"/>
            <a:r>
              <a:rPr lang="en" sz="2800" dirty="0">
                <a:solidFill>
                  <a:schemeClr val="bg2">
                    <a:lumMod val="50000"/>
                  </a:schemeClr>
                </a:solidFill>
                <a:latin typeface="+mj-lt"/>
              </a:rPr>
              <a:t>Nội dung bài học</a:t>
            </a:r>
            <a:endParaRPr sz="2800" dirty="0">
              <a:solidFill>
                <a:schemeClr val="bg2">
                  <a:lumMod val="50000"/>
                </a:schemeClr>
              </a:solidFill>
              <a:latin typeface="+mj-lt"/>
            </a:endParaRPr>
          </a:p>
        </p:txBody>
      </p:sp>
      <p:graphicFrame>
        <p:nvGraphicFramePr>
          <p:cNvPr id="3" name="Diagram 2"/>
          <p:cNvGraphicFramePr/>
          <p:nvPr>
            <p:extLst>
              <p:ext uri="{D42A27DB-BD31-4B8C-83A1-F6EECF244321}">
                <p14:modId xmlns:p14="http://schemas.microsoft.com/office/powerpoint/2010/main" val="1157601710"/>
              </p:ext>
            </p:extLst>
          </p:nvPr>
        </p:nvGraphicFramePr>
        <p:xfrm>
          <a:off x="597159" y="1352940"/>
          <a:ext cx="7828384" cy="325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B8F41EC8-8F81-4482-A2C4-F503F195FDB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178F535A-BA81-4DF9-84FC-8A4AA2F04E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4D584C2-CF31-4599-8BC0-A297D2834A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BEF4720D-30C4-4F1C-A662-A1D939B9C82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C29F0690-78FB-48A2-A2CF-C0251065137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A1A7F5EC-96EF-4C78-8DD1-6E8CD211CF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51"/>
          <p:cNvSpPr txBox="1">
            <a:spLocks noGrp="1"/>
          </p:cNvSpPr>
          <p:nvPr>
            <p:ph type="title" idx="4"/>
          </p:nvPr>
        </p:nvSpPr>
        <p:spPr>
          <a:xfrm>
            <a:off x="701600" y="627400"/>
            <a:ext cx="7729200" cy="502500"/>
          </a:xfrm>
          <a:prstGeom prst="rect">
            <a:avLst/>
          </a:prstGeom>
        </p:spPr>
        <p:txBody>
          <a:bodyPr spcFirstLastPara="1" wrap="square" lIns="91423" tIns="91423" rIns="91423" bIns="91423" anchor="t" anchorCtr="0">
            <a:noAutofit/>
          </a:bodyPr>
          <a:lstStyle/>
          <a:p>
            <a:r>
              <a:rPr lang="vi-VN" sz="2800" dirty="0">
                <a:solidFill>
                  <a:schemeClr val="bg2">
                    <a:lumMod val="50000"/>
                  </a:schemeClr>
                </a:solidFill>
                <a:latin typeface="+mn-lt"/>
              </a:rPr>
              <a:t>I. Tác giả, tác phẩm</a:t>
            </a:r>
            <a:endParaRPr sz="2800" dirty="0">
              <a:solidFill>
                <a:schemeClr val="bg2">
                  <a:lumMod val="50000"/>
                </a:schemeClr>
              </a:solidFill>
              <a:latin typeface="+mn-lt"/>
            </a:endParaRPr>
          </a:p>
        </p:txBody>
      </p:sp>
      <p:sp>
        <p:nvSpPr>
          <p:cNvPr id="303" name="Google Shape;303;p51"/>
          <p:cNvSpPr txBox="1">
            <a:spLocks noGrp="1"/>
          </p:cNvSpPr>
          <p:nvPr>
            <p:ph type="subTitle" idx="1"/>
          </p:nvPr>
        </p:nvSpPr>
        <p:spPr>
          <a:xfrm>
            <a:off x="1250302" y="1847461"/>
            <a:ext cx="1800807" cy="1950098"/>
          </a:xfrm>
          <a:prstGeom prst="rect">
            <a:avLst/>
          </a:prstGeom>
        </p:spPr>
        <p:txBody>
          <a:bodyPr spcFirstLastPara="1" wrap="square" lIns="91423" tIns="91423" rIns="91423" bIns="91423" anchor="t" anchorCtr="0">
            <a:noAutofit/>
          </a:bodyPr>
          <a:lstStyle/>
          <a:p>
            <a:pPr marL="139697" indent="0" algn="just">
              <a:lnSpc>
                <a:spcPct val="150000"/>
              </a:lnSpc>
            </a:pPr>
            <a:r>
              <a:rPr lang="vi-VN" sz="1800" dirty="0">
                <a:solidFill>
                  <a:schemeClr val="bg2">
                    <a:lumMod val="50000"/>
                  </a:schemeClr>
                </a:solidFill>
                <a:latin typeface="+mn-lt"/>
              </a:rPr>
              <a:t>- Hà Văn Lộc (1925 – 1991)</a:t>
            </a:r>
          </a:p>
          <a:p>
            <a:pPr marL="139697" indent="0" algn="just">
              <a:lnSpc>
                <a:spcPct val="150000"/>
              </a:lnSpc>
            </a:pPr>
            <a:r>
              <a:rPr lang="vi-VN" sz="1800" dirty="0">
                <a:solidFill>
                  <a:schemeClr val="bg2">
                    <a:lumMod val="50000"/>
                  </a:schemeClr>
                </a:solidFill>
                <a:latin typeface="+mn-lt"/>
              </a:rPr>
              <a:t>- Quê quán: Nam Định.</a:t>
            </a:r>
          </a:p>
        </p:txBody>
      </p:sp>
      <p:sp>
        <p:nvSpPr>
          <p:cNvPr id="305" name="Google Shape;305;p51"/>
          <p:cNvSpPr txBox="1">
            <a:spLocks noGrp="1"/>
          </p:cNvSpPr>
          <p:nvPr>
            <p:ph type="subTitle" idx="3"/>
          </p:nvPr>
        </p:nvSpPr>
        <p:spPr>
          <a:xfrm>
            <a:off x="5971591" y="1912770"/>
            <a:ext cx="3004458" cy="2097061"/>
          </a:xfrm>
          <a:prstGeom prst="rect">
            <a:avLst/>
          </a:prstGeom>
        </p:spPr>
        <p:txBody>
          <a:bodyPr spcFirstLastPara="1" wrap="square" lIns="91423" tIns="91423" rIns="91423" bIns="91423" anchor="t" anchorCtr="0">
            <a:noAutofit/>
          </a:bodyPr>
          <a:lstStyle/>
          <a:p>
            <a:pPr marL="139697" indent="0" algn="just">
              <a:lnSpc>
                <a:spcPct val="150000"/>
              </a:lnSpc>
            </a:pPr>
            <a:r>
              <a:rPr lang="vi-VN" sz="1800" dirty="0">
                <a:solidFill>
                  <a:schemeClr val="bg2">
                    <a:lumMod val="50000"/>
                  </a:schemeClr>
                </a:solidFill>
                <a:latin typeface="+mn-lt"/>
              </a:rPr>
              <a:t>- Là nhà văn, nhà báo nổi tiếng chuyên viết về đề tài Chiến tranh Đông Dương và Chiến tranh Việt Nam.</a:t>
            </a:r>
          </a:p>
        </p:txBody>
      </p:sp>
      <p:sp>
        <p:nvSpPr>
          <p:cNvPr id="306" name="Google Shape;306;p51"/>
          <p:cNvSpPr txBox="1">
            <a:spLocks noGrp="1"/>
          </p:cNvSpPr>
          <p:nvPr>
            <p:ph type="title"/>
          </p:nvPr>
        </p:nvSpPr>
        <p:spPr>
          <a:xfrm>
            <a:off x="874289" y="1167421"/>
            <a:ext cx="2328900" cy="502500"/>
          </a:xfrm>
          <a:prstGeom prst="rect">
            <a:avLst/>
          </a:prstGeom>
        </p:spPr>
        <p:txBody>
          <a:bodyPr spcFirstLastPara="1" wrap="square" lIns="91423" tIns="91423" rIns="91423" bIns="91423" anchor="t" anchorCtr="0">
            <a:noAutofit/>
          </a:bodyPr>
          <a:lstStyle/>
          <a:p>
            <a:r>
              <a:rPr lang="vi-VN" sz="2400" dirty="0">
                <a:solidFill>
                  <a:schemeClr val="bg2">
                    <a:lumMod val="50000"/>
                  </a:schemeClr>
                </a:solidFill>
                <a:latin typeface="+mn-lt"/>
              </a:rPr>
              <a:t>1. Tác giả</a:t>
            </a:r>
            <a:endParaRPr sz="2400" dirty="0">
              <a:solidFill>
                <a:schemeClr val="bg2">
                  <a:lumMod val="50000"/>
                </a:schemeClr>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393" y="1273634"/>
            <a:ext cx="2677886"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2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build="p"/>
      <p:bldP spid="305" grpId="0" build="p"/>
    </p:bldLst>
  </p:timing>
</p:sld>
</file>

<file path=ppt/theme/theme1.xml><?xml version="1.0" encoding="utf-8"?>
<a:theme xmlns:a="http://schemas.openxmlformats.org/drawingml/2006/main" name="Damyang Bamboo Festival by Slidesgo">
  <a:themeElements>
    <a:clrScheme name="Simple Light">
      <a:dk1>
        <a:srgbClr val="52B770"/>
      </a:dk1>
      <a:lt1>
        <a:srgbClr val="4A975F"/>
      </a:lt1>
      <a:dk2>
        <a:srgbClr val="3E4E41"/>
      </a:dk2>
      <a:lt2>
        <a:srgbClr val="3F8B56"/>
      </a:lt2>
      <a:accent1>
        <a:srgbClr val="96E4AD"/>
      </a:accent1>
      <a:accent2>
        <a:srgbClr val="FFFFFF"/>
      </a:accent2>
      <a:accent3>
        <a:srgbClr val="FFFFFF"/>
      </a:accent3>
      <a:accent4>
        <a:srgbClr val="FFFFFF"/>
      </a:accent4>
      <a:accent5>
        <a:srgbClr val="FFFFFF"/>
      </a:accent5>
      <a:accent6>
        <a:srgbClr val="FFFFFF"/>
      </a:accent6>
      <a:hlink>
        <a:srgbClr val="6177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TotalTime>
  <Words>2176</Words>
  <PresentationFormat>On-screen Show (16:9)</PresentationFormat>
  <Paragraphs>191</Paragraphs>
  <Slides>43</Slides>
  <Notes>27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43</vt:i4>
      </vt:variant>
    </vt:vector>
  </HeadingPairs>
  <TitlesOfParts>
    <vt:vector size="56" baseType="lpstr">
      <vt:lpstr>Arial</vt:lpstr>
      <vt:lpstr>Calibri Light</vt:lpstr>
      <vt:lpstr>Montserrat</vt:lpstr>
      <vt:lpstr>Times New Roman</vt:lpstr>
      <vt:lpstr>Wingdings</vt:lpstr>
      <vt:lpstr>Livvic</vt:lpstr>
      <vt:lpstr>Muli</vt:lpstr>
      <vt:lpstr>McLaren</vt:lpstr>
      <vt:lpstr>Delius Swash Caps</vt:lpstr>
      <vt:lpstr>Calibri</vt:lpstr>
      <vt:lpstr>Damyang Bamboo Festival by Slidesgo</vt:lpstr>
      <vt:lpstr>Office Theme</vt:lpstr>
      <vt:lpstr>1_Office Theme</vt:lpstr>
      <vt:lpstr>Chào mừng các em đến với bài học hôm nay!</vt:lpstr>
      <vt:lpstr>PowerPoint Presentation</vt:lpstr>
      <vt:lpstr>Các vật dụng được làm bằng tre</vt:lpstr>
      <vt:lpstr>Các vật dụng được làm bằng tre</vt:lpstr>
      <vt:lpstr>Các vật dụng được làm bằng tre</vt:lpstr>
      <vt:lpstr>Các vật dụng được làm bằng tre</vt:lpstr>
      <vt:lpstr>Tiết 50 – 51: Cây tre Việt Nam (Thép Mới)</vt:lpstr>
      <vt:lpstr>Nội dung bài học</vt:lpstr>
      <vt:lpstr>I. Tác giả, tác phẩm</vt:lpstr>
      <vt:lpstr>2. Tác phẩm</vt:lpstr>
      <vt:lpstr>II. Đọc – hiểu văn bản</vt:lpstr>
      <vt:lpstr>II. Đọc – hiểu văn bản</vt:lpstr>
      <vt:lpstr>PowerPoint Presentation</vt:lpstr>
      <vt:lpstr>PowerPoint Presentation</vt:lpstr>
      <vt:lpstr>2.1. Vẻ đẹp của cây tre</vt:lpstr>
      <vt:lpstr>2.1. Vẻ đẹp của cây tre</vt:lpstr>
      <vt:lpstr>2.1. Vẻ đẹp của cây tre</vt:lpstr>
      <vt:lpstr>a. Tre gắn bó với đời sống vật chất và tinh thần của con người Việt Nam</vt:lpstr>
      <vt:lpstr>2.2. Ý nghĩa của tre đối với người dân Việt Nam</vt:lpstr>
      <vt:lpstr>Thảo luận nhóm đôi:</vt:lpstr>
      <vt:lpstr>2.2. Ý nghĩa của tre đối với người dân Việt Nam</vt:lpstr>
      <vt:lpstr>2.2. Ý nghĩa của tre đối với người dân Việt Nam</vt:lpstr>
      <vt:lpstr>2.2. Ý nghĩa của tre đối với người dân Việt Nam</vt:lpstr>
      <vt:lpstr>2.2. Ý nghĩa của tre đối với người dân Việt Nam</vt:lpstr>
      <vt:lpstr>2.2. Ý nghĩa của tre đối với người dân Việt Nam</vt:lpstr>
      <vt:lpstr>2.2. Ý nghĩa của tre đối với người dân Việt Nam</vt:lpstr>
      <vt:lpstr>2.2. Ý nghĩa của tre đối với người dân Việt Nam</vt:lpstr>
      <vt:lpstr>PowerPoint Presentation</vt:lpstr>
      <vt:lpstr>PowerPoint Presentation</vt:lpstr>
      <vt:lpstr>PowerPoint Presentation</vt:lpstr>
      <vt:lpstr>1. Nghệ thuật</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modified xsi:type="dcterms:W3CDTF">2021-09-29T16:53:59Z</dcterms:modified>
</cp:coreProperties>
</file>