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79" r:id="rId4"/>
    <p:sldId id="260" r:id="rId5"/>
    <p:sldId id="262" r:id="rId6"/>
    <p:sldId id="263" r:id="rId7"/>
    <p:sldId id="269" r:id="rId8"/>
    <p:sldId id="270" r:id="rId9"/>
    <p:sldId id="280" r:id="rId10"/>
    <p:sldId id="264" r:id="rId11"/>
    <p:sldId id="265" r:id="rId12"/>
    <p:sldId id="271" r:id="rId13"/>
    <p:sldId id="259" r:id="rId14"/>
    <p:sldId id="28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ppt lich su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78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600200" y="48768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91" y="62484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 smtClean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  <a:endParaRPr lang="vi-VN" sz="3600" dirty="0">
              <a:solidFill>
                <a:srgbClr val="00B05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7 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6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37338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9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0" y="5257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324600" cy="3263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43425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851</Words>
  <PresentationFormat>On-screen Show (4:3)</PresentationFormat>
  <Paragraphs>115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.VnTimeH</vt:lpstr>
      <vt:lpstr>Arial</vt:lpstr>
      <vt:lpstr>Calibri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2022-03-14T12:06:38Z</dcterms:created>
  <dcterms:modified xsi:type="dcterms:W3CDTF">2022-07-08T10:28:46Z</dcterms:modified>
</cp:coreProperties>
</file>