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5" r:id="rId3"/>
    <p:sldMasterId id="2147483737" r:id="rId4"/>
    <p:sldMasterId id="2147483749" r:id="rId5"/>
    <p:sldMasterId id="2147483763" r:id="rId6"/>
  </p:sldMasterIdLst>
  <p:notesMasterIdLst>
    <p:notesMasterId r:id="rId33"/>
  </p:notesMasterIdLst>
  <p:sldIdLst>
    <p:sldId id="366" r:id="rId7"/>
    <p:sldId id="367" r:id="rId8"/>
    <p:sldId id="368" r:id="rId9"/>
    <p:sldId id="388" r:id="rId10"/>
    <p:sldId id="357" r:id="rId11"/>
    <p:sldId id="359" r:id="rId12"/>
    <p:sldId id="362" r:id="rId13"/>
    <p:sldId id="364" r:id="rId14"/>
    <p:sldId id="365" r:id="rId15"/>
    <p:sldId id="371" r:id="rId16"/>
    <p:sldId id="373" r:id="rId17"/>
    <p:sldId id="374" r:id="rId18"/>
    <p:sldId id="386" r:id="rId19"/>
    <p:sldId id="376" r:id="rId20"/>
    <p:sldId id="377" r:id="rId21"/>
    <p:sldId id="378" r:id="rId22"/>
    <p:sldId id="379" r:id="rId23"/>
    <p:sldId id="380" r:id="rId24"/>
    <p:sldId id="391" r:id="rId25"/>
    <p:sldId id="381" r:id="rId26"/>
    <p:sldId id="383" r:id="rId27"/>
    <p:sldId id="387" r:id="rId28"/>
    <p:sldId id="355" r:id="rId29"/>
    <p:sldId id="279" r:id="rId30"/>
    <p:sldId id="390" r:id="rId31"/>
    <p:sldId id="3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931" y="-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27/8/2020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904191-6383-417F-8643-ACB4CF602AA5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3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AFCCC0-129B-402C-99E9-F668FB78DB9D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12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AFCCC0-129B-402C-99E9-F668FB78DB9D}" type="slidenum">
              <a:rPr lang="vi-VN" altLang="en-US" sz="1200" smtClean="0">
                <a:solidFill>
                  <a:srgbClr val="000000"/>
                </a:solidFill>
              </a:rPr>
              <a:pPr/>
              <a:t>13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5E22E-FB7F-4416-830E-04218689950B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14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D08F9C-80AC-4768-AB4A-3F716E5B3565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15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50C656-6ECC-4079-B4D1-258D748E79D9}" type="slidenum">
              <a:rPr lang="vi-VN" altLang="en-US" sz="1200" smtClean="0">
                <a:solidFill>
                  <a:srgbClr val="000000"/>
                </a:solidFill>
              </a:rPr>
              <a:pPr eaLnBrk="1" hangingPunct="1"/>
              <a:t>16</a:t>
            </a:fld>
            <a:endParaRPr lang="vi-V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382621-B0DC-450F-86B9-7A04828A387B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3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3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03753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29057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7155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44300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1490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5334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44189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48159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3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0563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1201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85161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75533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63099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23227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76311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68500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1212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73201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5783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09268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90711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72921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05979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51831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806347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31856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35916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59909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7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9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39248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423967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41948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436260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46147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BFF216-ECDE-4E77-AE98-DA9BB993F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1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5819733-D64A-4B27-802D-5A842D301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6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65F54A-DC4B-4C2F-AB3A-F6EC772FE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67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D0476E-8ADE-48D0-9208-FC2C2069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9517918-3D8F-4757-86B4-180C45D63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5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0168F1-1F7D-4D58-958B-44B71D0F5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2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BE1FFF-9F84-46EE-A22F-0CB783040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561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5FEA4CF-B45A-4AA3-98B9-D25BDAB54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0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42DEA2-422B-4A4D-9643-22CB02186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4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9A2D28-5F2F-43F7-A9B7-1D2B55374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7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EDCA2B-42C4-422F-875C-1D7DA2263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3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01D5E11-D049-42D0-A3B5-D1B723EF1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0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C49FD5-46A0-44DA-8DC8-02FDA96C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3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E00B-E8AD-41CF-87A9-667B5A649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516581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0FDD-2D03-470F-AD85-9C12A9EFA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37931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4F-46FB-4EFF-95B2-B1DD1DBC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8520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5812-4A77-4CEE-85F6-EAA519550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7892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3571-9CC1-4F1F-9430-390F816D8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859180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3950-3806-46B2-8AA6-5D8CD3193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75539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3F2F-FDD2-491C-BDCE-004AB6A0F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46245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5E2B-3583-4085-8C74-25EAEF81C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62219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7D4-F46F-46F8-B5B2-BEA8C1786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63474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7029-176F-4C1D-8291-232A1C0F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997542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F7ED-C85B-4C26-9E98-2DB0472ED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87668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3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34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3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3" y="6356368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71821-0633-470F-93B0-F038D23BBC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2679E-AFEC-41EE-ADFE-C688004A2B5E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5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3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609600" y="2514600"/>
            <a:ext cx="11684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chuyên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438151" y="1655763"/>
            <a:ext cx="129921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Calibri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Calibri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839200" y="1295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0566400" y="457200"/>
            <a:ext cx="8128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689600" y="1066800"/>
            <a:ext cx="11176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219200" y="381000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454400" y="12192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914400" y="1676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990851" y="4621224"/>
            <a:ext cx="5981700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TOÁN– Lớp 1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22400" y="685800"/>
            <a:ext cx="95504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Hội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0" y="14288"/>
            <a:ext cx="6468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8949" y="5671452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87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84" y="125422"/>
            <a:ext cx="13208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90" y="195263"/>
            <a:ext cx="125518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6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3076580"/>
            <a:ext cx="186266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7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7201" y="3124202"/>
            <a:ext cx="186266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0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1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2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3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4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5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26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7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5610234"/>
            <a:ext cx="1155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600" end="596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0676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0"/>
          <p:cNvSpPr txBox="1">
            <a:spLocks noChangeArrowheads="1"/>
          </p:cNvSpPr>
          <p:nvPr/>
        </p:nvSpPr>
        <p:spPr bwMode="auto">
          <a:xfrm>
            <a:off x="408517" y="-136525"/>
            <a:ext cx="1117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Bài 1: Tính nhẩm: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11176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788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0"/>
          <p:cNvSpPr txBox="1">
            <a:spLocks noChangeArrowheads="1"/>
          </p:cNvSpPr>
          <p:nvPr/>
        </p:nvSpPr>
        <p:spPr bwMode="auto">
          <a:xfrm>
            <a:off x="408517" y="-78334"/>
            <a:ext cx="1117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Bài 1: Tính nhẩm: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3" y="1422092"/>
            <a:ext cx="2164837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1164" y="1416149"/>
            <a:ext cx="2163078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645" y="1417329"/>
            <a:ext cx="2160924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070642" y="161002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4 </a:t>
            </a:r>
            <a:r>
              <a:rPr lang="en-US" sz="2800" b="1" dirty="0"/>
              <a:t>– </a:t>
            </a:r>
            <a:r>
              <a:rPr lang="en-US" sz="2800" b="1" dirty="0" smtClean="0"/>
              <a:t>3 </a:t>
            </a:r>
            <a:r>
              <a:rPr lang="en-US" sz="2800" b="1" dirty="0"/>
              <a:t>=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65095" y="2153132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</a:t>
            </a:r>
            <a:r>
              <a:rPr lang="en-US" sz="2800" b="1" dirty="0" smtClean="0"/>
              <a:t> </a:t>
            </a:r>
            <a:r>
              <a:rPr lang="en-US" sz="2800" b="1" dirty="0"/>
              <a:t>– 1</a:t>
            </a:r>
            <a:r>
              <a:rPr lang="en-US" sz="2800" b="1" dirty="0" smtClean="0"/>
              <a:t> </a:t>
            </a:r>
            <a:r>
              <a:rPr lang="en-US" sz="2800" b="1" dirty="0"/>
              <a:t>=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54016" y="2707337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</a:t>
            </a:r>
            <a:r>
              <a:rPr lang="en-US" sz="2800" b="1" dirty="0" smtClean="0"/>
              <a:t> </a:t>
            </a:r>
            <a:r>
              <a:rPr lang="en-US" sz="2800" b="1" dirty="0"/>
              <a:t>– </a:t>
            </a:r>
            <a:r>
              <a:rPr lang="en-US" sz="2800" b="1" dirty="0" smtClean="0"/>
              <a:t>5 </a:t>
            </a:r>
            <a:r>
              <a:rPr lang="en-US" sz="2800" b="1" dirty="0"/>
              <a:t>=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93762" y="1604318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4 </a:t>
            </a:r>
            <a:r>
              <a:rPr lang="en-US" sz="2800" b="1" dirty="0"/>
              <a:t>– 1</a:t>
            </a:r>
            <a:r>
              <a:rPr lang="en-US" sz="2800" b="1" dirty="0" smtClean="0"/>
              <a:t> </a:t>
            </a:r>
            <a:r>
              <a:rPr lang="en-US" sz="2800" b="1" dirty="0"/>
              <a:t>=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68825" y="218054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</a:t>
            </a:r>
            <a:r>
              <a:rPr lang="en-US" sz="2800" b="1" dirty="0" smtClean="0"/>
              <a:t> </a:t>
            </a:r>
            <a:r>
              <a:rPr lang="en-US" sz="2800" b="1" dirty="0"/>
              <a:t>– 1</a:t>
            </a:r>
            <a:r>
              <a:rPr lang="en-US" sz="2800" b="1" dirty="0" smtClean="0"/>
              <a:t> </a:t>
            </a:r>
            <a:r>
              <a:rPr lang="en-US" sz="2800" b="1" dirty="0"/>
              <a:t>=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85448" y="2729355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</a:t>
            </a:r>
            <a:r>
              <a:rPr lang="en-US" sz="2800" b="1" dirty="0" smtClean="0"/>
              <a:t> </a:t>
            </a:r>
            <a:r>
              <a:rPr lang="en-US" sz="2800" b="1" dirty="0"/>
              <a:t>– 5</a:t>
            </a:r>
            <a:r>
              <a:rPr lang="en-US" sz="2800" b="1" dirty="0" smtClean="0"/>
              <a:t> </a:t>
            </a:r>
            <a:r>
              <a:rPr lang="en-US" sz="2800" b="1" dirty="0"/>
              <a:t>=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0" y="1570064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5</a:t>
            </a:r>
            <a:r>
              <a:rPr lang="en-US" sz="2800" b="1" dirty="0" smtClean="0"/>
              <a:t> </a:t>
            </a:r>
            <a:r>
              <a:rPr lang="en-US" sz="2800" b="1" dirty="0"/>
              <a:t>– 4</a:t>
            </a:r>
            <a:r>
              <a:rPr lang="en-US" sz="2800" b="1" dirty="0" smtClean="0"/>
              <a:t> </a:t>
            </a:r>
            <a:r>
              <a:rPr lang="en-US" sz="2800" b="1" dirty="0"/>
              <a:t>=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41307" y="212472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6</a:t>
            </a:r>
            <a:r>
              <a:rPr lang="en-US" sz="2800" b="1" dirty="0" smtClean="0"/>
              <a:t> </a:t>
            </a:r>
            <a:r>
              <a:rPr lang="en-US" sz="2800" b="1" dirty="0"/>
              <a:t>– </a:t>
            </a:r>
            <a:r>
              <a:rPr lang="en-US" sz="2800" b="1" dirty="0" smtClean="0"/>
              <a:t>3 </a:t>
            </a:r>
            <a:r>
              <a:rPr lang="en-US" sz="2800" b="1" dirty="0"/>
              <a:t>=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142310" y="2743511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/>
              <a:t>3</a:t>
            </a:r>
            <a:r>
              <a:rPr lang="en-US" sz="2800" b="1" dirty="0" smtClean="0"/>
              <a:t> </a:t>
            </a:r>
            <a:r>
              <a:rPr lang="en-US" sz="2800" b="1" dirty="0"/>
              <a:t>– </a:t>
            </a:r>
            <a:r>
              <a:rPr lang="en-US" sz="2800" b="1" dirty="0" smtClean="0"/>
              <a:t>3 </a:t>
            </a:r>
            <a:r>
              <a:rPr lang="en-US" sz="2800" b="1" dirty="0"/>
              <a:t>=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5235" y="1589160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99427" y="1604317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68001" y="267261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208569" y="216234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288421" y="2180540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282809" y="2729355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184627" y="159192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61910" y="149767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0265292" y="2037041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318172" y="2677009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…. </a:t>
            </a:r>
            <a:endParaRPr lang="en-US" sz="2800" b="1" dirty="0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187393" y="2168289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170767" y="2675382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299427" y="1596005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85575" y="2153423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318826" y="2717394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0318171" y="1517831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0306857" y="2097706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0278535" y="2713158"/>
            <a:ext cx="7941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16-Point Star 49"/>
          <p:cNvSpPr/>
          <p:nvPr/>
        </p:nvSpPr>
        <p:spPr>
          <a:xfrm>
            <a:off x="1736069" y="3682538"/>
            <a:ext cx="8161633" cy="2493817"/>
          </a:xfrm>
          <a:prstGeom prst="star16">
            <a:avLst/>
          </a:prstGeom>
          <a:solidFill>
            <a:srgbClr val="F0A2E7"/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607420" y="4413800"/>
            <a:ext cx="6043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Trò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chơi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Xì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điện</a:t>
            </a:r>
            <a:endParaRPr lang="en-US" sz="6000" b="1" kern="0" dirty="0">
              <a:ln w="17780" cmpd="sng">
                <a:solidFill>
                  <a:srgbClr val="A991CB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056782" y="2701790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– </a:t>
            </a:r>
            <a:r>
              <a:rPr lang="en-US" sz="2800" b="1" dirty="0" smtClean="0">
                <a:solidFill>
                  <a:srgbClr val="FF0000"/>
                </a:solidFill>
              </a:rPr>
              <a:t>5 </a:t>
            </a:r>
            <a:r>
              <a:rPr lang="en-US" sz="2800" b="1" dirty="0">
                <a:solidFill>
                  <a:srgbClr val="FF0000"/>
                </a:solidFill>
              </a:rPr>
              <a:t>= 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145076" y="2746277"/>
            <a:ext cx="12403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– </a:t>
            </a:r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>
                <a:solidFill>
                  <a:srgbClr val="FF0000"/>
                </a:solidFill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29857530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0" grpId="1" animBg="1"/>
      <p:bldP spid="51" grpId="0"/>
      <p:bldP spid="51" grpId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0"/>
          <p:cNvSpPr txBox="1">
            <a:spLocks noChangeArrowheads="1"/>
          </p:cNvSpPr>
          <p:nvPr/>
        </p:nvSpPr>
        <p:spPr bwMode="auto">
          <a:xfrm>
            <a:off x="408517" y="-192088"/>
            <a:ext cx="11176000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Bài 2: Tìm các phép tính có kết quả là 2: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7" y="852488"/>
            <a:ext cx="11478683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242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0"/>
          <p:cNvSpPr txBox="1">
            <a:spLocks noChangeArrowheads="1"/>
          </p:cNvSpPr>
          <p:nvPr/>
        </p:nvSpPr>
        <p:spPr bwMode="auto">
          <a:xfrm>
            <a:off x="408517" y="-192088"/>
            <a:ext cx="11176000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</a:rPr>
              <a:t> 2: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Tô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màu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70403" y="11731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81800" y="1152525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91087" y="11430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4637" y="21336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44003" y="22098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07203" y="22098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74637" y="31797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7870" y="3200400"/>
            <a:ext cx="1621367" cy="4778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07203" y="3179768"/>
            <a:ext cx="1621367" cy="47783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6 - 2</a:t>
            </a:r>
          </a:p>
        </p:txBody>
      </p:sp>
      <p:pic>
        <p:nvPicPr>
          <p:cNvPr id="419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43000"/>
            <a:ext cx="27432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313406" y="3956843"/>
            <a:ext cx="2269393" cy="1263534"/>
          </a:xfrm>
          <a:prstGeom prst="cloudCallout">
            <a:avLst>
              <a:gd name="adj1" fmla="val -3720"/>
              <a:gd name="adj2" fmla="val -1310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28543" y="4256094"/>
            <a:ext cx="154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2 - 0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673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2" grpId="0" animBg="1"/>
      <p:bldP spid="2" grpId="1" animBg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0"/>
          <p:cNvSpPr txBox="1">
            <a:spLocks noChangeArrowheads="1"/>
          </p:cNvSpPr>
          <p:nvPr/>
        </p:nvSpPr>
        <p:spPr bwMode="auto">
          <a:xfrm>
            <a:off x="734955" y="-71954"/>
            <a:ext cx="1210223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</a:rPr>
              <a:t>Bài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3: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3200" y="188913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01837" y="10207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30637" y="1000125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59437" y="990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969348" y="4017968"/>
            <a:ext cx="1608822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32237" y="4038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56803" y="47244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6 - 6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746983" y="305296"/>
            <a:ext cx="4778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73037" y="10207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44237" y="1046168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5437" y="10668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1 - 1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99203" y="17827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28003" y="1762124"/>
            <a:ext cx="1621367" cy="55743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956803" y="1752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70403" y="17827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3 - 2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641603" y="1808165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2 - 2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99203" y="2524125"/>
            <a:ext cx="1621367" cy="5714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28003" y="2505075"/>
            <a:ext cx="1621367" cy="5650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956803" y="2493968"/>
            <a:ext cx="1621367" cy="57021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70403" y="2524125"/>
            <a:ext cx="1621367" cy="5714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99203" y="3276600"/>
            <a:ext cx="1621367" cy="5669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128003" y="3267074"/>
            <a:ext cx="1621368" cy="57648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956803" y="3276600"/>
            <a:ext cx="1621367" cy="5669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28003" y="1752600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70403" y="2524125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315829" y="2530475"/>
            <a:ext cx="1621367" cy="56508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969348" y="2497223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138741" y="3276600"/>
            <a:ext cx="1621367" cy="56696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952724" y="4017968"/>
            <a:ext cx="1621367" cy="566963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758062" y="283123"/>
            <a:ext cx="4778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itchFamily="18" charset="0"/>
              </a:rPr>
              <a:t>Nêu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phép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thiếu</a:t>
            </a:r>
            <a:r>
              <a:rPr lang="en-US" sz="2800" b="1" dirty="0" smtClean="0">
                <a:latin typeface="Times New Roman" pitchFamily="18" charset="0"/>
              </a:rPr>
              <a:t>:</a:t>
            </a:r>
            <a:endParaRPr lang="en-US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62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305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AM DUONG\Desktop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55" y="55501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4036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8" name="Text Box 652"/>
          <p:cNvSpPr txBox="1">
            <a:spLocks noChangeArrowheads="1"/>
          </p:cNvSpPr>
          <p:nvPr/>
        </p:nvSpPr>
        <p:spPr bwMode="auto">
          <a:xfrm>
            <a:off x="62638" y="231208"/>
            <a:ext cx="46547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Trò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chơi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: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Hái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táo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</a:p>
        </p:txBody>
      </p:sp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1085850" y="4376298"/>
            <a:ext cx="4197349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89" y="1253375"/>
            <a:ext cx="2264833" cy="168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03" y="265574"/>
            <a:ext cx="22690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616080"/>
            <a:ext cx="23368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85766"/>
            <a:ext cx="2286000" cy="179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TextBox 9"/>
          <p:cNvSpPr txBox="1">
            <a:spLocks noChangeArrowheads="1"/>
          </p:cNvSpPr>
          <p:nvPr/>
        </p:nvSpPr>
        <p:spPr bwMode="auto">
          <a:xfrm>
            <a:off x="6376798" y="914866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6 -    = 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877750" y="898991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136973" y="1828804"/>
            <a:ext cx="205951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B0F0"/>
                </a:solidFill>
                <a:latin typeface="Arial" charset="0"/>
              </a:rPr>
              <a:t>2 </a:t>
            </a: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- </a:t>
            </a:r>
            <a:r>
              <a:rPr lang="en-US" sz="2800" b="1" dirty="0" smtClean="0">
                <a:solidFill>
                  <a:srgbClr val="00B0F0"/>
                </a:solidFill>
                <a:latin typeface="Arial" charset="0"/>
              </a:rPr>
              <a:t>2 </a:t>
            </a: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= 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322376" y="1828804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7514712" y="2295530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   - 2 = 2</a:t>
            </a:r>
          </a:p>
        </p:txBody>
      </p:sp>
      <p:sp>
        <p:nvSpPr>
          <p:cNvPr id="43025" name="TextBox 30"/>
          <p:cNvSpPr txBox="1">
            <a:spLocks noChangeArrowheads="1"/>
          </p:cNvSpPr>
          <p:nvPr/>
        </p:nvSpPr>
        <p:spPr bwMode="auto">
          <a:xfrm>
            <a:off x="10038086" y="1850974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  <a:latin typeface="Arial" charset="0"/>
              </a:rPr>
              <a:t> 5 -    = 2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0656529" y="1860499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880327" y="894229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287469" y="182525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0 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514712" y="2295530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?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529990" y="2318506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0668768" y="1852936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02369" y="1219589"/>
            <a:ext cx="2264833" cy="1764687"/>
            <a:chOff x="179979" y="2268998"/>
            <a:chExt cx="1698625" cy="1570745"/>
          </a:xfrm>
        </p:grpSpPr>
        <p:pic>
          <p:nvPicPr>
            <p:cNvPr id="44065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79" y="2268998"/>
              <a:ext cx="1698625" cy="1570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6" name="TextBox 1"/>
            <p:cNvSpPr txBox="1">
              <a:spLocks noChangeArrowheads="1"/>
            </p:cNvSpPr>
            <p:nvPr/>
          </p:nvSpPr>
          <p:spPr bwMode="auto">
            <a:xfrm>
              <a:off x="791210" y="2811442"/>
              <a:ext cx="5699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6073881" y="242603"/>
            <a:ext cx="2264833" cy="1750540"/>
            <a:chOff x="186214" y="1795462"/>
            <a:chExt cx="1698625" cy="1524000"/>
          </a:xfrm>
        </p:grpSpPr>
        <p:pic>
          <p:nvPicPr>
            <p:cNvPr id="44063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4" name="TextBox 30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59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7149678" y="1599454"/>
            <a:ext cx="2457991" cy="1775513"/>
            <a:chOff x="186214" y="1795462"/>
            <a:chExt cx="1698625" cy="1524000"/>
          </a:xfrm>
        </p:grpSpPr>
        <p:pic>
          <p:nvPicPr>
            <p:cNvPr id="44061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2" name="TextBox 34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58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9707651" y="1166355"/>
            <a:ext cx="2412304" cy="1813834"/>
            <a:chOff x="186214" y="1795462"/>
            <a:chExt cx="1698625" cy="1524000"/>
          </a:xfrm>
        </p:grpSpPr>
        <p:pic>
          <p:nvPicPr>
            <p:cNvPr id="44059" name="Picture 5" descr="C:\Users\CAM DUONG\Desktop\2000px-Red_apple_with_leaf.sv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4" y="1795462"/>
              <a:ext cx="16986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0" name="TextBox 37"/>
            <p:cNvSpPr txBox="1">
              <a:spLocks noChangeArrowheads="1"/>
            </p:cNvSpPr>
            <p:nvPr/>
          </p:nvSpPr>
          <p:spPr bwMode="auto">
            <a:xfrm>
              <a:off x="791210" y="2352675"/>
              <a:ext cx="5699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</a:rPr>
                <a:t>4</a:t>
              </a:r>
            </a:p>
          </p:txBody>
        </p:sp>
      </p:grpSp>
      <p:pic>
        <p:nvPicPr>
          <p:cNvPr id="4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0" end="1108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9861" y="6254310"/>
            <a:ext cx="649817" cy="487363"/>
          </a:xfrm>
          <a:prstGeom prst="rect">
            <a:avLst/>
          </a:prstGeom>
        </p:spPr>
      </p:pic>
      <p:pic>
        <p:nvPicPr>
          <p:cNvPr id="44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334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9968" y="6254310"/>
            <a:ext cx="649817" cy="487363"/>
          </a:xfrm>
          <a:prstGeom prst="rect">
            <a:avLst/>
          </a:prstGeom>
        </p:spPr>
      </p:pic>
      <p:pic>
        <p:nvPicPr>
          <p:cNvPr id="40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00" end="1265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3280" y="6254309"/>
            <a:ext cx="649817" cy="487363"/>
          </a:xfrm>
          <a:prstGeom prst="rect">
            <a:avLst/>
          </a:prstGeom>
        </p:spPr>
      </p:pic>
      <p:pic>
        <p:nvPicPr>
          <p:cNvPr id="42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11932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7481" y="6254308"/>
            <a:ext cx="649817" cy="487363"/>
          </a:xfrm>
          <a:prstGeom prst="rect">
            <a:avLst/>
          </a:prstGeom>
        </p:spPr>
      </p:pic>
      <p:sp>
        <p:nvSpPr>
          <p:cNvPr id="39" name="Rectangle: Rounded Corners 179">
            <a:extLst>
              <a:ext uri="{FF2B5EF4-FFF2-40B4-BE49-F238E27FC236}"/>
            </a:extLst>
          </p:cNvPr>
          <p:cNvSpPr/>
          <p:nvPr/>
        </p:nvSpPr>
        <p:spPr>
          <a:xfrm>
            <a:off x="73818" y="835491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/>
            </a:extLst>
          </p:cNvPr>
          <p:cNvSpPr/>
          <p:nvPr/>
        </p:nvSpPr>
        <p:spPr>
          <a:xfrm>
            <a:off x="72231" y="835491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>
              <a:ext uri="{FF2B5EF4-FFF2-40B4-BE49-F238E27FC236}"/>
            </a:extLst>
          </p:cNvPr>
          <p:cNvSpPr/>
          <p:nvPr/>
        </p:nvSpPr>
        <p:spPr>
          <a:xfrm>
            <a:off x="76992" y="816441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/>
            </a:extLst>
          </p:cNvPr>
          <p:cNvSpPr/>
          <p:nvPr/>
        </p:nvSpPr>
        <p:spPr>
          <a:xfrm>
            <a:off x="35718" y="821203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/>
            </a:extLst>
          </p:cNvPr>
          <p:cNvSpPr/>
          <p:nvPr/>
        </p:nvSpPr>
        <p:spPr>
          <a:xfrm>
            <a:off x="57942" y="825966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/>
            </a:extLst>
          </p:cNvPr>
          <p:cNvSpPr/>
          <p:nvPr/>
        </p:nvSpPr>
        <p:spPr>
          <a:xfrm>
            <a:off x="45242" y="838666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/>
            </a:extLst>
          </p:cNvPr>
          <p:cNvSpPr/>
          <p:nvPr/>
        </p:nvSpPr>
        <p:spPr>
          <a:xfrm>
            <a:off x="59531" y="838666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9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34131" y="838666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0" name="Rectangle: Rounded Corners 179">
            <a:extLst>
              <a:ext uri="{FF2B5EF4-FFF2-40B4-BE49-F238E27FC236}"/>
            </a:extLst>
          </p:cNvPr>
          <p:cNvSpPr/>
          <p:nvPr/>
        </p:nvSpPr>
        <p:spPr>
          <a:xfrm>
            <a:off x="73817" y="886655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>
              <a:ext uri="{FF2B5EF4-FFF2-40B4-BE49-F238E27FC236}"/>
            </a:extLst>
          </p:cNvPr>
          <p:cNvSpPr/>
          <p:nvPr/>
        </p:nvSpPr>
        <p:spPr>
          <a:xfrm>
            <a:off x="72230" y="886655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>
              <a:ext uri="{FF2B5EF4-FFF2-40B4-BE49-F238E27FC236}"/>
            </a:extLst>
          </p:cNvPr>
          <p:cNvSpPr/>
          <p:nvPr/>
        </p:nvSpPr>
        <p:spPr>
          <a:xfrm>
            <a:off x="76991" y="867605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>
              <a:ext uri="{FF2B5EF4-FFF2-40B4-BE49-F238E27FC236}"/>
            </a:extLst>
          </p:cNvPr>
          <p:cNvSpPr/>
          <p:nvPr/>
        </p:nvSpPr>
        <p:spPr>
          <a:xfrm>
            <a:off x="35717" y="872367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>
              <a:ext uri="{FF2B5EF4-FFF2-40B4-BE49-F238E27FC236}"/>
            </a:extLst>
          </p:cNvPr>
          <p:cNvSpPr/>
          <p:nvPr/>
        </p:nvSpPr>
        <p:spPr>
          <a:xfrm>
            <a:off x="57941" y="877130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>
              <a:ext uri="{FF2B5EF4-FFF2-40B4-BE49-F238E27FC236}"/>
            </a:extLst>
          </p:cNvPr>
          <p:cNvSpPr/>
          <p:nvPr/>
        </p:nvSpPr>
        <p:spPr>
          <a:xfrm>
            <a:off x="45241" y="889830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>
              <a:ext uri="{FF2B5EF4-FFF2-40B4-BE49-F238E27FC236}"/>
            </a:extLst>
          </p:cNvPr>
          <p:cNvSpPr/>
          <p:nvPr/>
        </p:nvSpPr>
        <p:spPr>
          <a:xfrm>
            <a:off x="59530" y="889830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7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34130" y="889830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8" name="Rectangle: Rounded Corners 179">
            <a:extLst>
              <a:ext uri="{FF2B5EF4-FFF2-40B4-BE49-F238E27FC236}"/>
            </a:extLst>
          </p:cNvPr>
          <p:cNvSpPr/>
          <p:nvPr/>
        </p:nvSpPr>
        <p:spPr>
          <a:xfrm>
            <a:off x="80167" y="898089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9" name="Rectangle: Rounded Corners 180">
            <a:extLst>
              <a:ext uri="{FF2B5EF4-FFF2-40B4-BE49-F238E27FC236}"/>
            </a:extLst>
          </p:cNvPr>
          <p:cNvSpPr/>
          <p:nvPr/>
        </p:nvSpPr>
        <p:spPr>
          <a:xfrm>
            <a:off x="78580" y="898089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0" name="Rectangle: Rounded Corners 181">
            <a:extLst>
              <a:ext uri="{FF2B5EF4-FFF2-40B4-BE49-F238E27FC236}"/>
            </a:extLst>
          </p:cNvPr>
          <p:cNvSpPr/>
          <p:nvPr/>
        </p:nvSpPr>
        <p:spPr>
          <a:xfrm>
            <a:off x="83341" y="879039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1" name="Rectangle: Rounded Corners 182">
            <a:extLst>
              <a:ext uri="{FF2B5EF4-FFF2-40B4-BE49-F238E27FC236}"/>
            </a:extLst>
          </p:cNvPr>
          <p:cNvSpPr/>
          <p:nvPr/>
        </p:nvSpPr>
        <p:spPr>
          <a:xfrm>
            <a:off x="42067" y="883801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2" name="Rectangle: Rounded Corners 183">
            <a:extLst>
              <a:ext uri="{FF2B5EF4-FFF2-40B4-BE49-F238E27FC236}"/>
            </a:extLst>
          </p:cNvPr>
          <p:cNvSpPr/>
          <p:nvPr/>
        </p:nvSpPr>
        <p:spPr>
          <a:xfrm>
            <a:off x="64291" y="888564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3" name="Rectangle: Rounded Corners 184">
            <a:extLst>
              <a:ext uri="{FF2B5EF4-FFF2-40B4-BE49-F238E27FC236}"/>
            </a:extLst>
          </p:cNvPr>
          <p:cNvSpPr/>
          <p:nvPr/>
        </p:nvSpPr>
        <p:spPr>
          <a:xfrm>
            <a:off x="51591" y="901264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4" name="Rectangle: Rounded Corners 186">
            <a:extLst>
              <a:ext uri="{FF2B5EF4-FFF2-40B4-BE49-F238E27FC236}"/>
            </a:extLst>
          </p:cNvPr>
          <p:cNvSpPr/>
          <p:nvPr/>
        </p:nvSpPr>
        <p:spPr>
          <a:xfrm>
            <a:off x="65880" y="901264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5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40480" y="901264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66" name="Rectangle: Rounded Corners 179">
            <a:extLst>
              <a:ext uri="{FF2B5EF4-FFF2-40B4-BE49-F238E27FC236}"/>
            </a:extLst>
          </p:cNvPr>
          <p:cNvSpPr/>
          <p:nvPr/>
        </p:nvSpPr>
        <p:spPr>
          <a:xfrm>
            <a:off x="94452" y="918844"/>
            <a:ext cx="2068513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7" name="Rectangle: Rounded Corners 180">
            <a:extLst>
              <a:ext uri="{FF2B5EF4-FFF2-40B4-BE49-F238E27FC236}"/>
            </a:extLst>
          </p:cNvPr>
          <p:cNvSpPr/>
          <p:nvPr/>
        </p:nvSpPr>
        <p:spPr>
          <a:xfrm>
            <a:off x="92865" y="918844"/>
            <a:ext cx="20907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8" name="Rectangle: Rounded Corners 181">
            <a:extLst>
              <a:ext uri="{FF2B5EF4-FFF2-40B4-BE49-F238E27FC236}"/>
            </a:extLst>
          </p:cNvPr>
          <p:cNvSpPr/>
          <p:nvPr/>
        </p:nvSpPr>
        <p:spPr>
          <a:xfrm>
            <a:off x="97626" y="899794"/>
            <a:ext cx="20653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9" name="Rectangle: Rounded Corners 182">
            <a:extLst>
              <a:ext uri="{FF2B5EF4-FFF2-40B4-BE49-F238E27FC236}"/>
            </a:extLst>
          </p:cNvPr>
          <p:cNvSpPr/>
          <p:nvPr/>
        </p:nvSpPr>
        <p:spPr>
          <a:xfrm>
            <a:off x="56352" y="904556"/>
            <a:ext cx="2106613" cy="110331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70" name="Rectangle: Rounded Corners 183">
            <a:extLst>
              <a:ext uri="{FF2B5EF4-FFF2-40B4-BE49-F238E27FC236}"/>
            </a:extLst>
          </p:cNvPr>
          <p:cNvSpPr/>
          <p:nvPr/>
        </p:nvSpPr>
        <p:spPr>
          <a:xfrm>
            <a:off x="78576" y="909319"/>
            <a:ext cx="20907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1" name="Rectangle: Rounded Corners 184">
            <a:extLst>
              <a:ext uri="{FF2B5EF4-FFF2-40B4-BE49-F238E27FC236}"/>
            </a:extLst>
          </p:cNvPr>
          <p:cNvSpPr/>
          <p:nvPr/>
        </p:nvSpPr>
        <p:spPr>
          <a:xfrm>
            <a:off x="65876" y="922019"/>
            <a:ext cx="2103438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2" name="Rectangle: Rounded Corners 186">
            <a:extLst>
              <a:ext uri="{FF2B5EF4-FFF2-40B4-BE49-F238E27FC236}"/>
            </a:extLst>
          </p:cNvPr>
          <p:cNvSpPr/>
          <p:nvPr/>
        </p:nvSpPr>
        <p:spPr>
          <a:xfrm>
            <a:off x="80165" y="922019"/>
            <a:ext cx="2078037" cy="11033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73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54765" y="922019"/>
            <a:ext cx="2103437" cy="11033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  <p:extLst>
      <p:ext uri="{BB962C8B-B14F-4D97-AF65-F5344CB8AC3E}">
        <p14:creationId xmlns:p14="http://schemas.microsoft.com/office/powerpoint/2010/main" val="246471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250"/>
                            </p:stCondLst>
                            <p:childTnLst>
                              <p:par>
                                <p:cTn id="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8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20122 0.4775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249E-6 3.7037E-7 L -0.35121 0.6340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1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 nodeType="clickPar">
                      <p:stCondLst>
                        <p:cond delay="0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 nodeType="clickPar">
                      <p:stCondLst>
                        <p:cond delay="indefinite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015E-6 -2.96296E-6 L -0.41369 0.42755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85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500"/>
                            </p:stCondLst>
                            <p:childTnLst>
                              <p:par>
                                <p:cTn id="3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000"/>
                            </p:stCondLst>
                            <p:childTnLst>
                              <p:par>
                                <p:cTn id="3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0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 nodeType="clickPar">
                      <p:stCondLst>
                        <p:cond delay="0"/>
                      </p:stCondLst>
                      <p:childTnLst>
                        <p:par>
                          <p:cTn id="3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 nodeType="clickPar">
                      <p:stCondLst>
                        <p:cond delay="indefinite"/>
                      </p:stCondLst>
                      <p:childTnLst>
                        <p:par>
                          <p:cTn id="3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68E-6 -2.22222E-6 L -0.57576 0.46875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95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6" dur="69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2" dur="71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8" dur="72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4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3020" grpId="0"/>
      <p:bldP spid="43020" grpId="1"/>
      <p:bldP spid="23" grpId="0"/>
      <p:bldP spid="23" grpId="1"/>
      <p:bldP spid="23" grpId="2"/>
      <p:bldP spid="43022" grpId="0"/>
      <p:bldP spid="43022" grpId="1"/>
      <p:bldP spid="43022" grpId="2"/>
      <p:bldP spid="28" grpId="0"/>
      <p:bldP spid="28" grpId="1"/>
      <p:bldP spid="28" grpId="2"/>
      <p:bldP spid="43024" grpId="0"/>
      <p:bldP spid="43024" grpId="1"/>
      <p:bldP spid="43025" grpId="0"/>
      <p:bldP spid="43025" grpId="1"/>
      <p:bldP spid="32" grpId="0"/>
      <p:bldP spid="32" grpId="1"/>
      <p:bldP spid="32" grpId="2"/>
      <p:bldP spid="20" grpId="0"/>
      <p:bldP spid="20" grpId="1"/>
      <p:bldP spid="20" grpId="2"/>
      <p:bldP spid="21" grpId="0"/>
      <p:bldP spid="21" grpId="1"/>
      <p:bldP spid="22" grpId="0"/>
      <p:bldP spid="22" grpId="1"/>
      <p:bldP spid="22" grpId="2"/>
      <p:bldP spid="24" grpId="0"/>
      <p:bldP spid="24" grpId="1"/>
      <p:bldP spid="29" grpId="0"/>
      <p:bldP spid="29" grpId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4" grpId="2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2" grpId="2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905475" y="1524000"/>
            <a:ext cx="3492668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3 – 1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14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3094163" y="1649819"/>
            <a:ext cx="821132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939345" y="2627312"/>
            <a:ext cx="3466407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5 – </a:t>
            </a: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16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3084003" y="2743211"/>
            <a:ext cx="831292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920874" y="3770312"/>
            <a:ext cx="3466407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4 – 3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0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3078461" y="3894524"/>
            <a:ext cx="82021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6737008" y="1560512"/>
            <a:ext cx="3524592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6 – 6 =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2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8875205" y="1636713"/>
            <a:ext cx="817419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6741624" y="2667000"/>
            <a:ext cx="3553229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5 –       = 2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4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8065188" y="2743211"/>
            <a:ext cx="78786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6772104" y="3810000"/>
            <a:ext cx="3489496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– </a:t>
            </a: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en-SG" sz="4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= 3 </a:t>
            </a:r>
            <a:endParaRPr lang="en-SG" sz="40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6" name="Rectangle: Rounded Corners 3">
            <a:extLst>
              <a:ext uri="{FF2B5EF4-FFF2-40B4-BE49-F238E27FC236}"/>
            </a:extLst>
          </p:cNvPr>
          <p:cNvSpPr/>
          <p:nvPr/>
        </p:nvSpPr>
        <p:spPr>
          <a:xfrm>
            <a:off x="7240393" y="3935830"/>
            <a:ext cx="798481" cy="7123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25111" y="3957567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1720" y="2758669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820" y="2743200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25574" y="1646001"/>
            <a:ext cx="78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7739" y="3894513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56489" y="1676400"/>
            <a:ext cx="112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09518" y="74518"/>
            <a:ext cx="6043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Trò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chơi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Đố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kern="0" dirty="0" err="1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vui</a:t>
            </a:r>
            <a:r>
              <a:rPr lang="en-US" sz="6000" b="1" kern="0" dirty="0" smtClean="0">
                <a:ln w="17780" cmpd="sng">
                  <a:solidFill>
                    <a:srgbClr val="A991C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</a:rPr>
              <a:t>?</a:t>
            </a:r>
            <a:endParaRPr lang="en-US" sz="6000" b="1" kern="0" dirty="0">
              <a:ln w="17780" cmpd="sng">
                <a:solidFill>
                  <a:srgbClr val="A991CB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33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3087" r="22487" b="298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200151" y="692150"/>
            <a:ext cx="99568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các thầy cô giáo!</a:t>
            </a:r>
            <a:endParaRPr lang="en-US" sz="44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993366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4064000" y="4852988"/>
            <a:ext cx="73152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Chóc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c¸c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con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ngoan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häc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giái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  <a:cs typeface="Arial" charset="0"/>
              </a:rPr>
              <a:t>! 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5486400" y="4314825"/>
            <a:ext cx="3759200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 Chµo c¸c con !</a:t>
            </a:r>
          </a:p>
        </p:txBody>
      </p:sp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6659033" y="2667005"/>
            <a:ext cx="13523384" cy="1655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KÝnh chóc c¸c thÇy c« m¹nh khoÎ, h¹nh phóc!</a:t>
            </a:r>
          </a:p>
        </p:txBody>
      </p:sp>
      <p:pic>
        <p:nvPicPr>
          <p:cNvPr id="47111" name="Picture 6" descr="3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033" y="3505200"/>
            <a:ext cx="5346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8" y="1809750"/>
            <a:ext cx="84243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37" y="1809750"/>
            <a:ext cx="844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4" y="2190750"/>
            <a:ext cx="84243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284" y="2038350"/>
            <a:ext cx="84454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223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6 0.01063 L -1.73194 0.02104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27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5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5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5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2" presetID="55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55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1" grpId="1" animBg="1"/>
      <p:bldP spid="27651" grpId="2" animBg="1"/>
      <p:bldP spid="27651" grpId="3" animBg="1"/>
      <p:bldP spid="27651" grpId="4" animBg="1"/>
      <p:bldP spid="27651" grpId="5" animBg="1"/>
      <p:bldP spid="27654" grpId="0" animBg="1"/>
      <p:bldP spid="27654" grpId="1" animBg="1"/>
      <p:bldP spid="27654" grpId="2" animBg="1"/>
      <p:bldP spid="27654" grpId="3" animBg="1"/>
      <p:bldP spid="27654" grpId="4" animBg="1"/>
      <p:bldP spid="27654" grpId="5" animBg="1"/>
      <p:bldP spid="276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2652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340" y="3032923"/>
            <a:ext cx="649817" cy="487363"/>
          </a:xfrm>
          <a:prstGeom prst="rect">
            <a:avLst/>
          </a:prstGeom>
        </p:spPr>
      </p:pic>
      <p:pic>
        <p:nvPicPr>
          <p:cNvPr id="3" name="Bé Khoẻ Bé Ngoan - Nguyệt Hằ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11032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339" y="4041375"/>
            <a:ext cx="649817" cy="487363"/>
          </a:xfrm>
          <a:prstGeom prst="rect">
            <a:avLst/>
          </a:prstGeom>
        </p:spPr>
      </p:pic>
      <p:pic>
        <p:nvPicPr>
          <p:cNvPr id="4" name="Múa hát Thiếu nhi _ TIỂU HỌC 6_ DV HEO CON XINH TRÒ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397.5504" end="13392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035" y="6044444"/>
            <a:ext cx="604840" cy="453630"/>
          </a:xfrm>
          <a:prstGeom prst="rect">
            <a:avLst/>
          </a:prstGeom>
        </p:spPr>
      </p:pic>
      <p:pic>
        <p:nvPicPr>
          <p:cNvPr id="5" name="Múa hát Thiếu nhi _ TIỂU HỌC 6_ DV HEO CON XINH TRÒ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00" end="115303.4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117" y="6044449"/>
            <a:ext cx="691887" cy="5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7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55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46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94" y="2658118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94" y="569615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95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414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9" y="910027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AutoShape 10"/>
          <p:cNvSpPr>
            <a:spLocks noChangeArrowheads="1"/>
          </p:cNvSpPr>
          <p:nvPr/>
        </p:nvSpPr>
        <p:spPr bwMode="auto">
          <a:xfrm>
            <a:off x="1541563" y="1371600"/>
            <a:ext cx="8558415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 thuộc các phép tính trừ trong phạm vi 6</a:t>
            </a: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2438400" y="817563"/>
            <a:ext cx="772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46085" name="AutoShape 10"/>
          <p:cNvSpPr>
            <a:spLocks noChangeArrowheads="1"/>
          </p:cNvSpPr>
          <p:nvPr/>
        </p:nvSpPr>
        <p:spPr bwMode="auto">
          <a:xfrm>
            <a:off x="1612666" y="3062288"/>
            <a:ext cx="8487311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huống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trừ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chia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sẻ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lớp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395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90683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232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7605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</p:spTree>
    <p:extLst>
      <p:ext uri="{BB962C8B-B14F-4D97-AF65-F5344CB8AC3E}">
        <p14:creationId xmlns:p14="http://schemas.microsoft.com/office/powerpoint/2010/main" val="1397995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9600"/>
            <a:ext cx="11379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54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5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28E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3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1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9673" y="9060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7672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45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977673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0389" y="176924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89840" y="1747075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8212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54897" y="175538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83269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232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775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775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84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28085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99713" y="259379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956457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76516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19772" y="34583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956457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984829" y="34583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964769" y="42896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984829" y="42896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16" name="Rectangle 34815"/>
          <p:cNvSpPr/>
          <p:nvPr/>
        </p:nvSpPr>
        <p:spPr>
          <a:xfrm>
            <a:off x="10976516" y="519569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764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" grpId="0"/>
      <p:bldP spid="15" grpId="0"/>
      <p:bldP spid="20" grpId="0"/>
      <p:bldP spid="21" grpId="0"/>
      <p:bldP spid="39" grpId="0"/>
      <p:bldP spid="40" grpId="0"/>
      <p:bldP spid="36" grpId="0" animBg="1"/>
      <p:bldP spid="37" grpId="0" animBg="1"/>
      <p:bldP spid="38" grpId="0" animBg="1"/>
      <p:bldP spid="41" grpId="0" animBg="1"/>
      <p:bldP spid="42" grpId="0" animBg="1"/>
      <p:bldP spid="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33" grpId="0"/>
      <p:bldP spid="3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348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9" name="TextBox 51"/>
          <p:cNvSpPr txBox="1">
            <a:spLocks noChangeArrowheads="1"/>
          </p:cNvSpPr>
          <p:nvPr/>
        </p:nvSpPr>
        <p:spPr bwMode="auto">
          <a:xfrm>
            <a:off x="3286256" y="161946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61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33600" y="90683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65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97600" y="92271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922713"/>
            <a:ext cx="1828800" cy="533400"/>
          </a:xfrm>
          <a:prstGeom prst="roundRect">
            <a:avLst>
              <a:gd name="adj" fmla="val 248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9953" y="9227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17641" y="91440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445641" y="92271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136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68367" y="17394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200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232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367" y="17553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8357" y="1769248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94493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451237" y="1763701"/>
            <a:ext cx="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68367" y="257769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200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232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64367" y="2593566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00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232367" y="3439328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64367" y="3447641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32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4367" y="4294154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56053" y="5176053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96053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452797" y="26021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96053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452797" y="34500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452797" y="430627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16" name="Rectangle 34815"/>
          <p:cNvSpPr/>
          <p:nvPr/>
        </p:nvSpPr>
        <p:spPr>
          <a:xfrm>
            <a:off x="10444484" y="51873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8229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232363" y="1755362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232363" y="2593562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232363" y="3439324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232363" y="4294150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4" name="Rectangle 3"/>
          <p:cNvSpPr/>
          <p:nvPr/>
        </p:nvSpPr>
        <p:spPr>
          <a:xfrm>
            <a:off x="8406195" y="94738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406191" y="177472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406191" y="260205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406191" y="346205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406191" y="431115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4165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168363" y="1739487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168363" y="2577687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45717" y="259117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345713" y="176383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345713" y="94738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01596" y="922709"/>
            <a:ext cx="18288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502" y="9484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47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" grpId="0"/>
      <p:bldP spid="20" grpId="0"/>
      <p:bldP spid="40" grpId="1"/>
      <p:bldP spid="36" grpId="0" animBg="1"/>
      <p:bldP spid="38" grpId="0" animBg="1"/>
      <p:bldP spid="42" grpId="0" animBg="1"/>
      <p:bldP spid="2" grpId="0"/>
      <p:bldP spid="44" grpId="0"/>
      <p:bldP spid="46" grpId="1"/>
      <p:bldP spid="48" grpId="0" animBg="1"/>
      <p:bldP spid="50" grpId="0" animBg="1"/>
      <p:bldP spid="51" grpId="0" animBg="1"/>
      <p:bldP spid="53" grpId="0" animBg="1"/>
      <p:bldP spid="55" grpId="0" animBg="1"/>
      <p:bldP spid="56" grpId="0" animBg="1"/>
      <p:bldP spid="33" grpId="0"/>
      <p:bldP spid="58" grpId="1"/>
      <p:bldP spid="59" grpId="0"/>
      <p:bldP spid="61" grpId="1"/>
      <p:bldP spid="63" grpId="1"/>
      <p:bldP spid="34816" grpId="1"/>
      <p:bldP spid="64" grpId="0" animBg="1"/>
      <p:bldP spid="65" grpId="0" animBg="1"/>
      <p:bldP spid="66" grpId="0" animBg="1"/>
      <p:bldP spid="67" grpId="0" animBg="1"/>
      <p:bldP spid="68" grpId="0" animBg="1"/>
      <p:bldP spid="4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5" grpId="0"/>
      <p:bldP spid="76" grpId="0"/>
      <p:bldP spid="77" grpId="0"/>
      <p:bldP spid="78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pic>
        <p:nvPicPr>
          <p:cNvPr id="39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3378">
            <a:off x="11597229" y="1014430"/>
            <a:ext cx="5376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4862">
            <a:off x="7559090" y="1017963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164">
            <a:off x="3513678" y="999374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51"/>
          <p:cNvSpPr txBox="1">
            <a:spLocks noChangeArrowheads="1"/>
          </p:cNvSpPr>
          <p:nvPr/>
        </p:nvSpPr>
        <p:spPr bwMode="auto">
          <a:xfrm>
            <a:off x="3245156" y="161942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pic>
        <p:nvPicPr>
          <p:cNvPr id="56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7" y="1769977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79387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ounded Rectangle 59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pic>
        <p:nvPicPr>
          <p:cNvPr id="64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5511">
            <a:off x="6207734" y="2701925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506">
            <a:off x="10271734" y="2726489"/>
            <a:ext cx="5376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pic>
        <p:nvPicPr>
          <p:cNvPr id="72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4" y="3486816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308031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83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– 1 =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61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1 = 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985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97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29600" y="9144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1 = 4</a:t>
            </a:r>
          </a:p>
        </p:txBody>
      </p:sp>
      <p:pic>
        <p:nvPicPr>
          <p:cNvPr id="39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3378">
            <a:off x="10375718" y="1014428"/>
            <a:ext cx="5376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4862">
            <a:off x="7467646" y="1009650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164">
            <a:off x="3397295" y="1016000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51"/>
          <p:cNvSpPr txBox="1">
            <a:spLocks noChangeArrowheads="1"/>
          </p:cNvSpPr>
          <p:nvPr/>
        </p:nvSpPr>
        <p:spPr bwMode="auto">
          <a:xfrm>
            <a:off x="3947604" y="161940"/>
            <a:ext cx="73956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PHÉP TRỪ TRONG PHẠM VI 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33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– 2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165600" y="17367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2 = 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197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2 = 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29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61600" y="1752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2 = 4</a:t>
            </a:r>
          </a:p>
        </p:txBody>
      </p:sp>
      <p:pic>
        <p:nvPicPr>
          <p:cNvPr id="56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30" y="173672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ounded Rectangle 59"/>
          <p:cNvSpPr/>
          <p:nvPr/>
        </p:nvSpPr>
        <p:spPr>
          <a:xfrm>
            <a:off x="4165600" y="257492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– 3 = 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97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229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3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61600" y="25908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3 = 3</a:t>
            </a:r>
          </a:p>
        </p:txBody>
      </p:sp>
      <p:pic>
        <p:nvPicPr>
          <p:cNvPr id="64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5511">
            <a:off x="6287305" y="2709753"/>
            <a:ext cx="5376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3" descr="Ros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506">
            <a:off x="10958993" y="2709863"/>
            <a:ext cx="5376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6197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4 =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8229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61600" y="34448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4 = 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229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61600" y="4283075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5 = 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61600" y="5181600"/>
            <a:ext cx="1828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pic>
        <p:nvPicPr>
          <p:cNvPr id="72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139" y="4283075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83" y="2647427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981075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299715"/>
            <a:ext cx="406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APP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40887"/>
            <a:ext cx="406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6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91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1259</Words>
  <Application>Microsoft Office PowerPoint</Application>
  <PresentationFormat>Custom</PresentationFormat>
  <Paragraphs>354</Paragraphs>
  <Slides>26</Slides>
  <Notes>8</Notes>
  <HiddenSlides>0</HiddenSlides>
  <MMClips>9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ClassicFrameVTI</vt:lpstr>
      <vt:lpstr>Chủ đề của Office</vt:lpstr>
      <vt:lpstr>1_Chủ đề của Office</vt:lpstr>
      <vt:lpstr>2_Chủ đề của Office</vt:lpstr>
      <vt:lpstr>1_Office Theme</vt:lpstr>
      <vt:lpstr>3_Chủ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76</cp:revision>
  <dcterms:created xsi:type="dcterms:W3CDTF">2020-08-10T03:18:16Z</dcterms:created>
  <dcterms:modified xsi:type="dcterms:W3CDTF">2020-08-27T01:28:07Z</dcterms:modified>
</cp:coreProperties>
</file>