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3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9" r:id="rId11"/>
    <p:sldId id="270" r:id="rId12"/>
    <p:sldId id="268" r:id="rId13"/>
    <p:sldId id="274" r:id="rId14"/>
    <p:sldId id="273" r:id="rId15"/>
    <p:sldId id="275" r:id="rId16"/>
    <p:sldId id="278" r:id="rId17"/>
    <p:sldId id="283" r:id="rId18"/>
    <p:sldId id="279" r:id="rId19"/>
    <p:sldId id="280" r:id="rId20"/>
    <p:sldId id="284" r:id="rId21"/>
    <p:sldId id="287" r:id="rId22"/>
    <p:sldId id="285" r:id="rId23"/>
    <p:sldId id="286" r:id="rId24"/>
    <p:sldId id="281" r:id="rId25"/>
    <p:sldId id="282" r:id="rId26"/>
    <p:sldId id="276" r:id="rId27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33" autoAdjust="0"/>
    <p:restoredTop sz="91039" autoAdjust="0"/>
  </p:normalViewPr>
  <p:slideViewPr>
    <p:cSldViewPr>
      <p:cViewPr varScale="1">
        <p:scale>
          <a:sx n="102" d="100"/>
          <a:sy n="102" d="100"/>
        </p:scale>
        <p:origin x="780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815FC-E395-4635-BC42-DCECE5F4A08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vi-VN"/>
        </a:p>
      </dgm:t>
    </dgm:pt>
    <dgm:pt modelId="{E86423E3-3D8B-4830-8D81-845870A8935F}">
      <dgm:prSet phldrT="[Text]"/>
      <dgm:spPr/>
      <dgm:t>
        <a:bodyPr/>
        <a:lstStyle/>
        <a:p>
          <a:r>
            <a:rPr lang="en-US"/>
            <a:t>Phát triển NL nhận thức và giao tiếp công nghệ</a:t>
          </a:r>
          <a:endParaRPr lang="vi-VN"/>
        </a:p>
      </dgm:t>
    </dgm:pt>
    <dgm:pt modelId="{F0D6D6C3-539F-474B-AB11-2C1C36FCB9EE}" type="parTrans" cxnId="{AE2A626F-12B2-4516-9D5B-B3D93392EA47}">
      <dgm:prSet/>
      <dgm:spPr/>
      <dgm:t>
        <a:bodyPr/>
        <a:lstStyle/>
        <a:p>
          <a:endParaRPr lang="vi-VN"/>
        </a:p>
      </dgm:t>
    </dgm:pt>
    <dgm:pt modelId="{BA8810DE-F6EE-4737-8559-13D8DC595AAB}" type="sibTrans" cxnId="{AE2A626F-12B2-4516-9D5B-B3D93392EA47}">
      <dgm:prSet/>
      <dgm:spPr/>
      <dgm:t>
        <a:bodyPr/>
        <a:lstStyle/>
        <a:p>
          <a:endParaRPr lang="vi-VN"/>
        </a:p>
      </dgm:t>
    </dgm:pt>
    <dgm:pt modelId="{D5A681A3-2474-4B8A-9592-C0C9B01ACD5C}">
      <dgm:prSet phldrT="[Text]" custT="1"/>
      <dgm:spPr/>
      <dgm:t>
        <a:bodyPr/>
        <a:lstStyle/>
        <a:p>
          <a:r>
            <a:rPr lang="en-US" sz="2000"/>
            <a:t>Khái quát về mạch điện và mạch điện điều khiển; Cảm biến và mô đun cảm biến</a:t>
          </a:r>
          <a:endParaRPr lang="vi-VN" sz="2000"/>
        </a:p>
      </dgm:t>
    </dgm:pt>
    <dgm:pt modelId="{17AAEFB0-D3C1-4FF6-B863-90DA7E96BECA}" type="parTrans" cxnId="{CC553A0F-009C-4D77-9EFF-C290E7AD9596}">
      <dgm:prSet/>
      <dgm:spPr/>
      <dgm:t>
        <a:bodyPr/>
        <a:lstStyle/>
        <a:p>
          <a:endParaRPr lang="vi-VN"/>
        </a:p>
      </dgm:t>
    </dgm:pt>
    <dgm:pt modelId="{41648370-35A1-4CC6-B74F-EF093EC4DDFE}" type="sibTrans" cxnId="{CC553A0F-009C-4D77-9EFF-C290E7AD9596}">
      <dgm:prSet/>
      <dgm:spPr/>
      <dgm:t>
        <a:bodyPr/>
        <a:lstStyle/>
        <a:p>
          <a:endParaRPr lang="vi-VN"/>
        </a:p>
      </dgm:t>
    </dgm:pt>
    <dgm:pt modelId="{72DADC7E-A289-41D2-8DC6-11451A94158B}">
      <dgm:prSet phldrT="[Text]"/>
      <dgm:spPr/>
      <dgm:t>
        <a:bodyPr/>
        <a:lstStyle/>
        <a:p>
          <a:r>
            <a:rPr lang="en-US"/>
            <a:t>Phát triển NL sử dụng và đánh giá Công nghệ</a:t>
          </a:r>
          <a:endParaRPr lang="vi-VN"/>
        </a:p>
      </dgm:t>
    </dgm:pt>
    <dgm:pt modelId="{C47FE186-3160-40F1-A629-06AFBC648B08}" type="parTrans" cxnId="{EB93D9AA-98E0-46FF-B9A0-C9550B91108E}">
      <dgm:prSet/>
      <dgm:spPr/>
      <dgm:t>
        <a:bodyPr/>
        <a:lstStyle/>
        <a:p>
          <a:endParaRPr lang="vi-VN"/>
        </a:p>
      </dgm:t>
    </dgm:pt>
    <dgm:pt modelId="{A234C82B-D589-470D-957F-DD3D765EB144}" type="sibTrans" cxnId="{EB93D9AA-98E0-46FF-B9A0-C9550B91108E}">
      <dgm:prSet/>
      <dgm:spPr/>
      <dgm:t>
        <a:bodyPr/>
        <a:lstStyle/>
        <a:p>
          <a:endParaRPr lang="vi-VN"/>
        </a:p>
      </dgm:t>
    </dgm:pt>
    <dgm:pt modelId="{F3D4EA3A-BBED-42F8-BFB1-193B13F45DC4}">
      <dgm:prSet phldrT="[Text]" custT="1"/>
      <dgm:spPr/>
      <dgm:t>
        <a:bodyPr/>
        <a:lstStyle/>
        <a:p>
          <a:r>
            <a:rPr lang="en-US" sz="2000"/>
            <a:t>Lắp ráp được một số mạch điện điều khiển đơn giản sử dụng mô đun cảm biến</a:t>
          </a:r>
          <a:endParaRPr lang="vi-VN" sz="2000"/>
        </a:p>
      </dgm:t>
    </dgm:pt>
    <dgm:pt modelId="{6CEF7596-5728-48B3-8DE7-F67914A41A39}" type="parTrans" cxnId="{21AB5B32-5EF4-49B7-B975-6FC5738EF4AA}">
      <dgm:prSet/>
      <dgm:spPr/>
      <dgm:t>
        <a:bodyPr/>
        <a:lstStyle/>
        <a:p>
          <a:endParaRPr lang="vi-VN"/>
        </a:p>
      </dgm:t>
    </dgm:pt>
    <dgm:pt modelId="{BE6C27A0-F823-497A-A3FE-98976EB0C006}" type="sibTrans" cxnId="{21AB5B32-5EF4-49B7-B975-6FC5738EF4AA}">
      <dgm:prSet/>
      <dgm:spPr/>
      <dgm:t>
        <a:bodyPr/>
        <a:lstStyle/>
        <a:p>
          <a:endParaRPr lang="vi-VN"/>
        </a:p>
      </dgm:t>
    </dgm:pt>
    <dgm:pt modelId="{07D20E47-8BD9-479A-8294-4161A2CB6CD3}">
      <dgm:prSet phldrT="[Text]"/>
      <dgm:spPr/>
      <dgm:t>
        <a:bodyPr/>
        <a:lstStyle/>
        <a:p>
          <a:r>
            <a:rPr lang="en-US"/>
            <a:t>Góp phần phát triển NL GQVĐ và sáng tạo</a:t>
          </a:r>
          <a:endParaRPr lang="vi-VN"/>
        </a:p>
      </dgm:t>
    </dgm:pt>
    <dgm:pt modelId="{D97E442E-D792-4064-AC4D-4BFC1C33CEB6}" type="parTrans" cxnId="{4BE145EF-BD7E-4B99-B956-5AFA913A4028}">
      <dgm:prSet/>
      <dgm:spPr/>
      <dgm:t>
        <a:bodyPr/>
        <a:lstStyle/>
        <a:p>
          <a:endParaRPr lang="vi-VN"/>
        </a:p>
      </dgm:t>
    </dgm:pt>
    <dgm:pt modelId="{196F20BB-FDF4-43D5-841D-05954A135C8E}" type="sibTrans" cxnId="{4BE145EF-BD7E-4B99-B956-5AFA913A4028}">
      <dgm:prSet/>
      <dgm:spPr/>
      <dgm:t>
        <a:bodyPr/>
        <a:lstStyle/>
        <a:p>
          <a:endParaRPr lang="vi-VN"/>
        </a:p>
      </dgm:t>
    </dgm:pt>
    <dgm:pt modelId="{D160F51E-ED50-470C-85B0-68ABC7BE4ECF}">
      <dgm:prSet phldrT="[Text]" custT="1"/>
      <dgm:spPr/>
      <dgm:t>
        <a:bodyPr/>
        <a:lstStyle/>
        <a:p>
          <a:r>
            <a:rPr lang="en-US" sz="2000"/>
            <a:t>Ứng dụng các mạch điện điều khiển sử dụng mô đun cảm biến trong gia đình</a:t>
          </a:r>
          <a:endParaRPr lang="vi-VN" sz="2000"/>
        </a:p>
      </dgm:t>
    </dgm:pt>
    <dgm:pt modelId="{D436C936-976A-4290-8B46-885F7C5F4138}" type="parTrans" cxnId="{ED9ABDBB-B96A-4B0A-ABF0-4D546D8A47EE}">
      <dgm:prSet/>
      <dgm:spPr/>
      <dgm:t>
        <a:bodyPr/>
        <a:lstStyle/>
        <a:p>
          <a:endParaRPr lang="vi-VN"/>
        </a:p>
      </dgm:t>
    </dgm:pt>
    <dgm:pt modelId="{435077A6-20FC-4611-A17E-086BF3C63636}" type="sibTrans" cxnId="{ED9ABDBB-B96A-4B0A-ABF0-4D546D8A47EE}">
      <dgm:prSet/>
      <dgm:spPr/>
      <dgm:t>
        <a:bodyPr/>
        <a:lstStyle/>
        <a:p>
          <a:endParaRPr lang="vi-VN"/>
        </a:p>
      </dgm:t>
    </dgm:pt>
    <dgm:pt modelId="{237108E6-537C-4E05-ACF4-AA621264CF67}">
      <dgm:prSet phldrT="[Text]"/>
      <dgm:spPr/>
      <dgm:t>
        <a:bodyPr/>
        <a:lstStyle/>
        <a:p>
          <a:r>
            <a:rPr lang="en-US"/>
            <a:t>Thúc đẩy GD Hướng nghiệp</a:t>
          </a:r>
          <a:endParaRPr lang="vi-VN"/>
        </a:p>
      </dgm:t>
    </dgm:pt>
    <dgm:pt modelId="{71D29629-0BFD-48D7-AE45-B8B8AB2BA32B}" type="parTrans" cxnId="{478D69B8-CE2E-410F-A3C3-E95893B7B4D0}">
      <dgm:prSet/>
      <dgm:spPr/>
      <dgm:t>
        <a:bodyPr/>
        <a:lstStyle/>
        <a:p>
          <a:endParaRPr lang="vi-VN"/>
        </a:p>
      </dgm:t>
    </dgm:pt>
    <dgm:pt modelId="{1D97FC72-8BD0-4289-8044-7D2D508F2B33}" type="sibTrans" cxnId="{478D69B8-CE2E-410F-A3C3-E95893B7B4D0}">
      <dgm:prSet/>
      <dgm:spPr/>
      <dgm:t>
        <a:bodyPr/>
        <a:lstStyle/>
        <a:p>
          <a:endParaRPr lang="vi-VN"/>
        </a:p>
      </dgm:t>
    </dgm:pt>
    <dgm:pt modelId="{59FD9249-E94B-4035-9F8E-A5171C114760}">
      <dgm:prSet phldrT="[Text]" custT="1"/>
      <dgm:spPr/>
      <dgm:t>
        <a:bodyPr/>
        <a:lstStyle/>
        <a:p>
          <a:r>
            <a:rPr lang="en-US" sz="2000"/>
            <a:t>Đánh giá được sự phù hợp của bản thân đối với những ngành nghề thuộc lĩnh vực kĩ thuật điện. </a:t>
          </a:r>
          <a:endParaRPr lang="vi-VN" sz="2000"/>
        </a:p>
      </dgm:t>
    </dgm:pt>
    <dgm:pt modelId="{50E4F6C4-5402-44BA-82A3-25C3712B7B53}" type="parTrans" cxnId="{918DBD7B-695C-4CE7-ABAD-18FDDDCC91CD}">
      <dgm:prSet/>
      <dgm:spPr/>
      <dgm:t>
        <a:bodyPr/>
        <a:lstStyle/>
        <a:p>
          <a:endParaRPr lang="vi-VN"/>
        </a:p>
      </dgm:t>
    </dgm:pt>
    <dgm:pt modelId="{B6CCA540-3FBA-4A5E-81B4-4F3EEC4997F4}" type="sibTrans" cxnId="{918DBD7B-695C-4CE7-ABAD-18FDDDCC91CD}">
      <dgm:prSet/>
      <dgm:spPr/>
      <dgm:t>
        <a:bodyPr/>
        <a:lstStyle/>
        <a:p>
          <a:endParaRPr lang="vi-VN"/>
        </a:p>
      </dgm:t>
    </dgm:pt>
    <dgm:pt modelId="{00E1EFEF-8FBF-4950-B63B-6D3862B8EBAA}" type="pres">
      <dgm:prSet presAssocID="{E42815FC-E395-4635-BC42-DCECE5F4A0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91691-668F-44DD-BB2A-A8C4579D3729}" type="pres">
      <dgm:prSet presAssocID="{E86423E3-3D8B-4830-8D81-845870A8935F}" presName="linNode" presStyleCnt="0"/>
      <dgm:spPr/>
    </dgm:pt>
    <dgm:pt modelId="{963BF470-198C-49C5-B56E-D9F9B2F4DE77}" type="pres">
      <dgm:prSet presAssocID="{E86423E3-3D8B-4830-8D81-845870A8935F}" presName="parentText" presStyleLbl="node1" presStyleIdx="0" presStyleCnt="4" custScaleX="927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03B5-F999-40AF-BAD6-F74D3E939FB9}" type="pres">
      <dgm:prSet presAssocID="{E86423E3-3D8B-4830-8D81-845870A8935F}" presName="descendantText" presStyleLbl="alignAccFollowNode1" presStyleIdx="0" presStyleCnt="4" custScaleX="1545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34A57-04E6-4D21-AF71-52B8786AB2FB}" type="pres">
      <dgm:prSet presAssocID="{BA8810DE-F6EE-4737-8559-13D8DC595AAB}" presName="sp" presStyleCnt="0"/>
      <dgm:spPr/>
    </dgm:pt>
    <dgm:pt modelId="{90821296-E57A-49F1-9BCF-F3EF4245BD35}" type="pres">
      <dgm:prSet presAssocID="{72DADC7E-A289-41D2-8DC6-11451A94158B}" presName="linNode" presStyleCnt="0"/>
      <dgm:spPr/>
    </dgm:pt>
    <dgm:pt modelId="{12FA450F-C258-492B-8ADC-AC83E05891BB}" type="pres">
      <dgm:prSet presAssocID="{72DADC7E-A289-41D2-8DC6-11451A94158B}" presName="parentText" presStyleLbl="node1" presStyleIdx="1" presStyleCnt="4" custScaleX="777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19E5B-61D9-4807-8FE6-C92F37B32C2B}" type="pres">
      <dgm:prSet presAssocID="{72DADC7E-A289-41D2-8DC6-11451A94158B}" presName="descendantText" presStyleLbl="alignAccFollowNode1" presStyleIdx="1" presStyleCnt="4" custScaleX="127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0C14E-64D3-4EB9-8653-BFB8DAD37ACA}" type="pres">
      <dgm:prSet presAssocID="{A234C82B-D589-470D-957F-DD3D765EB144}" presName="sp" presStyleCnt="0"/>
      <dgm:spPr/>
    </dgm:pt>
    <dgm:pt modelId="{185E5065-2265-4196-80DA-D06FB30C8C4F}" type="pres">
      <dgm:prSet presAssocID="{07D20E47-8BD9-479A-8294-4161A2CB6CD3}" presName="linNode" presStyleCnt="0"/>
      <dgm:spPr/>
    </dgm:pt>
    <dgm:pt modelId="{38E8A2EB-6A25-4782-9EBA-69121187CC63}" type="pres">
      <dgm:prSet presAssocID="{07D20E47-8BD9-479A-8294-4161A2CB6CD3}" presName="parentText" presStyleLbl="node1" presStyleIdx="2" presStyleCnt="4" custScaleX="708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B22D7-65AA-48A8-AC50-00DFDD201446}" type="pres">
      <dgm:prSet presAssocID="{07D20E47-8BD9-479A-8294-4161A2CB6CD3}" presName="descendantText" presStyleLbl="alignAccFollowNode1" presStyleIdx="2" presStyleCnt="4" custScaleX="114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71EF8-F2DB-4E5B-82F5-2DF3F8257E9C}" type="pres">
      <dgm:prSet presAssocID="{196F20BB-FDF4-43D5-841D-05954A135C8E}" presName="sp" presStyleCnt="0"/>
      <dgm:spPr/>
    </dgm:pt>
    <dgm:pt modelId="{7F8ABAFA-EC73-4D3E-8581-07D72289FB81}" type="pres">
      <dgm:prSet presAssocID="{237108E6-537C-4E05-ACF4-AA621264CF67}" presName="linNode" presStyleCnt="0"/>
      <dgm:spPr/>
    </dgm:pt>
    <dgm:pt modelId="{AC9B35BB-E486-4791-8A06-1AD3299F9B58}" type="pres">
      <dgm:prSet presAssocID="{237108E6-537C-4E05-ACF4-AA621264CF67}" presName="parentText" presStyleLbl="node1" presStyleIdx="3" presStyleCnt="4" custScaleX="70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0D88D-CEB4-4B22-86B4-414C2C37C86C}" type="pres">
      <dgm:prSet presAssocID="{237108E6-537C-4E05-ACF4-AA621264CF67}" presName="descendantText" presStyleLbl="alignAccFollowNode1" presStyleIdx="3" presStyleCnt="4" custScaleX="1132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145EF-BD7E-4B99-B956-5AFA913A4028}" srcId="{E42815FC-E395-4635-BC42-DCECE5F4A082}" destId="{07D20E47-8BD9-479A-8294-4161A2CB6CD3}" srcOrd="2" destOrd="0" parTransId="{D97E442E-D792-4064-AC4D-4BFC1C33CEB6}" sibTransId="{196F20BB-FDF4-43D5-841D-05954A135C8E}"/>
    <dgm:cxn modelId="{5A10B1F3-08B5-44BF-AF8D-5E588F04C401}" type="presOf" srcId="{237108E6-537C-4E05-ACF4-AA621264CF67}" destId="{AC9B35BB-E486-4791-8A06-1AD3299F9B58}" srcOrd="0" destOrd="0" presId="urn:microsoft.com/office/officeart/2005/8/layout/vList5"/>
    <dgm:cxn modelId="{7D91FEA0-B080-47AB-B35B-AB41C58E8C3A}" type="presOf" srcId="{F3D4EA3A-BBED-42F8-BFB1-193B13F45DC4}" destId="{6C919E5B-61D9-4807-8FE6-C92F37B32C2B}" srcOrd="0" destOrd="0" presId="urn:microsoft.com/office/officeart/2005/8/layout/vList5"/>
    <dgm:cxn modelId="{FBC570F6-37DE-4F30-90D7-BEDFA87C6430}" type="presOf" srcId="{72DADC7E-A289-41D2-8DC6-11451A94158B}" destId="{12FA450F-C258-492B-8ADC-AC83E05891BB}" srcOrd="0" destOrd="0" presId="urn:microsoft.com/office/officeart/2005/8/layout/vList5"/>
    <dgm:cxn modelId="{918DBD7B-695C-4CE7-ABAD-18FDDDCC91CD}" srcId="{237108E6-537C-4E05-ACF4-AA621264CF67}" destId="{59FD9249-E94B-4035-9F8E-A5171C114760}" srcOrd="0" destOrd="0" parTransId="{50E4F6C4-5402-44BA-82A3-25C3712B7B53}" sibTransId="{B6CCA540-3FBA-4A5E-81B4-4F3EEC4997F4}"/>
    <dgm:cxn modelId="{AE2A626F-12B2-4516-9D5B-B3D93392EA47}" srcId="{E42815FC-E395-4635-BC42-DCECE5F4A082}" destId="{E86423E3-3D8B-4830-8D81-845870A8935F}" srcOrd="0" destOrd="0" parTransId="{F0D6D6C3-539F-474B-AB11-2C1C36FCB9EE}" sibTransId="{BA8810DE-F6EE-4737-8559-13D8DC595AAB}"/>
    <dgm:cxn modelId="{24E9F24F-2A7B-45E8-AAEE-28822DF89135}" type="presOf" srcId="{59FD9249-E94B-4035-9F8E-A5171C114760}" destId="{5100D88D-CEB4-4B22-86B4-414C2C37C86C}" srcOrd="0" destOrd="0" presId="urn:microsoft.com/office/officeart/2005/8/layout/vList5"/>
    <dgm:cxn modelId="{CC553A0F-009C-4D77-9EFF-C290E7AD9596}" srcId="{E86423E3-3D8B-4830-8D81-845870A8935F}" destId="{D5A681A3-2474-4B8A-9592-C0C9B01ACD5C}" srcOrd="0" destOrd="0" parTransId="{17AAEFB0-D3C1-4FF6-B863-90DA7E96BECA}" sibTransId="{41648370-35A1-4CC6-B74F-EF093EC4DDFE}"/>
    <dgm:cxn modelId="{478D69B8-CE2E-410F-A3C3-E95893B7B4D0}" srcId="{E42815FC-E395-4635-BC42-DCECE5F4A082}" destId="{237108E6-537C-4E05-ACF4-AA621264CF67}" srcOrd="3" destOrd="0" parTransId="{71D29629-0BFD-48D7-AE45-B8B8AB2BA32B}" sibTransId="{1D97FC72-8BD0-4289-8044-7D2D508F2B33}"/>
    <dgm:cxn modelId="{8150D952-0B11-4DC9-AC14-A39B0FE42837}" type="presOf" srcId="{07D20E47-8BD9-479A-8294-4161A2CB6CD3}" destId="{38E8A2EB-6A25-4782-9EBA-69121187CC63}" srcOrd="0" destOrd="0" presId="urn:microsoft.com/office/officeart/2005/8/layout/vList5"/>
    <dgm:cxn modelId="{EB93D9AA-98E0-46FF-B9A0-C9550B91108E}" srcId="{E42815FC-E395-4635-BC42-DCECE5F4A082}" destId="{72DADC7E-A289-41D2-8DC6-11451A94158B}" srcOrd="1" destOrd="0" parTransId="{C47FE186-3160-40F1-A629-06AFBC648B08}" sibTransId="{A234C82B-D589-470D-957F-DD3D765EB144}"/>
    <dgm:cxn modelId="{B9622D3D-E16C-4D63-B39B-5224AEB681B7}" type="presOf" srcId="{D160F51E-ED50-470C-85B0-68ABC7BE4ECF}" destId="{BF2B22D7-65AA-48A8-AC50-00DFDD201446}" srcOrd="0" destOrd="0" presId="urn:microsoft.com/office/officeart/2005/8/layout/vList5"/>
    <dgm:cxn modelId="{ECB31E7B-A6E2-489E-AC3A-FD988141AD2A}" type="presOf" srcId="{E86423E3-3D8B-4830-8D81-845870A8935F}" destId="{963BF470-198C-49C5-B56E-D9F9B2F4DE77}" srcOrd="0" destOrd="0" presId="urn:microsoft.com/office/officeart/2005/8/layout/vList5"/>
    <dgm:cxn modelId="{A5A4D985-E90D-4509-8EF5-149785EC1BEE}" type="presOf" srcId="{E42815FC-E395-4635-BC42-DCECE5F4A082}" destId="{00E1EFEF-8FBF-4950-B63B-6D3862B8EBAA}" srcOrd="0" destOrd="0" presId="urn:microsoft.com/office/officeart/2005/8/layout/vList5"/>
    <dgm:cxn modelId="{ED9ABDBB-B96A-4B0A-ABF0-4D546D8A47EE}" srcId="{07D20E47-8BD9-479A-8294-4161A2CB6CD3}" destId="{D160F51E-ED50-470C-85B0-68ABC7BE4ECF}" srcOrd="0" destOrd="0" parTransId="{D436C936-976A-4290-8B46-885F7C5F4138}" sibTransId="{435077A6-20FC-4611-A17E-086BF3C63636}"/>
    <dgm:cxn modelId="{21AB5B32-5EF4-49B7-B975-6FC5738EF4AA}" srcId="{72DADC7E-A289-41D2-8DC6-11451A94158B}" destId="{F3D4EA3A-BBED-42F8-BFB1-193B13F45DC4}" srcOrd="0" destOrd="0" parTransId="{6CEF7596-5728-48B3-8DE7-F67914A41A39}" sibTransId="{BE6C27A0-F823-497A-A3FE-98976EB0C006}"/>
    <dgm:cxn modelId="{719D1E14-64DF-48CB-AB46-40306CC2374C}" type="presOf" srcId="{D5A681A3-2474-4B8A-9592-C0C9B01ACD5C}" destId="{38C803B5-F999-40AF-BAD6-F74D3E939FB9}" srcOrd="0" destOrd="0" presId="urn:microsoft.com/office/officeart/2005/8/layout/vList5"/>
    <dgm:cxn modelId="{33D65864-9079-40A3-B5CE-67ABFCED437E}" type="presParOf" srcId="{00E1EFEF-8FBF-4950-B63B-6D3862B8EBAA}" destId="{8F591691-668F-44DD-BB2A-A8C4579D3729}" srcOrd="0" destOrd="0" presId="urn:microsoft.com/office/officeart/2005/8/layout/vList5"/>
    <dgm:cxn modelId="{F320CC10-3A8F-42E1-AFCA-7E4ECB639AA4}" type="presParOf" srcId="{8F591691-668F-44DD-BB2A-A8C4579D3729}" destId="{963BF470-198C-49C5-B56E-D9F9B2F4DE77}" srcOrd="0" destOrd="0" presId="urn:microsoft.com/office/officeart/2005/8/layout/vList5"/>
    <dgm:cxn modelId="{442B1E4D-3AD9-4949-B4C0-D33202169D21}" type="presParOf" srcId="{8F591691-668F-44DD-BB2A-A8C4579D3729}" destId="{38C803B5-F999-40AF-BAD6-F74D3E939FB9}" srcOrd="1" destOrd="0" presId="urn:microsoft.com/office/officeart/2005/8/layout/vList5"/>
    <dgm:cxn modelId="{2425EC2C-A6B3-438D-A50E-B1D1294FD475}" type="presParOf" srcId="{00E1EFEF-8FBF-4950-B63B-6D3862B8EBAA}" destId="{1DC34A57-04E6-4D21-AF71-52B8786AB2FB}" srcOrd="1" destOrd="0" presId="urn:microsoft.com/office/officeart/2005/8/layout/vList5"/>
    <dgm:cxn modelId="{393FB73D-0A98-402A-96A0-384B3F0BB2F8}" type="presParOf" srcId="{00E1EFEF-8FBF-4950-B63B-6D3862B8EBAA}" destId="{90821296-E57A-49F1-9BCF-F3EF4245BD35}" srcOrd="2" destOrd="0" presId="urn:microsoft.com/office/officeart/2005/8/layout/vList5"/>
    <dgm:cxn modelId="{E7163C71-EF5D-4E17-932E-A6A96027B3CC}" type="presParOf" srcId="{90821296-E57A-49F1-9BCF-F3EF4245BD35}" destId="{12FA450F-C258-492B-8ADC-AC83E05891BB}" srcOrd="0" destOrd="0" presId="urn:microsoft.com/office/officeart/2005/8/layout/vList5"/>
    <dgm:cxn modelId="{F0C7473F-63D6-45DA-80DD-BA84281BF8B6}" type="presParOf" srcId="{90821296-E57A-49F1-9BCF-F3EF4245BD35}" destId="{6C919E5B-61D9-4807-8FE6-C92F37B32C2B}" srcOrd="1" destOrd="0" presId="urn:microsoft.com/office/officeart/2005/8/layout/vList5"/>
    <dgm:cxn modelId="{C20CC67C-57FF-47AD-BC6C-B96161B9564E}" type="presParOf" srcId="{00E1EFEF-8FBF-4950-B63B-6D3862B8EBAA}" destId="{A3C0C14E-64D3-4EB9-8653-BFB8DAD37ACA}" srcOrd="3" destOrd="0" presId="urn:microsoft.com/office/officeart/2005/8/layout/vList5"/>
    <dgm:cxn modelId="{AB9CD4BE-62AC-44DC-9D25-62BD9313BDD4}" type="presParOf" srcId="{00E1EFEF-8FBF-4950-B63B-6D3862B8EBAA}" destId="{185E5065-2265-4196-80DA-D06FB30C8C4F}" srcOrd="4" destOrd="0" presId="urn:microsoft.com/office/officeart/2005/8/layout/vList5"/>
    <dgm:cxn modelId="{4BA2FCAF-F802-40C4-8FCC-21264C30459E}" type="presParOf" srcId="{185E5065-2265-4196-80DA-D06FB30C8C4F}" destId="{38E8A2EB-6A25-4782-9EBA-69121187CC63}" srcOrd="0" destOrd="0" presId="urn:microsoft.com/office/officeart/2005/8/layout/vList5"/>
    <dgm:cxn modelId="{D5B1963D-0AB9-4C4D-8D85-FDEC73F86EEE}" type="presParOf" srcId="{185E5065-2265-4196-80DA-D06FB30C8C4F}" destId="{BF2B22D7-65AA-48A8-AC50-00DFDD201446}" srcOrd="1" destOrd="0" presId="urn:microsoft.com/office/officeart/2005/8/layout/vList5"/>
    <dgm:cxn modelId="{A60FB890-8C0F-4BAC-81AA-909DA7CD9561}" type="presParOf" srcId="{00E1EFEF-8FBF-4950-B63B-6D3862B8EBAA}" destId="{D4571EF8-F2DB-4E5B-82F5-2DF3F8257E9C}" srcOrd="5" destOrd="0" presId="urn:microsoft.com/office/officeart/2005/8/layout/vList5"/>
    <dgm:cxn modelId="{B96D7269-8FEC-495B-A2E9-70A4A4079BF7}" type="presParOf" srcId="{00E1EFEF-8FBF-4950-B63B-6D3862B8EBAA}" destId="{7F8ABAFA-EC73-4D3E-8581-07D72289FB81}" srcOrd="6" destOrd="0" presId="urn:microsoft.com/office/officeart/2005/8/layout/vList5"/>
    <dgm:cxn modelId="{FFF8E487-E58B-4787-90AE-B22045BA52C6}" type="presParOf" srcId="{7F8ABAFA-EC73-4D3E-8581-07D72289FB81}" destId="{AC9B35BB-E486-4791-8A06-1AD3299F9B58}" srcOrd="0" destOrd="0" presId="urn:microsoft.com/office/officeart/2005/8/layout/vList5"/>
    <dgm:cxn modelId="{C0933789-EFB8-420D-BC26-DEE7B391CC2C}" type="presParOf" srcId="{7F8ABAFA-EC73-4D3E-8581-07D72289FB81}" destId="{5100D88D-CEB4-4B22-86B4-414C2C37C8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815FC-E395-4635-BC42-DCECE5F4A08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vi-VN"/>
        </a:p>
      </dgm:t>
    </dgm:pt>
    <dgm:pt modelId="{E86423E3-3D8B-4830-8D81-845870A8935F}">
      <dgm:prSet phldrT="[Text]"/>
      <dgm:spPr/>
      <dgm:t>
        <a:bodyPr/>
        <a:lstStyle/>
        <a:p>
          <a:r>
            <a:rPr lang="en-US"/>
            <a:t>Phát triển NL nhận thức và giao tiếp công nghệ</a:t>
          </a:r>
          <a:endParaRPr lang="vi-VN"/>
        </a:p>
      </dgm:t>
    </dgm:pt>
    <dgm:pt modelId="{F0D6D6C3-539F-474B-AB11-2C1C36FCB9EE}" type="parTrans" cxnId="{AE2A626F-12B2-4516-9D5B-B3D93392EA47}">
      <dgm:prSet/>
      <dgm:spPr/>
      <dgm:t>
        <a:bodyPr/>
        <a:lstStyle/>
        <a:p>
          <a:endParaRPr lang="vi-VN"/>
        </a:p>
      </dgm:t>
    </dgm:pt>
    <dgm:pt modelId="{BA8810DE-F6EE-4737-8559-13D8DC595AAB}" type="sibTrans" cxnId="{AE2A626F-12B2-4516-9D5B-B3D93392EA47}">
      <dgm:prSet/>
      <dgm:spPr/>
      <dgm:t>
        <a:bodyPr/>
        <a:lstStyle/>
        <a:p>
          <a:endParaRPr lang="vi-VN"/>
        </a:p>
      </dgm:t>
    </dgm:pt>
    <dgm:pt modelId="{D5A681A3-2474-4B8A-9592-C0C9B01ACD5C}">
      <dgm:prSet phldrT="[Text]" custT="1"/>
      <dgm:spPr/>
      <dgm:t>
        <a:bodyPr/>
        <a:lstStyle/>
        <a:p>
          <a:r>
            <a:rPr lang="en-US" sz="1600" dirty="0" err="1"/>
            <a:t>Khái</a:t>
          </a:r>
          <a:r>
            <a:rPr lang="en-US" sz="1600" dirty="0"/>
            <a:t> </a:t>
          </a:r>
          <a:r>
            <a:rPr lang="en-US" sz="1600" dirty="0" err="1"/>
            <a:t>quát</a:t>
          </a:r>
          <a:r>
            <a:rPr lang="en-US" sz="1600" dirty="0"/>
            <a:t> </a:t>
          </a:r>
          <a:r>
            <a:rPr lang="en-US" sz="1600" dirty="0" err="1"/>
            <a:t>về</a:t>
          </a:r>
          <a:r>
            <a:rPr lang="en-US" sz="1600" dirty="0"/>
            <a:t> </a:t>
          </a:r>
          <a:r>
            <a:rPr lang="en-US" sz="1600" dirty="0" err="1"/>
            <a:t>thiết</a:t>
          </a:r>
          <a:r>
            <a:rPr lang="en-US" sz="1600" dirty="0"/>
            <a:t> </a:t>
          </a:r>
          <a:r>
            <a:rPr lang="en-US" sz="1600" dirty="0" err="1"/>
            <a:t>kế</a:t>
          </a:r>
          <a:r>
            <a:rPr lang="en-US" sz="1600" dirty="0"/>
            <a:t> </a:t>
          </a:r>
          <a:r>
            <a:rPr lang="en-US" sz="1600" dirty="0" err="1"/>
            <a:t>kĩ</a:t>
          </a:r>
          <a:r>
            <a:rPr lang="en-US" sz="1600" dirty="0"/>
            <a:t> </a:t>
          </a:r>
          <a:r>
            <a:rPr lang="en-US" sz="1600" dirty="0" err="1"/>
            <a:t>thuật</a:t>
          </a:r>
          <a:r>
            <a:rPr lang="en-US" sz="1600" dirty="0"/>
            <a:t> </a:t>
          </a:r>
          <a:r>
            <a:rPr lang="en-US" sz="1600" dirty="0" err="1"/>
            <a:t>và</a:t>
          </a:r>
          <a:r>
            <a:rPr lang="en-US" sz="1600" dirty="0"/>
            <a:t> </a:t>
          </a:r>
          <a:r>
            <a:rPr lang="en-US" sz="1600" dirty="0" err="1"/>
            <a:t>nghề</a:t>
          </a:r>
          <a:r>
            <a:rPr lang="en-US" sz="1600" dirty="0"/>
            <a:t> </a:t>
          </a:r>
          <a:r>
            <a:rPr lang="en-US" sz="1600" dirty="0" err="1"/>
            <a:t>nghiệp</a:t>
          </a:r>
          <a:r>
            <a:rPr lang="en-US" sz="1600" dirty="0"/>
            <a:t> </a:t>
          </a:r>
          <a:r>
            <a:rPr lang="en-US" sz="1600" dirty="0" err="1"/>
            <a:t>có</a:t>
          </a:r>
          <a:r>
            <a:rPr lang="en-US" sz="1600" dirty="0"/>
            <a:t> </a:t>
          </a:r>
          <a:r>
            <a:rPr lang="en-US" sz="1600" dirty="0" err="1"/>
            <a:t>liên</a:t>
          </a:r>
          <a:r>
            <a:rPr lang="en-US" sz="1600" dirty="0"/>
            <a:t> </a:t>
          </a:r>
          <a:r>
            <a:rPr lang="en-US" sz="1600" dirty="0" err="1"/>
            <a:t>quan</a:t>
          </a:r>
          <a:endParaRPr lang="vi-VN" sz="1600" dirty="0"/>
        </a:p>
      </dgm:t>
    </dgm:pt>
    <dgm:pt modelId="{17AAEFB0-D3C1-4FF6-B863-90DA7E96BECA}" type="parTrans" cxnId="{CC553A0F-009C-4D77-9EFF-C290E7AD9596}">
      <dgm:prSet/>
      <dgm:spPr/>
      <dgm:t>
        <a:bodyPr/>
        <a:lstStyle/>
        <a:p>
          <a:endParaRPr lang="vi-VN"/>
        </a:p>
      </dgm:t>
    </dgm:pt>
    <dgm:pt modelId="{41648370-35A1-4CC6-B74F-EF093EC4DDFE}" type="sibTrans" cxnId="{CC553A0F-009C-4D77-9EFF-C290E7AD9596}">
      <dgm:prSet/>
      <dgm:spPr/>
      <dgm:t>
        <a:bodyPr/>
        <a:lstStyle/>
        <a:p>
          <a:endParaRPr lang="vi-VN"/>
        </a:p>
      </dgm:t>
    </dgm:pt>
    <dgm:pt modelId="{72DADC7E-A289-41D2-8DC6-11451A94158B}">
      <dgm:prSet phldrT="[Text]"/>
      <dgm:spPr/>
      <dgm:t>
        <a:bodyPr/>
        <a:lstStyle/>
        <a:p>
          <a:r>
            <a:rPr lang="en-US"/>
            <a:t>Phát triển NL sử dụng và đánh giá Công nghệ</a:t>
          </a:r>
          <a:endParaRPr lang="vi-VN"/>
        </a:p>
      </dgm:t>
    </dgm:pt>
    <dgm:pt modelId="{C47FE186-3160-40F1-A629-06AFBC648B08}" type="parTrans" cxnId="{EB93D9AA-98E0-46FF-B9A0-C9550B91108E}">
      <dgm:prSet/>
      <dgm:spPr/>
      <dgm:t>
        <a:bodyPr/>
        <a:lstStyle/>
        <a:p>
          <a:endParaRPr lang="vi-VN"/>
        </a:p>
      </dgm:t>
    </dgm:pt>
    <dgm:pt modelId="{A234C82B-D589-470D-957F-DD3D765EB144}" type="sibTrans" cxnId="{EB93D9AA-98E0-46FF-B9A0-C9550B91108E}">
      <dgm:prSet/>
      <dgm:spPr/>
      <dgm:t>
        <a:bodyPr/>
        <a:lstStyle/>
        <a:p>
          <a:endParaRPr lang="vi-VN"/>
        </a:p>
      </dgm:t>
    </dgm:pt>
    <dgm:pt modelId="{F3D4EA3A-BBED-42F8-BFB1-193B13F45DC4}">
      <dgm:prSet phldrT="[Text]" custT="1"/>
      <dgm:spPr/>
      <dgm:t>
        <a:bodyPr/>
        <a:lstStyle/>
        <a:p>
          <a:r>
            <a:rPr lang="en-US" sz="1600" dirty="0" err="1"/>
            <a:t>Lập</a:t>
          </a:r>
          <a:r>
            <a:rPr lang="en-US" sz="1600" dirty="0"/>
            <a:t> </a:t>
          </a:r>
          <a:r>
            <a:rPr lang="en-US" sz="1600" dirty="0" err="1"/>
            <a:t>được</a:t>
          </a:r>
          <a:r>
            <a:rPr lang="en-US" sz="1600" dirty="0"/>
            <a:t> </a:t>
          </a:r>
          <a:r>
            <a:rPr lang="en-US" sz="1600" dirty="0" err="1"/>
            <a:t>bản</a:t>
          </a:r>
          <a:r>
            <a:rPr lang="en-US" sz="1600" dirty="0"/>
            <a:t> </a:t>
          </a:r>
          <a:r>
            <a:rPr lang="en-US" sz="1600" dirty="0" err="1"/>
            <a:t>vẽ</a:t>
          </a:r>
          <a:r>
            <a:rPr lang="en-US" sz="1600" dirty="0"/>
            <a:t> </a:t>
          </a:r>
          <a:r>
            <a:rPr lang="en-US" sz="1600" dirty="0" err="1"/>
            <a:t>của</a:t>
          </a:r>
          <a:r>
            <a:rPr lang="en-US" sz="1600" dirty="0"/>
            <a:t> </a:t>
          </a:r>
          <a:r>
            <a:rPr lang="en-US" sz="1600" dirty="0" err="1"/>
            <a:t>sản</a:t>
          </a:r>
          <a:r>
            <a:rPr lang="en-US" sz="1600" dirty="0"/>
            <a:t> </a:t>
          </a:r>
          <a:r>
            <a:rPr lang="en-US" sz="1600" dirty="0" err="1"/>
            <a:t>phẩm</a:t>
          </a:r>
          <a:endParaRPr lang="vi-VN" sz="1600" dirty="0"/>
        </a:p>
      </dgm:t>
    </dgm:pt>
    <dgm:pt modelId="{6CEF7596-5728-48B3-8DE7-F67914A41A39}" type="parTrans" cxnId="{21AB5B32-5EF4-49B7-B975-6FC5738EF4AA}">
      <dgm:prSet/>
      <dgm:spPr/>
      <dgm:t>
        <a:bodyPr/>
        <a:lstStyle/>
        <a:p>
          <a:endParaRPr lang="vi-VN"/>
        </a:p>
      </dgm:t>
    </dgm:pt>
    <dgm:pt modelId="{BE6C27A0-F823-497A-A3FE-98976EB0C006}" type="sibTrans" cxnId="{21AB5B32-5EF4-49B7-B975-6FC5738EF4AA}">
      <dgm:prSet/>
      <dgm:spPr/>
      <dgm:t>
        <a:bodyPr/>
        <a:lstStyle/>
        <a:p>
          <a:endParaRPr lang="vi-VN"/>
        </a:p>
      </dgm:t>
    </dgm:pt>
    <dgm:pt modelId="{07D20E47-8BD9-479A-8294-4161A2CB6CD3}">
      <dgm:prSet phldrT="[Text]"/>
      <dgm:spPr/>
      <dgm:t>
        <a:bodyPr/>
        <a:lstStyle/>
        <a:p>
          <a:r>
            <a:rPr lang="en-US"/>
            <a:t>Góp phần phát triển NL GQVĐ và sáng tạo</a:t>
          </a:r>
          <a:endParaRPr lang="vi-VN"/>
        </a:p>
      </dgm:t>
    </dgm:pt>
    <dgm:pt modelId="{D97E442E-D792-4064-AC4D-4BFC1C33CEB6}" type="parTrans" cxnId="{4BE145EF-BD7E-4B99-B956-5AFA913A4028}">
      <dgm:prSet/>
      <dgm:spPr/>
      <dgm:t>
        <a:bodyPr/>
        <a:lstStyle/>
        <a:p>
          <a:endParaRPr lang="vi-VN"/>
        </a:p>
      </dgm:t>
    </dgm:pt>
    <dgm:pt modelId="{196F20BB-FDF4-43D5-841D-05954A135C8E}" type="sibTrans" cxnId="{4BE145EF-BD7E-4B99-B956-5AFA913A4028}">
      <dgm:prSet/>
      <dgm:spPr/>
      <dgm:t>
        <a:bodyPr/>
        <a:lstStyle/>
        <a:p>
          <a:endParaRPr lang="vi-VN"/>
        </a:p>
      </dgm:t>
    </dgm:pt>
    <dgm:pt modelId="{D160F51E-ED50-470C-85B0-68ABC7BE4ECF}">
      <dgm:prSet phldrT="[Text]" custT="1"/>
      <dgm:spPr/>
      <dgm:t>
        <a:bodyPr/>
        <a:lstStyle/>
        <a:p>
          <a:r>
            <a:rPr lang="en-US" sz="1600" dirty="0" err="1"/>
            <a:t>Ứng</a:t>
          </a:r>
          <a:r>
            <a:rPr lang="en-US" sz="1600" dirty="0"/>
            <a:t> </a:t>
          </a:r>
          <a:r>
            <a:rPr lang="en-US" sz="1600" dirty="0" err="1"/>
            <a:t>dụng</a:t>
          </a:r>
          <a:r>
            <a:rPr lang="en-US" sz="1600" dirty="0"/>
            <a:t> </a:t>
          </a:r>
          <a:r>
            <a:rPr lang="en-US" sz="1600" dirty="0" err="1"/>
            <a:t>các</a:t>
          </a:r>
          <a:r>
            <a:rPr lang="en-US" sz="1600" dirty="0"/>
            <a:t> </a:t>
          </a:r>
          <a:r>
            <a:rPr lang="en-US" sz="1600" dirty="0" err="1"/>
            <a:t>công</a:t>
          </a:r>
          <a:r>
            <a:rPr lang="en-US" sz="1600" dirty="0"/>
            <a:t> </a:t>
          </a:r>
          <a:r>
            <a:rPr lang="en-US" sz="1600" dirty="0" err="1"/>
            <a:t>cụ</a:t>
          </a:r>
          <a:r>
            <a:rPr lang="en-US" sz="1600" dirty="0"/>
            <a:t>, </a:t>
          </a:r>
          <a:r>
            <a:rPr lang="en-US" sz="1600" dirty="0" err="1"/>
            <a:t>phương</a:t>
          </a:r>
          <a:r>
            <a:rPr lang="en-US" sz="1600" dirty="0"/>
            <a:t> </a:t>
          </a:r>
          <a:r>
            <a:rPr lang="en-US" sz="1600" dirty="0" err="1"/>
            <a:t>tiện</a:t>
          </a:r>
          <a:r>
            <a:rPr lang="en-US" sz="1600" dirty="0"/>
            <a:t>  </a:t>
          </a:r>
          <a:r>
            <a:rPr lang="en-US" sz="1600" dirty="0" err="1"/>
            <a:t>công</a:t>
          </a:r>
          <a:r>
            <a:rPr lang="en-US" sz="1600" dirty="0"/>
            <a:t> </a:t>
          </a:r>
          <a:r>
            <a:rPr lang="en-US" sz="1600" dirty="0" err="1"/>
            <a:t>nghệ</a:t>
          </a:r>
          <a:r>
            <a:rPr lang="en-US" sz="1600" dirty="0"/>
            <a:t> </a:t>
          </a:r>
          <a:r>
            <a:rPr lang="en-US" sz="1600" dirty="0" err="1"/>
            <a:t>để</a:t>
          </a:r>
          <a:r>
            <a:rPr lang="en-US" sz="1600" dirty="0"/>
            <a:t> </a:t>
          </a:r>
          <a:r>
            <a:rPr lang="en-US" sz="1600" dirty="0" err="1"/>
            <a:t>giải</a:t>
          </a:r>
          <a:r>
            <a:rPr lang="en-US" sz="1600" dirty="0"/>
            <a:t> </a:t>
          </a:r>
          <a:r>
            <a:rPr lang="en-US" sz="1600" dirty="0" err="1"/>
            <a:t>quyết</a:t>
          </a:r>
          <a:r>
            <a:rPr lang="en-US" sz="1600" dirty="0"/>
            <a:t> </a:t>
          </a:r>
          <a:r>
            <a:rPr lang="en-US" sz="1600" dirty="0" err="1"/>
            <a:t>vấn</a:t>
          </a:r>
          <a:r>
            <a:rPr lang="en-US" sz="1600" dirty="0"/>
            <a:t> </a:t>
          </a:r>
          <a:r>
            <a:rPr lang="en-US" sz="1600" dirty="0" err="1"/>
            <a:t>đề</a:t>
          </a:r>
          <a:r>
            <a:rPr lang="en-US" sz="1600" dirty="0"/>
            <a:t> </a:t>
          </a:r>
          <a:r>
            <a:rPr lang="en-US" sz="1600" dirty="0" err="1"/>
            <a:t>thông</a:t>
          </a:r>
          <a:r>
            <a:rPr lang="en-US" sz="1600" dirty="0"/>
            <a:t> qua </a:t>
          </a:r>
          <a:r>
            <a:rPr lang="en-US" sz="1600" dirty="0" err="1"/>
            <a:t>thực</a:t>
          </a:r>
          <a:r>
            <a:rPr lang="en-US" sz="1600" dirty="0"/>
            <a:t> </a:t>
          </a:r>
          <a:r>
            <a:rPr lang="en-US" sz="1600" dirty="0" err="1"/>
            <a:t>hiện</a:t>
          </a:r>
          <a:r>
            <a:rPr lang="en-US" sz="1600" dirty="0"/>
            <a:t> </a:t>
          </a:r>
          <a:r>
            <a:rPr lang="en-US" sz="1600" dirty="0" err="1"/>
            <a:t>hiệu</a:t>
          </a:r>
          <a:r>
            <a:rPr lang="en-US" sz="1600" dirty="0"/>
            <a:t> </a:t>
          </a:r>
          <a:r>
            <a:rPr lang="en-US" sz="1600" dirty="0" err="1"/>
            <a:t>quả</a:t>
          </a:r>
          <a:r>
            <a:rPr lang="en-US" sz="1600" dirty="0"/>
            <a:t> </a:t>
          </a:r>
          <a:r>
            <a:rPr lang="en-US" sz="1600" dirty="0" err="1"/>
            <a:t>các</a:t>
          </a:r>
          <a:r>
            <a:rPr lang="en-US" sz="1600" dirty="0"/>
            <a:t> </a:t>
          </a:r>
          <a:r>
            <a:rPr lang="en-US" sz="1600" dirty="0" err="1"/>
            <a:t>bước</a:t>
          </a:r>
          <a:r>
            <a:rPr lang="en-US" sz="1600" dirty="0"/>
            <a:t> </a:t>
          </a:r>
          <a:r>
            <a:rPr lang="en-US" sz="1600" dirty="0" err="1"/>
            <a:t>của</a:t>
          </a:r>
          <a:r>
            <a:rPr lang="en-US" sz="1600" dirty="0"/>
            <a:t> qui </a:t>
          </a:r>
          <a:r>
            <a:rPr lang="en-US" sz="1600" dirty="0" err="1"/>
            <a:t>trình</a:t>
          </a:r>
          <a:r>
            <a:rPr lang="en-US" sz="1600" dirty="0"/>
            <a:t> TKKT</a:t>
          </a:r>
          <a:endParaRPr lang="vi-VN" sz="1600" dirty="0"/>
        </a:p>
      </dgm:t>
    </dgm:pt>
    <dgm:pt modelId="{D436C936-976A-4290-8B46-885F7C5F4138}" type="parTrans" cxnId="{ED9ABDBB-B96A-4B0A-ABF0-4D546D8A47EE}">
      <dgm:prSet/>
      <dgm:spPr/>
      <dgm:t>
        <a:bodyPr/>
        <a:lstStyle/>
        <a:p>
          <a:endParaRPr lang="vi-VN"/>
        </a:p>
      </dgm:t>
    </dgm:pt>
    <dgm:pt modelId="{435077A6-20FC-4611-A17E-086BF3C63636}" type="sibTrans" cxnId="{ED9ABDBB-B96A-4B0A-ABF0-4D546D8A47EE}">
      <dgm:prSet/>
      <dgm:spPr/>
      <dgm:t>
        <a:bodyPr/>
        <a:lstStyle/>
        <a:p>
          <a:endParaRPr lang="vi-VN"/>
        </a:p>
      </dgm:t>
    </dgm:pt>
    <dgm:pt modelId="{237108E6-537C-4E05-ACF4-AA621264CF67}">
      <dgm:prSet phldrT="[Text]" custT="1"/>
      <dgm:spPr/>
      <dgm:t>
        <a:bodyPr/>
        <a:lstStyle/>
        <a:p>
          <a:r>
            <a:rPr lang="en-US" sz="1500" dirty="0" err="1"/>
            <a:t>Thúc</a:t>
          </a:r>
          <a:r>
            <a:rPr lang="en-US" sz="1500" dirty="0"/>
            <a:t> </a:t>
          </a:r>
          <a:r>
            <a:rPr lang="en-US" sz="1500" dirty="0" err="1"/>
            <a:t>đẩy</a:t>
          </a:r>
          <a:r>
            <a:rPr lang="en-US" sz="1500" dirty="0"/>
            <a:t> GD </a:t>
          </a:r>
          <a:r>
            <a:rPr lang="en-US" sz="1500" dirty="0" err="1"/>
            <a:t>Hướng</a:t>
          </a:r>
          <a:r>
            <a:rPr lang="en-US" sz="1500" dirty="0"/>
            <a:t> </a:t>
          </a:r>
          <a:r>
            <a:rPr lang="en-US" sz="1500" dirty="0" err="1"/>
            <a:t>nghiệp</a:t>
          </a:r>
          <a:endParaRPr lang="vi-VN" sz="1500" dirty="0"/>
        </a:p>
      </dgm:t>
    </dgm:pt>
    <dgm:pt modelId="{71D29629-0BFD-48D7-AE45-B8B8AB2BA32B}" type="parTrans" cxnId="{478D69B8-CE2E-410F-A3C3-E95893B7B4D0}">
      <dgm:prSet/>
      <dgm:spPr/>
      <dgm:t>
        <a:bodyPr/>
        <a:lstStyle/>
        <a:p>
          <a:endParaRPr lang="vi-VN"/>
        </a:p>
      </dgm:t>
    </dgm:pt>
    <dgm:pt modelId="{1D97FC72-8BD0-4289-8044-7D2D508F2B33}" type="sibTrans" cxnId="{478D69B8-CE2E-410F-A3C3-E95893B7B4D0}">
      <dgm:prSet/>
      <dgm:spPr/>
      <dgm:t>
        <a:bodyPr/>
        <a:lstStyle/>
        <a:p>
          <a:endParaRPr lang="vi-VN"/>
        </a:p>
      </dgm:t>
    </dgm:pt>
    <dgm:pt modelId="{59FD9249-E94B-4035-9F8E-A5171C114760}">
      <dgm:prSet phldrT="[Text]" custT="1"/>
      <dgm:spPr/>
      <dgm:t>
        <a:bodyPr/>
        <a:lstStyle/>
        <a:p>
          <a:r>
            <a:rPr lang="en-US" sz="1600" dirty="0" err="1"/>
            <a:t>Đánh</a:t>
          </a:r>
          <a:r>
            <a:rPr lang="en-US" sz="1600" dirty="0"/>
            <a:t> </a:t>
          </a:r>
          <a:r>
            <a:rPr lang="en-US" sz="1600" dirty="0" err="1"/>
            <a:t>giá</a:t>
          </a:r>
          <a:r>
            <a:rPr lang="en-US" sz="1600" dirty="0"/>
            <a:t> </a:t>
          </a:r>
          <a:r>
            <a:rPr lang="en-US" sz="1600" dirty="0" err="1"/>
            <a:t>được</a:t>
          </a:r>
          <a:r>
            <a:rPr lang="en-US" sz="1600" dirty="0"/>
            <a:t> </a:t>
          </a:r>
          <a:r>
            <a:rPr lang="en-US" sz="1600" dirty="0" err="1"/>
            <a:t>sự</a:t>
          </a:r>
          <a:r>
            <a:rPr lang="en-US" sz="1600" dirty="0"/>
            <a:t> </a:t>
          </a:r>
          <a:r>
            <a:rPr lang="en-US" sz="1600" dirty="0" err="1"/>
            <a:t>phù</a:t>
          </a:r>
          <a:r>
            <a:rPr lang="en-US" sz="1600" dirty="0"/>
            <a:t> </a:t>
          </a:r>
          <a:r>
            <a:rPr lang="en-US" sz="1600" dirty="0" err="1"/>
            <a:t>hợp</a:t>
          </a:r>
          <a:r>
            <a:rPr lang="en-US" sz="1600" dirty="0"/>
            <a:t> </a:t>
          </a:r>
          <a:r>
            <a:rPr lang="en-US" sz="1600" dirty="0" err="1"/>
            <a:t>của</a:t>
          </a:r>
          <a:r>
            <a:rPr lang="en-US" sz="1600" dirty="0"/>
            <a:t> </a:t>
          </a:r>
          <a:r>
            <a:rPr lang="en-US" sz="1600" dirty="0" err="1"/>
            <a:t>bản</a:t>
          </a:r>
          <a:r>
            <a:rPr lang="en-US" sz="1600" dirty="0"/>
            <a:t> </a:t>
          </a:r>
          <a:r>
            <a:rPr lang="en-US" sz="1600" dirty="0" err="1"/>
            <a:t>thân</a:t>
          </a:r>
          <a:r>
            <a:rPr lang="en-US" sz="1600" dirty="0"/>
            <a:t> </a:t>
          </a:r>
          <a:r>
            <a:rPr lang="en-US" sz="1600" dirty="0" err="1"/>
            <a:t>đối</a:t>
          </a:r>
          <a:r>
            <a:rPr lang="en-US" sz="1600" dirty="0"/>
            <a:t> </a:t>
          </a:r>
          <a:r>
            <a:rPr lang="en-US" sz="1600" dirty="0" err="1"/>
            <a:t>với</a:t>
          </a:r>
          <a:r>
            <a:rPr lang="en-US" sz="1600" dirty="0"/>
            <a:t> </a:t>
          </a:r>
          <a:r>
            <a:rPr lang="en-US" sz="1600" dirty="0" err="1"/>
            <a:t>những</a:t>
          </a:r>
          <a:r>
            <a:rPr lang="en-US" sz="1600" dirty="0"/>
            <a:t> </a:t>
          </a:r>
          <a:r>
            <a:rPr lang="en-US" sz="1600" dirty="0" err="1"/>
            <a:t>ngành</a:t>
          </a:r>
          <a:r>
            <a:rPr lang="en-US" sz="1600" dirty="0"/>
            <a:t> </a:t>
          </a:r>
          <a:r>
            <a:rPr lang="en-US" sz="1600" dirty="0" err="1"/>
            <a:t>nghề</a:t>
          </a:r>
          <a:r>
            <a:rPr lang="en-US" sz="1600" dirty="0"/>
            <a:t> </a:t>
          </a:r>
          <a:r>
            <a:rPr lang="en-US" sz="1600" dirty="0" err="1"/>
            <a:t>thuộc</a:t>
          </a:r>
          <a:r>
            <a:rPr lang="en-US" sz="1600" dirty="0"/>
            <a:t> </a:t>
          </a:r>
          <a:r>
            <a:rPr lang="en-US" sz="1600" dirty="0" err="1"/>
            <a:t>lĩnh</a:t>
          </a:r>
          <a:r>
            <a:rPr lang="en-US" sz="1600" dirty="0"/>
            <a:t> </a:t>
          </a:r>
          <a:r>
            <a:rPr lang="en-US" sz="1600" dirty="0" err="1"/>
            <a:t>vực</a:t>
          </a:r>
          <a:r>
            <a:rPr lang="en-US" sz="1600" dirty="0"/>
            <a:t> </a:t>
          </a:r>
          <a:r>
            <a:rPr lang="en-US" sz="1600" dirty="0" err="1"/>
            <a:t>thiết</a:t>
          </a:r>
          <a:r>
            <a:rPr lang="en-US" sz="1600" dirty="0"/>
            <a:t> </a:t>
          </a:r>
          <a:r>
            <a:rPr lang="en-US" sz="1600" dirty="0" err="1"/>
            <a:t>kế</a:t>
          </a:r>
          <a:r>
            <a:rPr lang="en-US" sz="1600" dirty="0"/>
            <a:t> </a:t>
          </a:r>
          <a:r>
            <a:rPr lang="en-US" sz="1600" dirty="0" err="1"/>
            <a:t>kĩ</a:t>
          </a:r>
          <a:r>
            <a:rPr lang="en-US" sz="1600" dirty="0"/>
            <a:t> </a:t>
          </a:r>
          <a:r>
            <a:rPr lang="en-US" sz="1600" dirty="0" err="1"/>
            <a:t>thuật</a:t>
          </a:r>
          <a:r>
            <a:rPr lang="en-US" sz="1600" dirty="0"/>
            <a:t>. </a:t>
          </a:r>
          <a:endParaRPr lang="vi-VN" sz="1600" dirty="0"/>
        </a:p>
      </dgm:t>
    </dgm:pt>
    <dgm:pt modelId="{50E4F6C4-5402-44BA-82A3-25C3712B7B53}" type="parTrans" cxnId="{918DBD7B-695C-4CE7-ABAD-18FDDDCC91CD}">
      <dgm:prSet/>
      <dgm:spPr/>
      <dgm:t>
        <a:bodyPr/>
        <a:lstStyle/>
        <a:p>
          <a:endParaRPr lang="vi-VN"/>
        </a:p>
      </dgm:t>
    </dgm:pt>
    <dgm:pt modelId="{B6CCA540-3FBA-4A5E-81B4-4F3EEC4997F4}" type="sibTrans" cxnId="{918DBD7B-695C-4CE7-ABAD-18FDDDCC91CD}">
      <dgm:prSet/>
      <dgm:spPr/>
      <dgm:t>
        <a:bodyPr/>
        <a:lstStyle/>
        <a:p>
          <a:endParaRPr lang="vi-VN"/>
        </a:p>
      </dgm:t>
    </dgm:pt>
    <dgm:pt modelId="{4D06BC1F-EC88-432A-AAE2-829E9EF797DD}">
      <dgm:prSet phldrT="[Text]" custT="1"/>
      <dgm:spPr/>
      <dgm:t>
        <a:bodyPr/>
        <a:lstStyle/>
        <a:p>
          <a:r>
            <a:rPr lang="en-US" sz="1600" dirty="0" err="1"/>
            <a:t>Lựa</a:t>
          </a:r>
          <a:r>
            <a:rPr lang="en-US" sz="1600" dirty="0"/>
            <a:t> </a:t>
          </a:r>
          <a:r>
            <a:rPr lang="en-US" sz="1600" dirty="0" err="1"/>
            <a:t>chọn</a:t>
          </a:r>
          <a:r>
            <a:rPr lang="en-US" sz="1600" dirty="0"/>
            <a:t>, </a:t>
          </a:r>
          <a:r>
            <a:rPr lang="en-US" sz="1600" dirty="0" err="1"/>
            <a:t>gia</a:t>
          </a:r>
          <a:r>
            <a:rPr lang="en-US" sz="1600" dirty="0"/>
            <a:t> </a:t>
          </a:r>
          <a:r>
            <a:rPr lang="en-US" sz="1600" dirty="0" err="1"/>
            <a:t>công</a:t>
          </a:r>
          <a:r>
            <a:rPr lang="en-US" sz="1600" dirty="0"/>
            <a:t> </a:t>
          </a:r>
          <a:r>
            <a:rPr lang="en-US" sz="1600" dirty="0" err="1"/>
            <a:t>được</a:t>
          </a:r>
          <a:r>
            <a:rPr lang="en-US" sz="1600" dirty="0"/>
            <a:t> </a:t>
          </a:r>
          <a:r>
            <a:rPr lang="en-US" sz="1600" dirty="0" err="1"/>
            <a:t>vật</a:t>
          </a:r>
          <a:r>
            <a:rPr lang="en-US" sz="1600" dirty="0"/>
            <a:t> </a:t>
          </a:r>
          <a:r>
            <a:rPr lang="en-US" sz="1600" dirty="0" err="1"/>
            <a:t>liệu</a:t>
          </a:r>
          <a:r>
            <a:rPr lang="en-US" sz="1600" dirty="0"/>
            <a:t> </a:t>
          </a:r>
          <a:r>
            <a:rPr lang="en-US" sz="1600" dirty="0" err="1"/>
            <a:t>và</a:t>
          </a:r>
          <a:r>
            <a:rPr lang="en-US" sz="1600" dirty="0"/>
            <a:t> </a:t>
          </a:r>
          <a:r>
            <a:rPr lang="en-US" sz="1600" dirty="0" err="1"/>
            <a:t>làm</a:t>
          </a:r>
          <a:r>
            <a:rPr lang="en-US" sz="1600" dirty="0"/>
            <a:t> </a:t>
          </a:r>
          <a:r>
            <a:rPr lang="en-US" sz="1600" dirty="0" err="1"/>
            <a:t>được</a:t>
          </a:r>
          <a:r>
            <a:rPr lang="en-US" sz="1600" dirty="0"/>
            <a:t> </a:t>
          </a:r>
          <a:r>
            <a:rPr lang="en-US" sz="1600" dirty="0" err="1"/>
            <a:t>nguyên</a:t>
          </a:r>
          <a:r>
            <a:rPr lang="en-US" sz="1600" dirty="0"/>
            <a:t> </a:t>
          </a:r>
          <a:r>
            <a:rPr lang="en-US" sz="1600" dirty="0" err="1"/>
            <a:t>mẫu</a:t>
          </a:r>
          <a:endParaRPr lang="vi-VN" sz="1600" dirty="0"/>
        </a:p>
      </dgm:t>
    </dgm:pt>
    <dgm:pt modelId="{9EC9A5DB-D2A6-4B42-BE9B-E0A6211EDA01}" type="sibTrans" cxnId="{DE1E69C8-D5EA-4799-B4DE-D9D4372BB9A0}">
      <dgm:prSet/>
      <dgm:spPr/>
      <dgm:t>
        <a:bodyPr/>
        <a:lstStyle/>
        <a:p>
          <a:endParaRPr lang="en-US"/>
        </a:p>
      </dgm:t>
    </dgm:pt>
    <dgm:pt modelId="{B11610D4-2EA8-426A-938F-36634EE9060F}" type="parTrans" cxnId="{DE1E69C8-D5EA-4799-B4DE-D9D4372BB9A0}">
      <dgm:prSet/>
      <dgm:spPr/>
      <dgm:t>
        <a:bodyPr/>
        <a:lstStyle/>
        <a:p>
          <a:endParaRPr lang="en-US"/>
        </a:p>
      </dgm:t>
    </dgm:pt>
    <dgm:pt modelId="{C41694EE-41C9-4BC7-AEBB-3CBEECAB30CC}">
      <dgm:prSet phldrT="[Text]" custT="1"/>
      <dgm:spPr/>
      <dgm:t>
        <a:bodyPr/>
        <a:lstStyle/>
        <a:p>
          <a:r>
            <a:rPr lang="en-US" sz="1600" dirty="0" err="1"/>
            <a:t>Đánh</a:t>
          </a:r>
          <a:r>
            <a:rPr lang="en-US" sz="1600" dirty="0"/>
            <a:t> </a:t>
          </a:r>
          <a:r>
            <a:rPr lang="en-US" sz="1600" dirty="0" err="1"/>
            <a:t>giá</a:t>
          </a:r>
          <a:r>
            <a:rPr lang="en-US" sz="1600" dirty="0"/>
            <a:t> </a:t>
          </a:r>
          <a:r>
            <a:rPr lang="en-US" sz="1600" dirty="0" err="1"/>
            <a:t>sản</a:t>
          </a:r>
          <a:r>
            <a:rPr lang="en-US" sz="1600" dirty="0"/>
            <a:t> </a:t>
          </a:r>
          <a:r>
            <a:rPr lang="en-US" sz="1600" dirty="0" err="1"/>
            <a:t>phẩm</a:t>
          </a:r>
          <a:endParaRPr lang="vi-VN" sz="1600" dirty="0"/>
        </a:p>
      </dgm:t>
    </dgm:pt>
    <dgm:pt modelId="{F54DBF0D-20AF-483C-AB76-0E70B2CC4051}" type="parTrans" cxnId="{04609DE9-56C2-43B0-AE15-12789E9FA901}">
      <dgm:prSet/>
      <dgm:spPr/>
      <dgm:t>
        <a:bodyPr/>
        <a:lstStyle/>
        <a:p>
          <a:endParaRPr lang="en-US"/>
        </a:p>
      </dgm:t>
    </dgm:pt>
    <dgm:pt modelId="{3DEE9183-C2DB-481E-B807-A5EB86382BB5}" type="sibTrans" cxnId="{04609DE9-56C2-43B0-AE15-12789E9FA901}">
      <dgm:prSet/>
      <dgm:spPr/>
      <dgm:t>
        <a:bodyPr/>
        <a:lstStyle/>
        <a:p>
          <a:endParaRPr lang="en-US"/>
        </a:p>
      </dgm:t>
    </dgm:pt>
    <dgm:pt modelId="{00E1EFEF-8FBF-4950-B63B-6D3862B8EBAA}" type="pres">
      <dgm:prSet presAssocID="{E42815FC-E395-4635-BC42-DCECE5F4A08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591691-668F-44DD-BB2A-A8C4579D3729}" type="pres">
      <dgm:prSet presAssocID="{E86423E3-3D8B-4830-8D81-845870A8935F}" presName="linNode" presStyleCnt="0"/>
      <dgm:spPr/>
    </dgm:pt>
    <dgm:pt modelId="{963BF470-198C-49C5-B56E-D9F9B2F4DE77}" type="pres">
      <dgm:prSet presAssocID="{E86423E3-3D8B-4830-8D81-845870A8935F}" presName="parentText" presStyleLbl="node1" presStyleIdx="0" presStyleCnt="4" custScaleX="927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803B5-F999-40AF-BAD6-F74D3E939FB9}" type="pres">
      <dgm:prSet presAssocID="{E86423E3-3D8B-4830-8D81-845870A8935F}" presName="descendantText" presStyleLbl="alignAccFollowNode1" presStyleIdx="0" presStyleCnt="4" custScaleX="154521" custScaleY="82997" custLinFactNeighborX="20" custLinFactNeighborY="1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34A57-04E6-4D21-AF71-52B8786AB2FB}" type="pres">
      <dgm:prSet presAssocID="{BA8810DE-F6EE-4737-8559-13D8DC595AAB}" presName="sp" presStyleCnt="0"/>
      <dgm:spPr/>
    </dgm:pt>
    <dgm:pt modelId="{90821296-E57A-49F1-9BCF-F3EF4245BD35}" type="pres">
      <dgm:prSet presAssocID="{72DADC7E-A289-41D2-8DC6-11451A94158B}" presName="linNode" presStyleCnt="0"/>
      <dgm:spPr/>
    </dgm:pt>
    <dgm:pt modelId="{12FA450F-C258-492B-8ADC-AC83E05891BB}" type="pres">
      <dgm:prSet presAssocID="{72DADC7E-A289-41D2-8DC6-11451A94158B}" presName="parentText" presStyleLbl="node1" presStyleIdx="1" presStyleCnt="4" custScaleX="7777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19E5B-61D9-4807-8FE6-C92F37B32C2B}" type="pres">
      <dgm:prSet presAssocID="{72DADC7E-A289-41D2-8DC6-11451A94158B}" presName="descendantText" presStyleLbl="alignAccFollowNode1" presStyleIdx="1" presStyleCnt="4" custScaleX="127844" custScaleY="14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0C14E-64D3-4EB9-8653-BFB8DAD37ACA}" type="pres">
      <dgm:prSet presAssocID="{A234C82B-D589-470D-957F-DD3D765EB144}" presName="sp" presStyleCnt="0"/>
      <dgm:spPr/>
    </dgm:pt>
    <dgm:pt modelId="{185E5065-2265-4196-80DA-D06FB30C8C4F}" type="pres">
      <dgm:prSet presAssocID="{07D20E47-8BD9-479A-8294-4161A2CB6CD3}" presName="linNode" presStyleCnt="0"/>
      <dgm:spPr/>
    </dgm:pt>
    <dgm:pt modelId="{38E8A2EB-6A25-4782-9EBA-69121187CC63}" type="pres">
      <dgm:prSet presAssocID="{07D20E47-8BD9-479A-8294-4161A2CB6CD3}" presName="parentText" presStyleLbl="node1" presStyleIdx="2" presStyleCnt="4" custScaleX="708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2B22D7-65AA-48A8-AC50-00DFDD201446}" type="pres">
      <dgm:prSet presAssocID="{07D20E47-8BD9-479A-8294-4161A2CB6CD3}" presName="descendantText" presStyleLbl="alignAccFollowNode1" presStyleIdx="2" presStyleCnt="4" custScaleX="1245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571EF8-F2DB-4E5B-82F5-2DF3F8257E9C}" type="pres">
      <dgm:prSet presAssocID="{196F20BB-FDF4-43D5-841D-05954A135C8E}" presName="sp" presStyleCnt="0"/>
      <dgm:spPr/>
    </dgm:pt>
    <dgm:pt modelId="{7F8ABAFA-EC73-4D3E-8581-07D72289FB81}" type="pres">
      <dgm:prSet presAssocID="{237108E6-537C-4E05-ACF4-AA621264CF67}" presName="linNode" presStyleCnt="0"/>
      <dgm:spPr/>
    </dgm:pt>
    <dgm:pt modelId="{AC9B35BB-E486-4791-8A06-1AD3299F9B58}" type="pres">
      <dgm:prSet presAssocID="{237108E6-537C-4E05-ACF4-AA621264CF67}" presName="parentText" presStyleLbl="node1" presStyleIdx="3" presStyleCnt="4" custScaleX="70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0D88D-CEB4-4B22-86B4-414C2C37C86C}" type="pres">
      <dgm:prSet presAssocID="{237108E6-537C-4E05-ACF4-AA621264CF67}" presName="descendantText" presStyleLbl="alignAccFollowNode1" presStyleIdx="3" presStyleCnt="4" custScaleX="126276" custLinFactNeighborY="2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145EF-BD7E-4B99-B956-5AFA913A4028}" srcId="{E42815FC-E395-4635-BC42-DCECE5F4A082}" destId="{07D20E47-8BD9-479A-8294-4161A2CB6CD3}" srcOrd="2" destOrd="0" parTransId="{D97E442E-D792-4064-AC4D-4BFC1C33CEB6}" sibTransId="{196F20BB-FDF4-43D5-841D-05954A135C8E}"/>
    <dgm:cxn modelId="{5A10B1F3-08B5-44BF-AF8D-5E588F04C401}" type="presOf" srcId="{237108E6-537C-4E05-ACF4-AA621264CF67}" destId="{AC9B35BB-E486-4791-8A06-1AD3299F9B58}" srcOrd="0" destOrd="0" presId="urn:microsoft.com/office/officeart/2005/8/layout/vList5"/>
    <dgm:cxn modelId="{7D91FEA0-B080-47AB-B35B-AB41C58E8C3A}" type="presOf" srcId="{F3D4EA3A-BBED-42F8-BFB1-193B13F45DC4}" destId="{6C919E5B-61D9-4807-8FE6-C92F37B32C2B}" srcOrd="0" destOrd="0" presId="urn:microsoft.com/office/officeart/2005/8/layout/vList5"/>
    <dgm:cxn modelId="{DE1E69C8-D5EA-4799-B4DE-D9D4372BB9A0}" srcId="{72DADC7E-A289-41D2-8DC6-11451A94158B}" destId="{4D06BC1F-EC88-432A-AAE2-829E9EF797DD}" srcOrd="1" destOrd="0" parTransId="{B11610D4-2EA8-426A-938F-36634EE9060F}" sibTransId="{9EC9A5DB-D2A6-4B42-BE9B-E0A6211EDA01}"/>
    <dgm:cxn modelId="{FBC570F6-37DE-4F30-90D7-BEDFA87C6430}" type="presOf" srcId="{72DADC7E-A289-41D2-8DC6-11451A94158B}" destId="{12FA450F-C258-492B-8ADC-AC83E05891BB}" srcOrd="0" destOrd="0" presId="urn:microsoft.com/office/officeart/2005/8/layout/vList5"/>
    <dgm:cxn modelId="{918DBD7B-695C-4CE7-ABAD-18FDDDCC91CD}" srcId="{237108E6-537C-4E05-ACF4-AA621264CF67}" destId="{59FD9249-E94B-4035-9F8E-A5171C114760}" srcOrd="0" destOrd="0" parTransId="{50E4F6C4-5402-44BA-82A3-25C3712B7B53}" sibTransId="{B6CCA540-3FBA-4A5E-81B4-4F3EEC4997F4}"/>
    <dgm:cxn modelId="{AE2A626F-12B2-4516-9D5B-B3D93392EA47}" srcId="{E42815FC-E395-4635-BC42-DCECE5F4A082}" destId="{E86423E3-3D8B-4830-8D81-845870A8935F}" srcOrd="0" destOrd="0" parTransId="{F0D6D6C3-539F-474B-AB11-2C1C36FCB9EE}" sibTransId="{BA8810DE-F6EE-4737-8559-13D8DC595AAB}"/>
    <dgm:cxn modelId="{24E9F24F-2A7B-45E8-AAEE-28822DF89135}" type="presOf" srcId="{59FD9249-E94B-4035-9F8E-A5171C114760}" destId="{5100D88D-CEB4-4B22-86B4-414C2C37C86C}" srcOrd="0" destOrd="0" presId="urn:microsoft.com/office/officeart/2005/8/layout/vList5"/>
    <dgm:cxn modelId="{CC553A0F-009C-4D77-9EFF-C290E7AD9596}" srcId="{E86423E3-3D8B-4830-8D81-845870A8935F}" destId="{D5A681A3-2474-4B8A-9592-C0C9B01ACD5C}" srcOrd="0" destOrd="0" parTransId="{17AAEFB0-D3C1-4FF6-B863-90DA7E96BECA}" sibTransId="{41648370-35A1-4CC6-B74F-EF093EC4DDFE}"/>
    <dgm:cxn modelId="{04609DE9-56C2-43B0-AE15-12789E9FA901}" srcId="{72DADC7E-A289-41D2-8DC6-11451A94158B}" destId="{C41694EE-41C9-4BC7-AEBB-3CBEECAB30CC}" srcOrd="2" destOrd="0" parTransId="{F54DBF0D-20AF-483C-AB76-0E70B2CC4051}" sibTransId="{3DEE9183-C2DB-481E-B807-A5EB86382BB5}"/>
    <dgm:cxn modelId="{478D69B8-CE2E-410F-A3C3-E95893B7B4D0}" srcId="{E42815FC-E395-4635-BC42-DCECE5F4A082}" destId="{237108E6-537C-4E05-ACF4-AA621264CF67}" srcOrd="3" destOrd="0" parTransId="{71D29629-0BFD-48D7-AE45-B8B8AB2BA32B}" sibTransId="{1D97FC72-8BD0-4289-8044-7D2D508F2B33}"/>
    <dgm:cxn modelId="{8150D952-0B11-4DC9-AC14-A39B0FE42837}" type="presOf" srcId="{07D20E47-8BD9-479A-8294-4161A2CB6CD3}" destId="{38E8A2EB-6A25-4782-9EBA-69121187CC63}" srcOrd="0" destOrd="0" presId="urn:microsoft.com/office/officeart/2005/8/layout/vList5"/>
    <dgm:cxn modelId="{EB93D9AA-98E0-46FF-B9A0-C9550B91108E}" srcId="{E42815FC-E395-4635-BC42-DCECE5F4A082}" destId="{72DADC7E-A289-41D2-8DC6-11451A94158B}" srcOrd="1" destOrd="0" parTransId="{C47FE186-3160-40F1-A629-06AFBC648B08}" sibTransId="{A234C82B-D589-470D-957F-DD3D765EB144}"/>
    <dgm:cxn modelId="{B9622D3D-E16C-4D63-B39B-5224AEB681B7}" type="presOf" srcId="{D160F51E-ED50-470C-85B0-68ABC7BE4ECF}" destId="{BF2B22D7-65AA-48A8-AC50-00DFDD201446}" srcOrd="0" destOrd="0" presId="urn:microsoft.com/office/officeart/2005/8/layout/vList5"/>
    <dgm:cxn modelId="{ECB31E7B-A6E2-489E-AC3A-FD988141AD2A}" type="presOf" srcId="{E86423E3-3D8B-4830-8D81-845870A8935F}" destId="{963BF470-198C-49C5-B56E-D9F9B2F4DE77}" srcOrd="0" destOrd="0" presId="urn:microsoft.com/office/officeart/2005/8/layout/vList5"/>
    <dgm:cxn modelId="{454008AF-28A7-4E50-93F7-DB8631EA3E46}" type="presOf" srcId="{C41694EE-41C9-4BC7-AEBB-3CBEECAB30CC}" destId="{6C919E5B-61D9-4807-8FE6-C92F37B32C2B}" srcOrd="0" destOrd="2" presId="urn:microsoft.com/office/officeart/2005/8/layout/vList5"/>
    <dgm:cxn modelId="{A5A4D985-E90D-4509-8EF5-149785EC1BEE}" type="presOf" srcId="{E42815FC-E395-4635-BC42-DCECE5F4A082}" destId="{00E1EFEF-8FBF-4950-B63B-6D3862B8EBAA}" srcOrd="0" destOrd="0" presId="urn:microsoft.com/office/officeart/2005/8/layout/vList5"/>
    <dgm:cxn modelId="{19B2397F-9387-43EC-AE79-5BE0A3CF9733}" type="presOf" srcId="{4D06BC1F-EC88-432A-AAE2-829E9EF797DD}" destId="{6C919E5B-61D9-4807-8FE6-C92F37B32C2B}" srcOrd="0" destOrd="1" presId="urn:microsoft.com/office/officeart/2005/8/layout/vList5"/>
    <dgm:cxn modelId="{ED9ABDBB-B96A-4B0A-ABF0-4D546D8A47EE}" srcId="{07D20E47-8BD9-479A-8294-4161A2CB6CD3}" destId="{D160F51E-ED50-470C-85B0-68ABC7BE4ECF}" srcOrd="0" destOrd="0" parTransId="{D436C936-976A-4290-8B46-885F7C5F4138}" sibTransId="{435077A6-20FC-4611-A17E-086BF3C63636}"/>
    <dgm:cxn modelId="{21AB5B32-5EF4-49B7-B975-6FC5738EF4AA}" srcId="{72DADC7E-A289-41D2-8DC6-11451A94158B}" destId="{F3D4EA3A-BBED-42F8-BFB1-193B13F45DC4}" srcOrd="0" destOrd="0" parTransId="{6CEF7596-5728-48B3-8DE7-F67914A41A39}" sibTransId="{BE6C27A0-F823-497A-A3FE-98976EB0C006}"/>
    <dgm:cxn modelId="{719D1E14-64DF-48CB-AB46-40306CC2374C}" type="presOf" srcId="{D5A681A3-2474-4B8A-9592-C0C9B01ACD5C}" destId="{38C803B5-F999-40AF-BAD6-F74D3E939FB9}" srcOrd="0" destOrd="0" presId="urn:microsoft.com/office/officeart/2005/8/layout/vList5"/>
    <dgm:cxn modelId="{33D65864-9079-40A3-B5CE-67ABFCED437E}" type="presParOf" srcId="{00E1EFEF-8FBF-4950-B63B-6D3862B8EBAA}" destId="{8F591691-668F-44DD-BB2A-A8C4579D3729}" srcOrd="0" destOrd="0" presId="urn:microsoft.com/office/officeart/2005/8/layout/vList5"/>
    <dgm:cxn modelId="{F320CC10-3A8F-42E1-AFCA-7E4ECB639AA4}" type="presParOf" srcId="{8F591691-668F-44DD-BB2A-A8C4579D3729}" destId="{963BF470-198C-49C5-B56E-D9F9B2F4DE77}" srcOrd="0" destOrd="0" presId="urn:microsoft.com/office/officeart/2005/8/layout/vList5"/>
    <dgm:cxn modelId="{442B1E4D-3AD9-4949-B4C0-D33202169D21}" type="presParOf" srcId="{8F591691-668F-44DD-BB2A-A8C4579D3729}" destId="{38C803B5-F999-40AF-BAD6-F74D3E939FB9}" srcOrd="1" destOrd="0" presId="urn:microsoft.com/office/officeart/2005/8/layout/vList5"/>
    <dgm:cxn modelId="{2425EC2C-A6B3-438D-A50E-B1D1294FD475}" type="presParOf" srcId="{00E1EFEF-8FBF-4950-B63B-6D3862B8EBAA}" destId="{1DC34A57-04E6-4D21-AF71-52B8786AB2FB}" srcOrd="1" destOrd="0" presId="urn:microsoft.com/office/officeart/2005/8/layout/vList5"/>
    <dgm:cxn modelId="{393FB73D-0A98-402A-96A0-384B3F0BB2F8}" type="presParOf" srcId="{00E1EFEF-8FBF-4950-B63B-6D3862B8EBAA}" destId="{90821296-E57A-49F1-9BCF-F3EF4245BD35}" srcOrd="2" destOrd="0" presId="urn:microsoft.com/office/officeart/2005/8/layout/vList5"/>
    <dgm:cxn modelId="{E7163C71-EF5D-4E17-932E-A6A96027B3CC}" type="presParOf" srcId="{90821296-E57A-49F1-9BCF-F3EF4245BD35}" destId="{12FA450F-C258-492B-8ADC-AC83E05891BB}" srcOrd="0" destOrd="0" presId="urn:microsoft.com/office/officeart/2005/8/layout/vList5"/>
    <dgm:cxn modelId="{F0C7473F-63D6-45DA-80DD-BA84281BF8B6}" type="presParOf" srcId="{90821296-E57A-49F1-9BCF-F3EF4245BD35}" destId="{6C919E5B-61D9-4807-8FE6-C92F37B32C2B}" srcOrd="1" destOrd="0" presId="urn:microsoft.com/office/officeart/2005/8/layout/vList5"/>
    <dgm:cxn modelId="{C20CC67C-57FF-47AD-BC6C-B96161B9564E}" type="presParOf" srcId="{00E1EFEF-8FBF-4950-B63B-6D3862B8EBAA}" destId="{A3C0C14E-64D3-4EB9-8653-BFB8DAD37ACA}" srcOrd="3" destOrd="0" presId="urn:microsoft.com/office/officeart/2005/8/layout/vList5"/>
    <dgm:cxn modelId="{AB9CD4BE-62AC-44DC-9D25-62BD9313BDD4}" type="presParOf" srcId="{00E1EFEF-8FBF-4950-B63B-6D3862B8EBAA}" destId="{185E5065-2265-4196-80DA-D06FB30C8C4F}" srcOrd="4" destOrd="0" presId="urn:microsoft.com/office/officeart/2005/8/layout/vList5"/>
    <dgm:cxn modelId="{4BA2FCAF-F802-40C4-8FCC-21264C30459E}" type="presParOf" srcId="{185E5065-2265-4196-80DA-D06FB30C8C4F}" destId="{38E8A2EB-6A25-4782-9EBA-69121187CC63}" srcOrd="0" destOrd="0" presId="urn:microsoft.com/office/officeart/2005/8/layout/vList5"/>
    <dgm:cxn modelId="{D5B1963D-0AB9-4C4D-8D85-FDEC73F86EEE}" type="presParOf" srcId="{185E5065-2265-4196-80DA-D06FB30C8C4F}" destId="{BF2B22D7-65AA-48A8-AC50-00DFDD201446}" srcOrd="1" destOrd="0" presId="urn:microsoft.com/office/officeart/2005/8/layout/vList5"/>
    <dgm:cxn modelId="{A60FB890-8C0F-4BAC-81AA-909DA7CD9561}" type="presParOf" srcId="{00E1EFEF-8FBF-4950-B63B-6D3862B8EBAA}" destId="{D4571EF8-F2DB-4E5B-82F5-2DF3F8257E9C}" srcOrd="5" destOrd="0" presId="urn:microsoft.com/office/officeart/2005/8/layout/vList5"/>
    <dgm:cxn modelId="{B96D7269-8FEC-495B-A2E9-70A4A4079BF7}" type="presParOf" srcId="{00E1EFEF-8FBF-4950-B63B-6D3862B8EBAA}" destId="{7F8ABAFA-EC73-4D3E-8581-07D72289FB81}" srcOrd="6" destOrd="0" presId="urn:microsoft.com/office/officeart/2005/8/layout/vList5"/>
    <dgm:cxn modelId="{FFF8E487-E58B-4787-90AE-B22045BA52C6}" type="presParOf" srcId="{7F8ABAFA-EC73-4D3E-8581-07D72289FB81}" destId="{AC9B35BB-E486-4791-8A06-1AD3299F9B58}" srcOrd="0" destOrd="0" presId="urn:microsoft.com/office/officeart/2005/8/layout/vList5"/>
    <dgm:cxn modelId="{C0933789-EFB8-420D-BC26-DEE7B391CC2C}" type="presParOf" srcId="{7F8ABAFA-EC73-4D3E-8581-07D72289FB81}" destId="{5100D88D-CEB4-4B22-86B4-414C2C37C86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803B5-F999-40AF-BAD6-F74D3E939FB9}">
      <dsp:nvSpPr>
        <dsp:cNvPr id="0" name=""/>
        <dsp:cNvSpPr/>
      </dsp:nvSpPr>
      <dsp:spPr>
        <a:xfrm rot="5400000">
          <a:off x="4826554" y="-2665579"/>
          <a:ext cx="653624" cy="615158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Khái quát về mạch điện và mạch điện điều khiển; Cảm biến và mô đun cảm biến</a:t>
          </a:r>
          <a:endParaRPr lang="vi-VN" sz="2000" kern="1200"/>
        </a:p>
      </dsp:txBody>
      <dsp:txXfrm rot="-5400000">
        <a:off x="2077573" y="115309"/>
        <a:ext cx="6119680" cy="589810"/>
      </dsp:txXfrm>
    </dsp:sp>
    <dsp:sp modelId="{963BF470-198C-49C5-B56E-D9F9B2F4DE77}">
      <dsp:nvSpPr>
        <dsp:cNvPr id="0" name=""/>
        <dsp:cNvSpPr/>
      </dsp:nvSpPr>
      <dsp:spPr>
        <a:xfrm>
          <a:off x="439" y="1698"/>
          <a:ext cx="2077132" cy="8170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Phát triển NL nhận thức và giao tiếp công nghệ</a:t>
          </a:r>
          <a:endParaRPr lang="vi-VN" sz="1600" kern="1200"/>
        </a:p>
      </dsp:txBody>
      <dsp:txXfrm>
        <a:off x="40323" y="41582"/>
        <a:ext cx="1997364" cy="737262"/>
      </dsp:txXfrm>
    </dsp:sp>
    <dsp:sp modelId="{6C919E5B-61D9-4807-8FE6-C92F37B32C2B}">
      <dsp:nvSpPr>
        <dsp:cNvPr id="0" name=""/>
        <dsp:cNvSpPr/>
      </dsp:nvSpPr>
      <dsp:spPr>
        <a:xfrm rot="5400000">
          <a:off x="4835043" y="-1796159"/>
          <a:ext cx="653624" cy="6128511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Lắp ráp được một số mạch điện điều khiển đơn giản sử dụng mô đun cảm biến</a:t>
          </a:r>
          <a:endParaRPr lang="vi-VN" sz="2000" kern="1200"/>
        </a:p>
      </dsp:txBody>
      <dsp:txXfrm rot="-5400000">
        <a:off x="2097600" y="973191"/>
        <a:ext cx="6096604" cy="589810"/>
      </dsp:txXfrm>
    </dsp:sp>
    <dsp:sp modelId="{12FA450F-C258-492B-8ADC-AC83E05891BB}">
      <dsp:nvSpPr>
        <dsp:cNvPr id="0" name=""/>
        <dsp:cNvSpPr/>
      </dsp:nvSpPr>
      <dsp:spPr>
        <a:xfrm>
          <a:off x="439" y="859580"/>
          <a:ext cx="2097160" cy="8170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Phát triển NL sử dụng và đánh giá Công nghệ</a:t>
          </a:r>
          <a:endParaRPr lang="vi-VN" sz="1600" kern="1200"/>
        </a:p>
      </dsp:txBody>
      <dsp:txXfrm>
        <a:off x="40323" y="899464"/>
        <a:ext cx="2017392" cy="737262"/>
      </dsp:txXfrm>
    </dsp:sp>
    <dsp:sp modelId="{BF2B22D7-65AA-48A8-AC50-00DFDD201446}">
      <dsp:nvSpPr>
        <dsp:cNvPr id="0" name=""/>
        <dsp:cNvSpPr/>
      </dsp:nvSpPr>
      <dsp:spPr>
        <a:xfrm rot="5400000">
          <a:off x="4775117" y="-876943"/>
          <a:ext cx="653624" cy="600584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Ứng dụng các mạch điện điều khiển sử dụng mô đun cảm biến trong gia đình</a:t>
          </a:r>
          <a:endParaRPr lang="vi-VN" sz="2000" kern="1200"/>
        </a:p>
      </dsp:txBody>
      <dsp:txXfrm rot="-5400000">
        <a:off x="2099008" y="1831073"/>
        <a:ext cx="5973936" cy="589810"/>
      </dsp:txXfrm>
    </dsp:sp>
    <dsp:sp modelId="{38E8A2EB-6A25-4782-9EBA-69121187CC63}">
      <dsp:nvSpPr>
        <dsp:cNvPr id="0" name=""/>
        <dsp:cNvSpPr/>
      </dsp:nvSpPr>
      <dsp:spPr>
        <a:xfrm>
          <a:off x="439" y="1717463"/>
          <a:ext cx="2098567" cy="8170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Góp phần phát triển NL GQVĐ và sáng tạo</a:t>
          </a:r>
          <a:endParaRPr lang="vi-VN" sz="1600" kern="1200"/>
        </a:p>
      </dsp:txBody>
      <dsp:txXfrm>
        <a:off x="40323" y="1757347"/>
        <a:ext cx="2018799" cy="737262"/>
      </dsp:txXfrm>
    </dsp:sp>
    <dsp:sp modelId="{5100D88D-CEB4-4B22-86B4-414C2C37C86C}">
      <dsp:nvSpPr>
        <dsp:cNvPr id="0" name=""/>
        <dsp:cNvSpPr/>
      </dsp:nvSpPr>
      <dsp:spPr>
        <a:xfrm rot="5400000">
          <a:off x="4755369" y="716"/>
          <a:ext cx="653624" cy="5966288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Đánh giá được sự phù hợp của bản thân đối với những ngành nghề thuộc lĩnh vực kĩ thuật điện. </a:t>
          </a:r>
          <a:endParaRPr lang="vi-VN" sz="2000" kern="1200"/>
        </a:p>
      </dsp:txBody>
      <dsp:txXfrm rot="-5400000">
        <a:off x="2099038" y="2688955"/>
        <a:ext cx="5934381" cy="589810"/>
      </dsp:txXfrm>
    </dsp:sp>
    <dsp:sp modelId="{AC9B35BB-E486-4791-8A06-1AD3299F9B58}">
      <dsp:nvSpPr>
        <dsp:cNvPr id="0" name=""/>
        <dsp:cNvSpPr/>
      </dsp:nvSpPr>
      <dsp:spPr>
        <a:xfrm>
          <a:off x="439" y="2575345"/>
          <a:ext cx="2098597" cy="8170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Thúc đẩy GD Hướng nghiệp</a:t>
          </a:r>
          <a:endParaRPr lang="vi-VN" sz="1600" kern="1200"/>
        </a:p>
      </dsp:txBody>
      <dsp:txXfrm>
        <a:off x="40323" y="2615229"/>
        <a:ext cx="2018829" cy="7372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803B5-F999-40AF-BAD6-F74D3E939FB9}">
      <dsp:nvSpPr>
        <dsp:cNvPr id="0" name=""/>
        <dsp:cNvSpPr/>
      </dsp:nvSpPr>
      <dsp:spPr>
        <a:xfrm rot="5400000">
          <a:off x="4890996" y="-2673339"/>
          <a:ext cx="512663" cy="614385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Khái</a:t>
          </a:r>
          <a:r>
            <a:rPr lang="en-US" sz="1600" kern="1200" dirty="0"/>
            <a:t> </a:t>
          </a:r>
          <a:r>
            <a:rPr lang="en-US" sz="1600" kern="1200" dirty="0" err="1"/>
            <a:t>quát</a:t>
          </a:r>
          <a:r>
            <a:rPr lang="en-US" sz="1600" kern="1200" dirty="0"/>
            <a:t> </a:t>
          </a:r>
          <a:r>
            <a:rPr lang="en-US" sz="1600" kern="1200" dirty="0" err="1"/>
            <a:t>về</a:t>
          </a:r>
          <a:r>
            <a:rPr lang="en-US" sz="1600" kern="1200" dirty="0"/>
            <a:t> </a:t>
          </a:r>
          <a:r>
            <a:rPr lang="en-US" sz="1600" kern="1200" dirty="0" err="1"/>
            <a:t>thiết</a:t>
          </a:r>
          <a:r>
            <a:rPr lang="en-US" sz="1600" kern="1200" dirty="0"/>
            <a:t> </a:t>
          </a:r>
          <a:r>
            <a:rPr lang="en-US" sz="1600" kern="1200" dirty="0" err="1"/>
            <a:t>kế</a:t>
          </a:r>
          <a:r>
            <a:rPr lang="en-US" sz="1600" kern="1200" dirty="0"/>
            <a:t> </a:t>
          </a:r>
          <a:r>
            <a:rPr lang="en-US" sz="1600" kern="1200" dirty="0" err="1"/>
            <a:t>kĩ</a:t>
          </a:r>
          <a:r>
            <a:rPr lang="en-US" sz="1600" kern="1200" dirty="0"/>
            <a:t> </a:t>
          </a:r>
          <a:r>
            <a:rPr lang="en-US" sz="1600" kern="1200" dirty="0" err="1"/>
            <a:t>thuật</a:t>
          </a:r>
          <a:r>
            <a:rPr lang="en-US" sz="1600" kern="1200" dirty="0"/>
            <a:t> </a:t>
          </a:r>
          <a:r>
            <a:rPr lang="en-US" sz="1600" kern="1200" dirty="0" err="1"/>
            <a:t>và</a:t>
          </a:r>
          <a:r>
            <a:rPr lang="en-US" sz="1600" kern="1200" dirty="0"/>
            <a:t> </a:t>
          </a:r>
          <a:r>
            <a:rPr lang="en-US" sz="1600" kern="1200" dirty="0" err="1"/>
            <a:t>nghề</a:t>
          </a:r>
          <a:r>
            <a:rPr lang="en-US" sz="1600" kern="1200" dirty="0"/>
            <a:t> </a:t>
          </a:r>
          <a:r>
            <a:rPr lang="en-US" sz="1600" kern="1200" dirty="0" err="1"/>
            <a:t>nghiệp</a:t>
          </a:r>
          <a:r>
            <a:rPr lang="en-US" sz="1600" kern="1200" dirty="0"/>
            <a:t> </a:t>
          </a:r>
          <a:r>
            <a:rPr lang="en-US" sz="1600" kern="1200" dirty="0" err="1"/>
            <a:t>có</a:t>
          </a:r>
          <a:r>
            <a:rPr lang="en-US" sz="1600" kern="1200" dirty="0"/>
            <a:t> </a:t>
          </a:r>
          <a:r>
            <a:rPr lang="en-US" sz="1600" kern="1200" dirty="0" err="1"/>
            <a:t>liên</a:t>
          </a:r>
          <a:r>
            <a:rPr lang="en-US" sz="1600" kern="1200" dirty="0"/>
            <a:t> </a:t>
          </a:r>
          <a:r>
            <a:rPr lang="en-US" sz="1600" kern="1200" dirty="0" err="1"/>
            <a:t>quan</a:t>
          </a:r>
          <a:endParaRPr lang="vi-VN" sz="1600" kern="1200" dirty="0"/>
        </a:p>
      </dsp:txBody>
      <dsp:txXfrm rot="-5400000">
        <a:off x="2075400" y="167283"/>
        <a:ext cx="6118829" cy="462611"/>
      </dsp:txXfrm>
    </dsp:sp>
    <dsp:sp modelId="{963BF470-198C-49C5-B56E-D9F9B2F4DE77}">
      <dsp:nvSpPr>
        <dsp:cNvPr id="0" name=""/>
        <dsp:cNvSpPr/>
      </dsp:nvSpPr>
      <dsp:spPr>
        <a:xfrm>
          <a:off x="439" y="938"/>
          <a:ext cx="2074521" cy="7721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Phát triển NL nhận thức và giao tiếp công nghệ</a:t>
          </a:r>
          <a:endParaRPr lang="vi-VN" sz="1500" kern="1200"/>
        </a:p>
      </dsp:txBody>
      <dsp:txXfrm>
        <a:off x="38130" y="38629"/>
        <a:ext cx="1999139" cy="696729"/>
      </dsp:txXfrm>
    </dsp:sp>
    <dsp:sp modelId="{6C919E5B-61D9-4807-8FE6-C92F37B32C2B}">
      <dsp:nvSpPr>
        <dsp:cNvPr id="0" name=""/>
        <dsp:cNvSpPr/>
      </dsp:nvSpPr>
      <dsp:spPr>
        <a:xfrm rot="5400000">
          <a:off x="4718318" y="-1811699"/>
          <a:ext cx="874098" cy="612080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Lập</a:t>
          </a:r>
          <a:r>
            <a:rPr lang="en-US" sz="1600" kern="1200" dirty="0"/>
            <a:t> </a:t>
          </a:r>
          <a:r>
            <a:rPr lang="en-US" sz="1600" kern="1200" dirty="0" err="1"/>
            <a:t>được</a:t>
          </a:r>
          <a:r>
            <a:rPr lang="en-US" sz="1600" kern="1200" dirty="0"/>
            <a:t> </a:t>
          </a:r>
          <a:r>
            <a:rPr lang="en-US" sz="1600" kern="1200" dirty="0" err="1"/>
            <a:t>bản</a:t>
          </a:r>
          <a:r>
            <a:rPr lang="en-US" sz="1600" kern="1200" dirty="0"/>
            <a:t> </a:t>
          </a:r>
          <a:r>
            <a:rPr lang="en-US" sz="1600" kern="1200" dirty="0" err="1"/>
            <a:t>vẽ</a:t>
          </a:r>
          <a:r>
            <a:rPr lang="en-US" sz="1600" kern="1200" dirty="0"/>
            <a:t> </a:t>
          </a:r>
          <a:r>
            <a:rPr lang="en-US" sz="1600" kern="1200" dirty="0" err="1"/>
            <a:t>của</a:t>
          </a:r>
          <a:r>
            <a:rPr lang="en-US" sz="1600" kern="1200" dirty="0"/>
            <a:t> </a:t>
          </a:r>
          <a:r>
            <a:rPr lang="en-US" sz="1600" kern="1200" dirty="0" err="1"/>
            <a:t>sản</a:t>
          </a:r>
          <a:r>
            <a:rPr lang="en-US" sz="1600" kern="1200" dirty="0"/>
            <a:t> </a:t>
          </a:r>
          <a:r>
            <a:rPr lang="en-US" sz="1600" kern="1200" dirty="0" err="1"/>
            <a:t>phẩm</a:t>
          </a:r>
          <a:endParaRPr lang="vi-V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Lựa</a:t>
          </a:r>
          <a:r>
            <a:rPr lang="en-US" sz="1600" kern="1200" dirty="0"/>
            <a:t> </a:t>
          </a:r>
          <a:r>
            <a:rPr lang="en-US" sz="1600" kern="1200" dirty="0" err="1"/>
            <a:t>chọn</a:t>
          </a:r>
          <a:r>
            <a:rPr lang="en-US" sz="1600" kern="1200" dirty="0"/>
            <a:t>, </a:t>
          </a:r>
          <a:r>
            <a:rPr lang="en-US" sz="1600" kern="1200" dirty="0" err="1"/>
            <a:t>gia</a:t>
          </a:r>
          <a:r>
            <a:rPr lang="en-US" sz="1600" kern="1200" dirty="0"/>
            <a:t> </a:t>
          </a:r>
          <a:r>
            <a:rPr lang="en-US" sz="1600" kern="1200" dirty="0" err="1"/>
            <a:t>công</a:t>
          </a:r>
          <a:r>
            <a:rPr lang="en-US" sz="1600" kern="1200" dirty="0"/>
            <a:t> </a:t>
          </a:r>
          <a:r>
            <a:rPr lang="en-US" sz="1600" kern="1200" dirty="0" err="1"/>
            <a:t>được</a:t>
          </a:r>
          <a:r>
            <a:rPr lang="en-US" sz="1600" kern="1200" dirty="0"/>
            <a:t> </a:t>
          </a:r>
          <a:r>
            <a:rPr lang="en-US" sz="1600" kern="1200" dirty="0" err="1"/>
            <a:t>vật</a:t>
          </a:r>
          <a:r>
            <a:rPr lang="en-US" sz="1600" kern="1200" dirty="0"/>
            <a:t> </a:t>
          </a:r>
          <a:r>
            <a:rPr lang="en-US" sz="1600" kern="1200" dirty="0" err="1"/>
            <a:t>liệu</a:t>
          </a:r>
          <a:r>
            <a:rPr lang="en-US" sz="1600" kern="1200" dirty="0"/>
            <a:t> </a:t>
          </a:r>
          <a:r>
            <a:rPr lang="en-US" sz="1600" kern="1200" dirty="0" err="1"/>
            <a:t>và</a:t>
          </a:r>
          <a:r>
            <a:rPr lang="en-US" sz="1600" kern="1200" dirty="0"/>
            <a:t> </a:t>
          </a:r>
          <a:r>
            <a:rPr lang="en-US" sz="1600" kern="1200" dirty="0" err="1"/>
            <a:t>làm</a:t>
          </a:r>
          <a:r>
            <a:rPr lang="en-US" sz="1600" kern="1200" dirty="0"/>
            <a:t> </a:t>
          </a:r>
          <a:r>
            <a:rPr lang="en-US" sz="1600" kern="1200" dirty="0" err="1"/>
            <a:t>được</a:t>
          </a:r>
          <a:r>
            <a:rPr lang="en-US" sz="1600" kern="1200" dirty="0"/>
            <a:t> </a:t>
          </a:r>
          <a:r>
            <a:rPr lang="en-US" sz="1600" kern="1200" dirty="0" err="1"/>
            <a:t>nguyên</a:t>
          </a:r>
          <a:r>
            <a:rPr lang="en-US" sz="1600" kern="1200" dirty="0"/>
            <a:t> </a:t>
          </a:r>
          <a:r>
            <a:rPr lang="en-US" sz="1600" kern="1200" dirty="0" err="1"/>
            <a:t>mẫu</a:t>
          </a:r>
          <a:endParaRPr lang="vi-VN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Đánh</a:t>
          </a:r>
          <a:r>
            <a:rPr lang="en-US" sz="1600" kern="1200" dirty="0"/>
            <a:t> </a:t>
          </a:r>
          <a:r>
            <a:rPr lang="en-US" sz="1600" kern="1200" dirty="0" err="1"/>
            <a:t>giá</a:t>
          </a:r>
          <a:r>
            <a:rPr lang="en-US" sz="1600" kern="1200" dirty="0"/>
            <a:t> </a:t>
          </a:r>
          <a:r>
            <a:rPr lang="en-US" sz="1600" kern="1200" dirty="0" err="1"/>
            <a:t>sản</a:t>
          </a:r>
          <a:r>
            <a:rPr lang="en-US" sz="1600" kern="1200" dirty="0"/>
            <a:t> </a:t>
          </a:r>
          <a:r>
            <a:rPr lang="en-US" sz="1600" kern="1200" dirty="0" err="1"/>
            <a:t>phẩm</a:t>
          </a:r>
          <a:endParaRPr lang="vi-VN" sz="1600" kern="1200" dirty="0"/>
        </a:p>
      </dsp:txBody>
      <dsp:txXfrm rot="-5400000">
        <a:off x="2094963" y="854326"/>
        <a:ext cx="6078138" cy="788758"/>
      </dsp:txXfrm>
    </dsp:sp>
    <dsp:sp modelId="{12FA450F-C258-492B-8ADC-AC83E05891BB}">
      <dsp:nvSpPr>
        <dsp:cNvPr id="0" name=""/>
        <dsp:cNvSpPr/>
      </dsp:nvSpPr>
      <dsp:spPr>
        <a:xfrm>
          <a:off x="439" y="862648"/>
          <a:ext cx="2094524" cy="77211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Phát triển NL sử dụng và đánh giá Công nghệ</a:t>
          </a:r>
          <a:endParaRPr lang="vi-VN" sz="1500" kern="1200"/>
        </a:p>
      </dsp:txBody>
      <dsp:txXfrm>
        <a:off x="38130" y="900339"/>
        <a:ext cx="2019142" cy="696729"/>
      </dsp:txXfrm>
    </dsp:sp>
    <dsp:sp modelId="{BF2B22D7-65AA-48A8-AC50-00DFDD201446}">
      <dsp:nvSpPr>
        <dsp:cNvPr id="0" name=""/>
        <dsp:cNvSpPr/>
      </dsp:nvSpPr>
      <dsp:spPr>
        <a:xfrm rot="5400000">
          <a:off x="4796525" y="-1002973"/>
          <a:ext cx="617689" cy="622677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Ứng</a:t>
          </a:r>
          <a:r>
            <a:rPr lang="en-US" sz="1600" kern="1200" dirty="0"/>
            <a:t> </a:t>
          </a:r>
          <a:r>
            <a:rPr lang="en-US" sz="1600" kern="1200" dirty="0" err="1"/>
            <a:t>dụng</a:t>
          </a:r>
          <a:r>
            <a:rPr lang="en-US" sz="1600" kern="1200" dirty="0"/>
            <a:t> </a:t>
          </a:r>
          <a:r>
            <a:rPr lang="en-US" sz="1600" kern="1200" dirty="0" err="1"/>
            <a:t>các</a:t>
          </a:r>
          <a:r>
            <a:rPr lang="en-US" sz="1600" kern="1200" dirty="0"/>
            <a:t> </a:t>
          </a:r>
          <a:r>
            <a:rPr lang="en-US" sz="1600" kern="1200" dirty="0" err="1"/>
            <a:t>công</a:t>
          </a:r>
          <a:r>
            <a:rPr lang="en-US" sz="1600" kern="1200" dirty="0"/>
            <a:t> </a:t>
          </a:r>
          <a:r>
            <a:rPr lang="en-US" sz="1600" kern="1200" dirty="0" err="1"/>
            <a:t>cụ</a:t>
          </a:r>
          <a:r>
            <a:rPr lang="en-US" sz="1600" kern="1200" dirty="0"/>
            <a:t>, </a:t>
          </a:r>
          <a:r>
            <a:rPr lang="en-US" sz="1600" kern="1200" dirty="0" err="1"/>
            <a:t>phương</a:t>
          </a:r>
          <a:r>
            <a:rPr lang="en-US" sz="1600" kern="1200" dirty="0"/>
            <a:t> </a:t>
          </a:r>
          <a:r>
            <a:rPr lang="en-US" sz="1600" kern="1200" dirty="0" err="1"/>
            <a:t>tiện</a:t>
          </a:r>
          <a:r>
            <a:rPr lang="en-US" sz="1600" kern="1200" dirty="0"/>
            <a:t>  </a:t>
          </a:r>
          <a:r>
            <a:rPr lang="en-US" sz="1600" kern="1200" dirty="0" err="1"/>
            <a:t>công</a:t>
          </a:r>
          <a:r>
            <a:rPr lang="en-US" sz="1600" kern="1200" dirty="0"/>
            <a:t> </a:t>
          </a:r>
          <a:r>
            <a:rPr lang="en-US" sz="1600" kern="1200" dirty="0" err="1"/>
            <a:t>nghệ</a:t>
          </a:r>
          <a:r>
            <a:rPr lang="en-US" sz="1600" kern="1200" dirty="0"/>
            <a:t> </a:t>
          </a:r>
          <a:r>
            <a:rPr lang="en-US" sz="1600" kern="1200" dirty="0" err="1"/>
            <a:t>để</a:t>
          </a:r>
          <a:r>
            <a:rPr lang="en-US" sz="1600" kern="1200" dirty="0"/>
            <a:t> </a:t>
          </a:r>
          <a:r>
            <a:rPr lang="en-US" sz="1600" kern="1200" dirty="0" err="1"/>
            <a:t>giải</a:t>
          </a:r>
          <a:r>
            <a:rPr lang="en-US" sz="1600" kern="1200" dirty="0"/>
            <a:t> </a:t>
          </a:r>
          <a:r>
            <a:rPr lang="en-US" sz="1600" kern="1200" dirty="0" err="1"/>
            <a:t>quyết</a:t>
          </a:r>
          <a:r>
            <a:rPr lang="en-US" sz="1600" kern="1200" dirty="0"/>
            <a:t> </a:t>
          </a:r>
          <a:r>
            <a:rPr lang="en-US" sz="1600" kern="1200" dirty="0" err="1"/>
            <a:t>vấn</a:t>
          </a:r>
          <a:r>
            <a:rPr lang="en-US" sz="1600" kern="1200" dirty="0"/>
            <a:t> </a:t>
          </a:r>
          <a:r>
            <a:rPr lang="en-US" sz="1600" kern="1200" dirty="0" err="1"/>
            <a:t>đề</a:t>
          </a:r>
          <a:r>
            <a:rPr lang="en-US" sz="1600" kern="1200" dirty="0"/>
            <a:t> </a:t>
          </a:r>
          <a:r>
            <a:rPr lang="en-US" sz="1600" kern="1200" dirty="0" err="1"/>
            <a:t>thông</a:t>
          </a:r>
          <a:r>
            <a:rPr lang="en-US" sz="1600" kern="1200" dirty="0"/>
            <a:t> qua </a:t>
          </a:r>
          <a:r>
            <a:rPr lang="en-US" sz="1600" kern="1200" dirty="0" err="1"/>
            <a:t>thực</a:t>
          </a:r>
          <a:r>
            <a:rPr lang="en-US" sz="1600" kern="1200" dirty="0"/>
            <a:t> </a:t>
          </a:r>
          <a:r>
            <a:rPr lang="en-US" sz="1600" kern="1200" dirty="0" err="1"/>
            <a:t>hiện</a:t>
          </a:r>
          <a:r>
            <a:rPr lang="en-US" sz="1600" kern="1200" dirty="0"/>
            <a:t> </a:t>
          </a:r>
          <a:r>
            <a:rPr lang="en-US" sz="1600" kern="1200" dirty="0" err="1"/>
            <a:t>hiệu</a:t>
          </a:r>
          <a:r>
            <a:rPr lang="en-US" sz="1600" kern="1200" dirty="0"/>
            <a:t> </a:t>
          </a:r>
          <a:r>
            <a:rPr lang="en-US" sz="1600" kern="1200" dirty="0" err="1"/>
            <a:t>quả</a:t>
          </a:r>
          <a:r>
            <a:rPr lang="en-US" sz="1600" kern="1200" dirty="0"/>
            <a:t> </a:t>
          </a:r>
          <a:r>
            <a:rPr lang="en-US" sz="1600" kern="1200" dirty="0" err="1"/>
            <a:t>các</a:t>
          </a:r>
          <a:r>
            <a:rPr lang="en-US" sz="1600" kern="1200" dirty="0"/>
            <a:t> </a:t>
          </a:r>
          <a:r>
            <a:rPr lang="en-US" sz="1600" kern="1200" dirty="0" err="1"/>
            <a:t>bước</a:t>
          </a:r>
          <a:r>
            <a:rPr lang="en-US" sz="1600" kern="1200" dirty="0"/>
            <a:t> </a:t>
          </a:r>
          <a:r>
            <a:rPr lang="en-US" sz="1600" kern="1200" dirty="0" err="1"/>
            <a:t>của</a:t>
          </a:r>
          <a:r>
            <a:rPr lang="en-US" sz="1600" kern="1200" dirty="0"/>
            <a:t> qui </a:t>
          </a:r>
          <a:r>
            <a:rPr lang="en-US" sz="1600" kern="1200" dirty="0" err="1"/>
            <a:t>trình</a:t>
          </a:r>
          <a:r>
            <a:rPr lang="en-US" sz="1600" kern="1200" dirty="0"/>
            <a:t> TKKT</a:t>
          </a:r>
          <a:endParaRPr lang="vi-VN" sz="1600" kern="1200" dirty="0"/>
        </a:p>
      </dsp:txBody>
      <dsp:txXfrm rot="-5400000">
        <a:off x="1991983" y="1831722"/>
        <a:ext cx="6196622" cy="557383"/>
      </dsp:txXfrm>
    </dsp:sp>
    <dsp:sp modelId="{38E8A2EB-6A25-4782-9EBA-69121187CC63}">
      <dsp:nvSpPr>
        <dsp:cNvPr id="0" name=""/>
        <dsp:cNvSpPr/>
      </dsp:nvSpPr>
      <dsp:spPr>
        <a:xfrm>
          <a:off x="439" y="1724359"/>
          <a:ext cx="1991542" cy="77211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/>
            <a:t>Góp phần phát triển NL GQVĐ và sáng tạo</a:t>
          </a:r>
          <a:endParaRPr lang="vi-VN" sz="1500" kern="1200"/>
        </a:p>
      </dsp:txBody>
      <dsp:txXfrm>
        <a:off x="38130" y="1762050"/>
        <a:ext cx="1916160" cy="696729"/>
      </dsp:txXfrm>
    </dsp:sp>
    <dsp:sp modelId="{5100D88D-CEB4-4B22-86B4-414C2C37C86C}">
      <dsp:nvSpPr>
        <dsp:cNvPr id="0" name=""/>
        <dsp:cNvSpPr/>
      </dsp:nvSpPr>
      <dsp:spPr>
        <a:xfrm rot="5400000">
          <a:off x="4786111" y="-185055"/>
          <a:ext cx="617689" cy="6246829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err="1"/>
            <a:t>Đánh</a:t>
          </a:r>
          <a:r>
            <a:rPr lang="en-US" sz="1600" kern="1200" dirty="0"/>
            <a:t> </a:t>
          </a:r>
          <a:r>
            <a:rPr lang="en-US" sz="1600" kern="1200" dirty="0" err="1"/>
            <a:t>giá</a:t>
          </a:r>
          <a:r>
            <a:rPr lang="en-US" sz="1600" kern="1200" dirty="0"/>
            <a:t> </a:t>
          </a:r>
          <a:r>
            <a:rPr lang="en-US" sz="1600" kern="1200" dirty="0" err="1"/>
            <a:t>được</a:t>
          </a:r>
          <a:r>
            <a:rPr lang="en-US" sz="1600" kern="1200" dirty="0"/>
            <a:t> </a:t>
          </a:r>
          <a:r>
            <a:rPr lang="en-US" sz="1600" kern="1200" dirty="0" err="1"/>
            <a:t>sự</a:t>
          </a:r>
          <a:r>
            <a:rPr lang="en-US" sz="1600" kern="1200" dirty="0"/>
            <a:t> </a:t>
          </a:r>
          <a:r>
            <a:rPr lang="en-US" sz="1600" kern="1200" dirty="0" err="1"/>
            <a:t>phù</a:t>
          </a:r>
          <a:r>
            <a:rPr lang="en-US" sz="1600" kern="1200" dirty="0"/>
            <a:t> </a:t>
          </a:r>
          <a:r>
            <a:rPr lang="en-US" sz="1600" kern="1200" dirty="0" err="1"/>
            <a:t>hợp</a:t>
          </a:r>
          <a:r>
            <a:rPr lang="en-US" sz="1600" kern="1200" dirty="0"/>
            <a:t> </a:t>
          </a:r>
          <a:r>
            <a:rPr lang="en-US" sz="1600" kern="1200" dirty="0" err="1"/>
            <a:t>của</a:t>
          </a:r>
          <a:r>
            <a:rPr lang="en-US" sz="1600" kern="1200" dirty="0"/>
            <a:t> </a:t>
          </a:r>
          <a:r>
            <a:rPr lang="en-US" sz="1600" kern="1200" dirty="0" err="1"/>
            <a:t>bản</a:t>
          </a:r>
          <a:r>
            <a:rPr lang="en-US" sz="1600" kern="1200" dirty="0"/>
            <a:t> </a:t>
          </a:r>
          <a:r>
            <a:rPr lang="en-US" sz="1600" kern="1200" dirty="0" err="1"/>
            <a:t>thân</a:t>
          </a:r>
          <a:r>
            <a:rPr lang="en-US" sz="1600" kern="1200" dirty="0"/>
            <a:t> </a:t>
          </a:r>
          <a:r>
            <a:rPr lang="en-US" sz="1600" kern="1200" dirty="0" err="1"/>
            <a:t>đối</a:t>
          </a:r>
          <a:r>
            <a:rPr lang="en-US" sz="1600" kern="1200" dirty="0"/>
            <a:t> </a:t>
          </a:r>
          <a:r>
            <a:rPr lang="en-US" sz="1600" kern="1200" dirty="0" err="1"/>
            <a:t>với</a:t>
          </a:r>
          <a:r>
            <a:rPr lang="en-US" sz="1600" kern="1200" dirty="0"/>
            <a:t> </a:t>
          </a:r>
          <a:r>
            <a:rPr lang="en-US" sz="1600" kern="1200" dirty="0" err="1"/>
            <a:t>những</a:t>
          </a:r>
          <a:r>
            <a:rPr lang="en-US" sz="1600" kern="1200" dirty="0"/>
            <a:t> </a:t>
          </a:r>
          <a:r>
            <a:rPr lang="en-US" sz="1600" kern="1200" dirty="0" err="1"/>
            <a:t>ngành</a:t>
          </a:r>
          <a:r>
            <a:rPr lang="en-US" sz="1600" kern="1200" dirty="0"/>
            <a:t> </a:t>
          </a:r>
          <a:r>
            <a:rPr lang="en-US" sz="1600" kern="1200" dirty="0" err="1"/>
            <a:t>nghề</a:t>
          </a:r>
          <a:r>
            <a:rPr lang="en-US" sz="1600" kern="1200" dirty="0"/>
            <a:t> </a:t>
          </a:r>
          <a:r>
            <a:rPr lang="en-US" sz="1600" kern="1200" dirty="0" err="1"/>
            <a:t>thuộc</a:t>
          </a:r>
          <a:r>
            <a:rPr lang="en-US" sz="1600" kern="1200" dirty="0"/>
            <a:t> </a:t>
          </a:r>
          <a:r>
            <a:rPr lang="en-US" sz="1600" kern="1200" dirty="0" err="1"/>
            <a:t>lĩnh</a:t>
          </a:r>
          <a:r>
            <a:rPr lang="en-US" sz="1600" kern="1200" dirty="0"/>
            <a:t> </a:t>
          </a:r>
          <a:r>
            <a:rPr lang="en-US" sz="1600" kern="1200" dirty="0" err="1"/>
            <a:t>vực</a:t>
          </a:r>
          <a:r>
            <a:rPr lang="en-US" sz="1600" kern="1200" dirty="0"/>
            <a:t> </a:t>
          </a:r>
          <a:r>
            <a:rPr lang="en-US" sz="1600" kern="1200" dirty="0" err="1"/>
            <a:t>thiết</a:t>
          </a:r>
          <a:r>
            <a:rPr lang="en-US" sz="1600" kern="1200" dirty="0"/>
            <a:t> </a:t>
          </a:r>
          <a:r>
            <a:rPr lang="en-US" sz="1600" kern="1200" dirty="0" err="1"/>
            <a:t>kế</a:t>
          </a:r>
          <a:r>
            <a:rPr lang="en-US" sz="1600" kern="1200" dirty="0"/>
            <a:t> </a:t>
          </a:r>
          <a:r>
            <a:rPr lang="en-US" sz="1600" kern="1200" dirty="0" err="1"/>
            <a:t>kĩ</a:t>
          </a:r>
          <a:r>
            <a:rPr lang="en-US" sz="1600" kern="1200" dirty="0"/>
            <a:t> </a:t>
          </a:r>
          <a:r>
            <a:rPr lang="en-US" sz="1600" kern="1200" dirty="0" err="1"/>
            <a:t>thuật</a:t>
          </a:r>
          <a:r>
            <a:rPr lang="en-US" sz="1600" kern="1200" dirty="0"/>
            <a:t>. </a:t>
          </a:r>
          <a:endParaRPr lang="vi-VN" sz="1600" kern="1200" dirty="0"/>
        </a:p>
      </dsp:txBody>
      <dsp:txXfrm rot="-5400000">
        <a:off x="1971542" y="2659667"/>
        <a:ext cx="6216676" cy="557383"/>
      </dsp:txXfrm>
    </dsp:sp>
    <dsp:sp modelId="{AC9B35BB-E486-4791-8A06-1AD3299F9B58}">
      <dsp:nvSpPr>
        <dsp:cNvPr id="0" name=""/>
        <dsp:cNvSpPr/>
      </dsp:nvSpPr>
      <dsp:spPr>
        <a:xfrm>
          <a:off x="439" y="2535076"/>
          <a:ext cx="1971102" cy="7721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Thúc</a:t>
          </a:r>
          <a:r>
            <a:rPr lang="en-US" sz="1500" kern="1200" dirty="0"/>
            <a:t> </a:t>
          </a:r>
          <a:r>
            <a:rPr lang="en-US" sz="1500" kern="1200" dirty="0" err="1"/>
            <a:t>đẩy</a:t>
          </a:r>
          <a:r>
            <a:rPr lang="en-US" sz="1500" kern="1200" dirty="0"/>
            <a:t> GD </a:t>
          </a:r>
          <a:r>
            <a:rPr lang="en-US" sz="1500" kern="1200" dirty="0" err="1"/>
            <a:t>Hướng</a:t>
          </a:r>
          <a:r>
            <a:rPr lang="en-US" sz="1500" kern="1200" dirty="0"/>
            <a:t> </a:t>
          </a:r>
          <a:r>
            <a:rPr lang="en-US" sz="1500" kern="1200" dirty="0" err="1"/>
            <a:t>nghiệp</a:t>
          </a:r>
          <a:endParaRPr lang="vi-VN" sz="1500" kern="1200" dirty="0"/>
        </a:p>
      </dsp:txBody>
      <dsp:txXfrm>
        <a:off x="38130" y="2572767"/>
        <a:ext cx="1895720" cy="6967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3079A-1AAA-467F-8B99-1263D63F6680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0DF6C-61FC-4A1C-AE95-EBA022EDE05F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398F1-3BA1-4A18-A941-087572CBDAFB}" type="datetimeFigureOut">
              <a:rPr lang="vi-VN" smtClean="0"/>
              <a:pPr/>
              <a:t>01/06/2023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C7CC8-6C5D-48DD-A0AA-C922483B348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b="1" dirty="0" err="1"/>
              <a:t>Chương</a:t>
            </a:r>
            <a:r>
              <a:rPr lang="en-US" b="1" dirty="0"/>
              <a:t> 4. Kĩ </a:t>
            </a:r>
            <a:r>
              <a:rPr lang="en-US" b="1" dirty="0" err="1"/>
              <a:t>thuật</a:t>
            </a:r>
            <a:r>
              <a:rPr lang="en-US" b="1" dirty="0"/>
              <a:t> </a:t>
            </a:r>
            <a:r>
              <a:rPr lang="en-US" b="1" dirty="0" err="1"/>
              <a:t>điện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Cổng đầu ra</a:t>
            </a:r>
            <a:endParaRPr lang="vi-VN"/>
          </a:p>
        </p:txBody>
      </p:sp>
      <p:grpSp>
        <p:nvGrpSpPr>
          <p:cNvPr id="8" name="Group 7"/>
          <p:cNvGrpSpPr/>
          <p:nvPr/>
        </p:nvGrpSpPr>
        <p:grpSpPr>
          <a:xfrm>
            <a:off x="5940152" y="949474"/>
            <a:ext cx="2448272" cy="2191321"/>
            <a:chOff x="5940152" y="949474"/>
            <a:chExt cx="2448272" cy="2191321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57828" t="6603" r="18195"/>
            <a:stretch>
              <a:fillRect/>
            </a:stretch>
          </p:blipFill>
          <p:spPr bwMode="auto">
            <a:xfrm>
              <a:off x="7164288" y="1059582"/>
              <a:ext cx="1224136" cy="20372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949474"/>
              <a:ext cx="1076325" cy="2191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101805" y="1491630"/>
              <a:ext cx="72008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1275606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Cổng NO    – (1) : Cổng thường mở</a:t>
            </a:r>
          </a:p>
          <a:p>
            <a:r>
              <a:rPr lang="en-US"/>
              <a:t>Cổng COM – (2) : Cổng chung</a:t>
            </a:r>
          </a:p>
          <a:p>
            <a:r>
              <a:rPr lang="en-US"/>
              <a:t>Cổng NC     – (3): Cổng thường đóng</a:t>
            </a:r>
            <a:endParaRPr lang="vi-VN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55726"/>
            <a:ext cx="1931987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Cổng nối nguồn</a:t>
            </a:r>
            <a:endParaRPr lang="vi-VN"/>
          </a:p>
        </p:txBody>
      </p:sp>
      <p:grpSp>
        <p:nvGrpSpPr>
          <p:cNvPr id="19" name="Group 18"/>
          <p:cNvGrpSpPr/>
          <p:nvPr/>
        </p:nvGrpSpPr>
        <p:grpSpPr>
          <a:xfrm>
            <a:off x="2627784" y="1635646"/>
            <a:ext cx="4320480" cy="2896935"/>
            <a:chOff x="3203848" y="1131590"/>
            <a:chExt cx="4320480" cy="289693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ACB4BE"/>
                </a:clrFrom>
                <a:clrTo>
                  <a:srgbClr val="ACB4BE">
                    <a:alpha val="0"/>
                  </a:srgbClr>
                </a:clrTo>
              </a:clrChange>
              <a:lum bright="20000" contrast="40000"/>
            </a:blip>
            <a:srcRect l="43423" t="10363" r="42528" b="47819"/>
            <a:stretch>
              <a:fillRect/>
            </a:stretch>
          </p:blipFill>
          <p:spPr bwMode="auto">
            <a:xfrm>
              <a:off x="3203848" y="1131590"/>
              <a:ext cx="1515298" cy="259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 flipH="1">
              <a:off x="5508104" y="2283718"/>
              <a:ext cx="2016224" cy="1744807"/>
              <a:chOff x="7077422" y="1662707"/>
              <a:chExt cx="2016224" cy="1744807"/>
            </a:xfrm>
          </p:grpSpPr>
          <p:pic>
            <p:nvPicPr>
              <p:cNvPr id="7" name="Picture 7"/>
              <p:cNvPicPr>
                <a:picLocks noChangeAspect="1" noChangeArrowheads="1"/>
              </p:cNvPicPr>
              <p:nvPr/>
            </p:nvPicPr>
            <p:blipFill>
              <a:blip r:embed="rId3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077422" y="1662707"/>
                <a:ext cx="2016224" cy="1486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308304" y="3068960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600"/>
                  <a:t>Nguồn 12V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8489007" y="1772816"/>
                <a:ext cx="216024" cy="144016"/>
              </a:xfrm>
              <a:prstGeom prst="roundRect">
                <a:avLst/>
              </a:prstGeom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7490420" y="1772816"/>
                <a:ext cx="216024" cy="144016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cxnSp>
          <p:nvCxnSpPr>
            <p:cNvPr id="12" name="Shape 11"/>
            <p:cNvCxnSpPr>
              <a:stCxn id="10" idx="0"/>
            </p:cNvCxnSpPr>
            <p:nvPr/>
          </p:nvCxnSpPr>
          <p:spPr>
            <a:xfrm rot="16200000" flipV="1">
              <a:off x="5408569" y="799078"/>
              <a:ext cx="470149" cy="2719350"/>
            </a:xfrm>
            <a:prstGeom prst="bentConnector2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hape 14"/>
            <p:cNvCxnSpPr>
              <a:stCxn id="9" idx="0"/>
            </p:cNvCxnSpPr>
            <p:nvPr/>
          </p:nvCxnSpPr>
          <p:spPr>
            <a:xfrm rot="16200000" flipV="1">
              <a:off x="5089296" y="1478391"/>
              <a:ext cx="110109" cy="1720763"/>
            </a:xfrm>
            <a:prstGeom prst="bentConnector2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11560" y="989315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/>
              <a:t> Cổng Vcc (+12V): Nối với cực dương (+) của nguồn </a:t>
            </a:r>
          </a:p>
          <a:p>
            <a:pPr>
              <a:buFont typeface="Arial" pitchFamily="34" charset="0"/>
              <a:buChar char="•"/>
            </a:pPr>
            <a:r>
              <a:rPr lang="en-US"/>
              <a:t> Cổng GND: Nối với cực âm (-) của nguồn.</a:t>
            </a:r>
            <a:endParaRPr lang="vi-V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Tìm hiểu về sơ đồ lắp mạch </a:t>
            </a:r>
            <a:endParaRPr lang="vi-VN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9150" y="985986"/>
            <a:ext cx="5865702" cy="36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/>
          <p:nvPr/>
        </p:nvGrpSpPr>
        <p:grpSpPr>
          <a:xfrm>
            <a:off x="1288661" y="670655"/>
            <a:ext cx="907737" cy="702078"/>
            <a:chOff x="1355691" y="937186"/>
            <a:chExt cx="907737" cy="936104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5691" y="937186"/>
              <a:ext cx="907737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002610" y="111861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FB3BE"/>
              </a:clrFrom>
              <a:clrTo>
                <a:srgbClr val="AFB3BE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2123729" y="2031690"/>
            <a:ext cx="5638189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077422" y="1247031"/>
            <a:ext cx="2016224" cy="11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7308304" y="23017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/>
              <a:t>Nguồn 12V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489007" y="1329612"/>
            <a:ext cx="216024" cy="10801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ounded Rectangle 68"/>
          <p:cNvSpPr/>
          <p:nvPr/>
        </p:nvSpPr>
        <p:spPr>
          <a:xfrm>
            <a:off x="7490420" y="1329612"/>
            <a:ext cx="216024" cy="10801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TextBox 69"/>
          <p:cNvSpPr txBox="1"/>
          <p:nvPr/>
        </p:nvSpPr>
        <p:spPr>
          <a:xfrm>
            <a:off x="2699792" y="327382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/>
              <a:t>Mô đun cảm biến </a:t>
            </a:r>
          </a:p>
          <a:p>
            <a:pPr algn="ctr"/>
            <a:r>
              <a:rPr lang="vi-VN" sz="1600"/>
              <a:t>ánh sáng</a:t>
            </a:r>
          </a:p>
        </p:txBody>
      </p:sp>
      <p:cxnSp>
        <p:nvCxnSpPr>
          <p:cNvPr id="34" name="Elbow Connector 33"/>
          <p:cNvCxnSpPr>
            <a:stCxn id="68" idx="0"/>
          </p:cNvCxnSpPr>
          <p:nvPr/>
        </p:nvCxnSpPr>
        <p:spPr>
          <a:xfrm rot="16200000" flipV="1">
            <a:off x="5189355" y="-2078053"/>
            <a:ext cx="270030" cy="6545299"/>
          </a:xfrm>
          <a:prstGeom prst="bentConnector2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69" idx="0"/>
          </p:cNvCxnSpPr>
          <p:nvPr/>
        </p:nvCxnSpPr>
        <p:spPr>
          <a:xfrm rot="16200000" flipH="1" flipV="1">
            <a:off x="5689172" y="716496"/>
            <a:ext cx="1296144" cy="2522376"/>
          </a:xfrm>
          <a:prstGeom prst="bentConnector4">
            <a:avLst>
              <a:gd name="adj1" fmla="val -13228"/>
              <a:gd name="adj2" fmla="val 521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87624" y="133590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/>
              <a:t>Công tắc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0800000">
            <a:off x="2051720" y="1167594"/>
            <a:ext cx="3096344" cy="1566174"/>
          </a:xfrm>
          <a:prstGeom prst="bentConnector3">
            <a:avLst>
              <a:gd name="adj1" fmla="val -27813"/>
            </a:avLst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Nối nguồn cấp cho mô đun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2987824" y="2571750"/>
            <a:ext cx="144016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Group 22"/>
          <p:cNvGrpSpPr/>
          <p:nvPr/>
        </p:nvGrpSpPr>
        <p:grpSpPr>
          <a:xfrm>
            <a:off x="1288661" y="670655"/>
            <a:ext cx="907737" cy="702078"/>
            <a:chOff x="1355691" y="937186"/>
            <a:chExt cx="907737" cy="936104"/>
          </a:xfrm>
        </p:grpSpPr>
        <p:pic>
          <p:nvPicPr>
            <p:cNvPr id="24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55691" y="937186"/>
              <a:ext cx="907737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2002610" y="1118614"/>
              <a:ext cx="21602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 cstate="print">
            <a:lum bright="20000" contrast="40000"/>
          </a:blip>
          <a:srcRect/>
          <a:stretch>
            <a:fillRect/>
          </a:stretch>
        </p:blipFill>
        <p:spPr bwMode="auto">
          <a:xfrm>
            <a:off x="2123729" y="2031690"/>
            <a:ext cx="5638189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077422" y="1247031"/>
            <a:ext cx="2016224" cy="111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TextBox 58"/>
          <p:cNvSpPr txBox="1"/>
          <p:nvPr/>
        </p:nvSpPr>
        <p:spPr>
          <a:xfrm>
            <a:off x="7308304" y="230172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/>
              <a:t>Nguồn 12V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8489007" y="1329612"/>
            <a:ext cx="216024" cy="108012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ounded Rectangle 68"/>
          <p:cNvSpPr/>
          <p:nvPr/>
        </p:nvSpPr>
        <p:spPr>
          <a:xfrm>
            <a:off x="7490420" y="1329612"/>
            <a:ext cx="216024" cy="108012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TextBox 69"/>
          <p:cNvSpPr txBox="1"/>
          <p:nvPr/>
        </p:nvSpPr>
        <p:spPr>
          <a:xfrm>
            <a:off x="2699792" y="327382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600"/>
              <a:t>Mô đun cảm biến </a:t>
            </a:r>
          </a:p>
          <a:p>
            <a:pPr algn="ctr"/>
            <a:r>
              <a:rPr lang="vi-VN" sz="1600"/>
              <a:t>ánh sáng</a:t>
            </a:r>
          </a:p>
        </p:txBody>
      </p:sp>
      <p:cxnSp>
        <p:nvCxnSpPr>
          <p:cNvPr id="34" name="Elbow Connector 33"/>
          <p:cNvCxnSpPr>
            <a:stCxn id="68" idx="0"/>
          </p:cNvCxnSpPr>
          <p:nvPr/>
        </p:nvCxnSpPr>
        <p:spPr>
          <a:xfrm rot="16200000" flipV="1">
            <a:off x="5189355" y="-2078053"/>
            <a:ext cx="270030" cy="6545299"/>
          </a:xfrm>
          <a:prstGeom prst="bentConnector2">
            <a:avLst/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9"/>
          <p:cNvCxnSpPr>
            <a:stCxn id="69" idx="0"/>
          </p:cNvCxnSpPr>
          <p:nvPr/>
        </p:nvCxnSpPr>
        <p:spPr>
          <a:xfrm rot="16200000" flipH="1" flipV="1">
            <a:off x="5689172" y="716496"/>
            <a:ext cx="1296144" cy="2522376"/>
          </a:xfrm>
          <a:prstGeom prst="bentConnector4">
            <a:avLst>
              <a:gd name="adj1" fmla="val -13228"/>
              <a:gd name="adj2" fmla="val 521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87624" y="133590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/>
              <a:t>Công tắc</a:t>
            </a:r>
          </a:p>
        </p:txBody>
      </p:sp>
      <p:cxnSp>
        <p:nvCxnSpPr>
          <p:cNvPr id="27" name="Elbow Connector 26"/>
          <p:cNvCxnSpPr/>
          <p:nvPr/>
        </p:nvCxnSpPr>
        <p:spPr>
          <a:xfrm rot="10800000">
            <a:off x="2051720" y="1167594"/>
            <a:ext cx="3096344" cy="1566174"/>
          </a:xfrm>
          <a:prstGeom prst="bentConnector3">
            <a:avLst>
              <a:gd name="adj1" fmla="val -27813"/>
            </a:avLst>
          </a:pr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59"/>
          <p:cNvGrpSpPr/>
          <p:nvPr/>
        </p:nvGrpSpPr>
        <p:grpSpPr>
          <a:xfrm>
            <a:off x="2953410" y="1265142"/>
            <a:ext cx="1921136" cy="692787"/>
            <a:chOff x="2938896" y="1628800"/>
            <a:chExt cx="1921136" cy="923716"/>
          </a:xfrm>
        </p:grpSpPr>
        <p:pic>
          <p:nvPicPr>
            <p:cNvPr id="35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38896" y="1628800"/>
              <a:ext cx="98503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7" name="Straight Connector 36"/>
            <p:cNvCxnSpPr/>
            <p:nvPr/>
          </p:nvCxnSpPr>
          <p:spPr>
            <a:xfrm flipH="1">
              <a:off x="3339480" y="2348880"/>
              <a:ext cx="8384" cy="144016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491880" y="2348880"/>
              <a:ext cx="8384" cy="14401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3851920" y="1772816"/>
              <a:ext cx="1008112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600"/>
                <a:t>Đèn LED </a:t>
              </a:r>
            </a:p>
            <a:p>
              <a:r>
                <a:rPr lang="vi-VN" sz="1600"/>
                <a:t>12V</a:t>
              </a:r>
            </a:p>
          </p:txBody>
        </p:sp>
      </p:grpSp>
      <p:cxnSp>
        <p:nvCxnSpPr>
          <p:cNvPr id="42" name="Elbow Connector 41"/>
          <p:cNvCxnSpPr>
            <a:endCxn id="51" idx="1"/>
          </p:cNvCxnSpPr>
          <p:nvPr/>
        </p:nvCxnSpPr>
        <p:spPr>
          <a:xfrm rot="5400000">
            <a:off x="2816805" y="2094697"/>
            <a:ext cx="702078" cy="360040"/>
          </a:xfrm>
          <a:prstGeom prst="bentConnector4">
            <a:avLst>
              <a:gd name="adj1" fmla="val -3462"/>
              <a:gd name="adj2" fmla="val 24008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1853698" y="1653648"/>
            <a:ext cx="1620180" cy="648072"/>
          </a:xfrm>
          <a:prstGeom prst="bentConnector3">
            <a:avLst>
              <a:gd name="adj1" fmla="val 99719"/>
            </a:avLst>
          </a:prstGeom>
          <a:ln w="38100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/>
          <p:nvPr/>
        </p:nvCxnSpPr>
        <p:spPr>
          <a:xfrm>
            <a:off x="3491880" y="1923678"/>
            <a:ext cx="2088232" cy="702078"/>
          </a:xfrm>
          <a:prstGeom prst="bentConnector3">
            <a:avLst>
              <a:gd name="adj1" fmla="val 99349"/>
            </a:avLst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Nối đối tượng điều khiển với  mô đun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Một lưu ý khi lắp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Nối đúng nguồn cấp cho mô đun:</a:t>
            </a:r>
          </a:p>
          <a:p>
            <a:pPr lvl="1"/>
            <a:r>
              <a:rPr lang="en-US"/>
              <a:t>Đúng mức điện áp nguồn nuôi (12V/ 9V/5V)</a:t>
            </a:r>
          </a:p>
          <a:p>
            <a:pPr lvl="1"/>
            <a:r>
              <a:rPr lang="en-US"/>
              <a:t>Đúng cực (+) và (-)</a:t>
            </a:r>
          </a:p>
          <a:p>
            <a:r>
              <a:rPr lang="en-US"/>
              <a:t>Nối cổng đầu ra điều khiển:</a:t>
            </a:r>
          </a:p>
          <a:p>
            <a:pPr lvl="1"/>
            <a:r>
              <a:rPr lang="en-US"/>
              <a:t> Nối với COM và với NO</a:t>
            </a:r>
          </a:p>
          <a:p>
            <a:pPr lvl="1"/>
            <a:r>
              <a:rPr lang="en-US"/>
              <a:t>Hoặc nối với COM và với NC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b="1" dirty="0" err="1"/>
              <a:t>Chương</a:t>
            </a:r>
            <a:r>
              <a:rPr lang="en-US" b="1" dirty="0"/>
              <a:t> 5. THIẾT KẾ KĨ THUẬT</a:t>
            </a:r>
            <a:endParaRPr lang="vi-VN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914650"/>
            <a:ext cx="6696744" cy="131445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err="1">
                <a:solidFill>
                  <a:schemeClr val="tx2"/>
                </a:solidFill>
              </a:rPr>
              <a:t>Bài</a:t>
            </a:r>
            <a:r>
              <a:rPr lang="en-US" dirty="0">
                <a:solidFill>
                  <a:schemeClr val="tx2"/>
                </a:solidFill>
              </a:rPr>
              <a:t> 18. </a:t>
            </a:r>
            <a:r>
              <a:rPr lang="en-US" dirty="0" err="1">
                <a:solidFill>
                  <a:schemeClr val="tx2"/>
                </a:solidFill>
              </a:rPr>
              <a:t>Giới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thiệu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về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thiết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kế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thuật</a:t>
            </a:r>
            <a:r>
              <a:rPr lang="en-US" dirty="0">
                <a:solidFill>
                  <a:schemeClr val="tx2"/>
                </a:solidFill>
              </a:rPr>
              <a:t>                          3 </a:t>
            </a:r>
            <a:r>
              <a:rPr lang="en-US" dirty="0" err="1">
                <a:solidFill>
                  <a:schemeClr val="tx2"/>
                </a:solidFill>
              </a:rPr>
              <a:t>tiết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 err="1">
                <a:solidFill>
                  <a:schemeClr val="tx2"/>
                </a:solidFill>
              </a:rPr>
              <a:t>Bài</a:t>
            </a:r>
            <a:r>
              <a:rPr lang="en-US" dirty="0">
                <a:solidFill>
                  <a:schemeClr val="tx2"/>
                </a:solidFill>
              </a:rPr>
              <a:t> 19. </a:t>
            </a:r>
            <a:r>
              <a:rPr lang="en-US" dirty="0" err="1">
                <a:solidFill>
                  <a:schemeClr val="tx2"/>
                </a:solidFill>
              </a:rPr>
              <a:t>Các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bước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cơ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bản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trong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thiết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kế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kĩ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thuật</a:t>
            </a:r>
            <a:r>
              <a:rPr lang="en-US" dirty="0">
                <a:solidFill>
                  <a:schemeClr val="tx2"/>
                </a:solidFill>
              </a:rPr>
              <a:t>         2 </a:t>
            </a:r>
            <a:r>
              <a:rPr lang="en-US" dirty="0" err="1">
                <a:solidFill>
                  <a:schemeClr val="tx2"/>
                </a:solidFill>
              </a:rPr>
              <a:t>tiết</a:t>
            </a:r>
            <a:endParaRPr lang="en-US" dirty="0">
              <a:solidFill>
                <a:schemeClr val="tx2"/>
              </a:solidFill>
            </a:endParaRPr>
          </a:p>
          <a:p>
            <a:pPr algn="l"/>
            <a:r>
              <a:rPr lang="en-US" dirty="0" err="1">
                <a:solidFill>
                  <a:schemeClr val="tx2"/>
                </a:solidFill>
              </a:rPr>
              <a:t>Bài</a:t>
            </a:r>
            <a:r>
              <a:rPr lang="en-US" dirty="0">
                <a:solidFill>
                  <a:schemeClr val="tx2"/>
                </a:solidFill>
              </a:rPr>
              <a:t> 20. </a:t>
            </a:r>
            <a:r>
              <a:rPr lang="en-US" dirty="0" err="1">
                <a:solidFill>
                  <a:schemeClr val="tx2"/>
                </a:solidFill>
              </a:rPr>
              <a:t>Dự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án</a:t>
            </a:r>
            <a:r>
              <a:rPr lang="en-US" dirty="0">
                <a:solidFill>
                  <a:schemeClr val="tx2"/>
                </a:solidFill>
              </a:rPr>
              <a:t>: </a:t>
            </a:r>
            <a:r>
              <a:rPr lang="en-US" dirty="0" err="1">
                <a:solidFill>
                  <a:schemeClr val="tx2"/>
                </a:solidFill>
              </a:rPr>
              <a:t>Thiết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kế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hệ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thống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tưới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cây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động</a:t>
            </a:r>
            <a:r>
              <a:rPr lang="en-US" dirty="0">
                <a:solidFill>
                  <a:schemeClr val="tx2"/>
                </a:solidFill>
              </a:rPr>
              <a:t>    3 </a:t>
            </a:r>
            <a:r>
              <a:rPr lang="en-US" dirty="0" err="1">
                <a:solidFill>
                  <a:schemeClr val="tx2"/>
                </a:solidFill>
              </a:rPr>
              <a:t>tiết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0F8E8D1-215F-6E8C-32C2-B24CA8ECF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841957"/>
            <a:ext cx="5701105" cy="350688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Cấu trúc các bài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699207"/>
            <a:ext cx="81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Bài</a:t>
            </a:r>
            <a:r>
              <a:rPr lang="en-US" b="1" dirty="0"/>
              <a:t> 18</a:t>
            </a:r>
            <a:endParaRPr lang="vi-VN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272233" y="274775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Bài</a:t>
            </a:r>
            <a:r>
              <a:rPr lang="en-US" b="1" dirty="0"/>
              <a:t> 19</a:t>
            </a:r>
            <a:endParaRPr lang="vi-V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65959" y="173618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Bài</a:t>
            </a:r>
            <a:r>
              <a:rPr lang="en-US" b="1" dirty="0"/>
              <a:t> 20</a:t>
            </a:r>
            <a:endParaRPr lang="vi-VN" b="1" dirty="0"/>
          </a:p>
        </p:txBody>
      </p:sp>
      <p:sp>
        <p:nvSpPr>
          <p:cNvPr id="10" name="Left Brace 9"/>
          <p:cNvSpPr/>
          <p:nvPr/>
        </p:nvSpPr>
        <p:spPr>
          <a:xfrm>
            <a:off x="1475656" y="1491630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eft Brace 10"/>
          <p:cNvSpPr/>
          <p:nvPr/>
        </p:nvSpPr>
        <p:spPr>
          <a:xfrm>
            <a:off x="1475656" y="3363838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Brace 11"/>
          <p:cNvSpPr/>
          <p:nvPr/>
        </p:nvSpPr>
        <p:spPr>
          <a:xfrm>
            <a:off x="7524328" y="1419622"/>
            <a:ext cx="144016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55576" y="16983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 </a:t>
            </a:r>
            <a:r>
              <a:rPr lang="en-US" b="1" dirty="0" err="1"/>
              <a:t>tiết</a:t>
            </a:r>
            <a:endParaRPr lang="vi-V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350785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 </a:t>
            </a:r>
            <a:r>
              <a:rPr lang="en-US" b="1" dirty="0" err="1"/>
              <a:t>tiết</a:t>
            </a:r>
            <a:endParaRPr lang="vi-V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96336" y="221171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 </a:t>
            </a:r>
            <a:r>
              <a:rPr lang="en-US" b="1" dirty="0" err="1"/>
              <a:t>tiết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605385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Đặc điểm nội dung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dung,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kĩ</a:t>
            </a:r>
            <a:r>
              <a:rPr lang="en-US" sz="2400" dirty="0"/>
              <a:t> </a:t>
            </a:r>
            <a:r>
              <a:rPr lang="en-US" sz="2400" dirty="0" err="1"/>
              <a:t>thuật</a:t>
            </a:r>
            <a:r>
              <a:rPr lang="en-US" sz="2400" dirty="0"/>
              <a:t> ở </a:t>
            </a:r>
            <a:r>
              <a:rPr lang="en-US" sz="2400" dirty="0" err="1"/>
              <a:t>cấp</a:t>
            </a:r>
            <a:r>
              <a:rPr lang="en-US" sz="2400" dirty="0"/>
              <a:t>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2400" dirty="0"/>
          </a:p>
          <a:p>
            <a:pPr algn="just"/>
            <a:r>
              <a:rPr lang="en-US" sz="2400" dirty="0" err="1"/>
              <a:t>Phu</a:t>
            </a:r>
            <a:r>
              <a:rPr lang="en-US" sz="2400" dirty="0"/>
              <a:t>̀ </a:t>
            </a:r>
            <a:r>
              <a:rPr lang="en-US" sz="2400" dirty="0" err="1"/>
              <a:t>hợp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vốn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HS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,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, </a:t>
            </a:r>
            <a:r>
              <a:rPr lang="en-US" sz="2400" dirty="0" err="1"/>
              <a:t>cải</a:t>
            </a:r>
            <a:r>
              <a:rPr lang="en-US" sz="2400" dirty="0"/>
              <a:t> </a:t>
            </a:r>
            <a:r>
              <a:rPr lang="en-US" sz="2400" dirty="0" err="1"/>
              <a:t>tiến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nghệ</a:t>
            </a:r>
            <a:r>
              <a:rPr lang="en-US" sz="2400" dirty="0"/>
              <a:t>,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</a:t>
            </a:r>
            <a:r>
              <a:rPr lang="en-US" sz="2400" dirty="0" err="1"/>
              <a:t>sản</a:t>
            </a:r>
            <a:r>
              <a:rPr lang="en-US" sz="2400" dirty="0"/>
              <a:t> </a:t>
            </a:r>
            <a:r>
              <a:rPr lang="en-US" sz="2400" dirty="0" err="1"/>
              <a:t>phẩm</a:t>
            </a:r>
            <a:r>
              <a:rPr lang="en-US" sz="2400" dirty="0"/>
              <a:t> </a:t>
            </a:r>
            <a:r>
              <a:rPr lang="en-US" sz="2400" dirty="0" err="1"/>
              <a:t>tiêu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chương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tiễn</a:t>
            </a:r>
            <a:endParaRPr lang="vi-VN" sz="2400" dirty="0"/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3425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89202"/>
            <a:ext cx="8219256" cy="835542"/>
          </a:xfrm>
        </p:spPr>
        <p:txBody>
          <a:bodyPr/>
          <a:lstStyle/>
          <a:p>
            <a:r>
              <a:rPr lang="en-US" b="1"/>
              <a:t>Trọng tâm</a:t>
            </a:r>
            <a:endParaRPr lang="vi-VN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336721"/>
              </p:ext>
            </p:extLst>
          </p:nvPr>
        </p:nvGraphicFramePr>
        <p:xfrm>
          <a:off x="395536" y="1124744"/>
          <a:ext cx="8219256" cy="3308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723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860128"/>
            <a:ext cx="5735992" cy="358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Cấu trúc các bài</a:t>
            </a:r>
            <a:endParaRPr kumimoji="0" lang="vi-VN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7796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Bài 14</a:t>
            </a:r>
            <a:endParaRPr lang="vi-VN" b="1"/>
          </a:p>
        </p:txBody>
      </p:sp>
      <p:sp>
        <p:nvSpPr>
          <p:cNvPr id="7" name="TextBox 6"/>
          <p:cNvSpPr txBox="1"/>
          <p:nvPr/>
        </p:nvSpPr>
        <p:spPr>
          <a:xfrm>
            <a:off x="3779912" y="3210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Bài 15</a:t>
            </a:r>
            <a:endParaRPr lang="vi-VN" b="1"/>
          </a:p>
        </p:txBody>
      </p:sp>
      <p:sp>
        <p:nvSpPr>
          <p:cNvPr id="8" name="TextBox 7"/>
          <p:cNvSpPr txBox="1"/>
          <p:nvPr/>
        </p:nvSpPr>
        <p:spPr>
          <a:xfrm>
            <a:off x="4572000" y="32198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Bài 16</a:t>
            </a:r>
            <a:endParaRPr lang="vi-VN" b="1"/>
          </a:p>
        </p:txBody>
      </p:sp>
      <p:sp>
        <p:nvSpPr>
          <p:cNvPr id="9" name="TextBox 8"/>
          <p:cNvSpPr txBox="1"/>
          <p:nvPr/>
        </p:nvSpPr>
        <p:spPr>
          <a:xfrm>
            <a:off x="4644008" y="17796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Bài 17</a:t>
            </a:r>
            <a:endParaRPr lang="vi-VN" b="1"/>
          </a:p>
        </p:txBody>
      </p:sp>
      <p:sp>
        <p:nvSpPr>
          <p:cNvPr id="10" name="Left Brace 9"/>
          <p:cNvSpPr/>
          <p:nvPr/>
        </p:nvSpPr>
        <p:spPr>
          <a:xfrm>
            <a:off x="1475656" y="987574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Left Brace 10"/>
          <p:cNvSpPr/>
          <p:nvPr/>
        </p:nvSpPr>
        <p:spPr>
          <a:xfrm>
            <a:off x="1475656" y="2715766"/>
            <a:ext cx="216024" cy="12961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ight Brace 11"/>
          <p:cNvSpPr/>
          <p:nvPr/>
        </p:nvSpPr>
        <p:spPr>
          <a:xfrm>
            <a:off x="7524328" y="987574"/>
            <a:ext cx="144016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ight Brace 12"/>
          <p:cNvSpPr/>
          <p:nvPr/>
        </p:nvSpPr>
        <p:spPr>
          <a:xfrm>
            <a:off x="7524328" y="3219822"/>
            <a:ext cx="144016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755576" y="148233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 tiết</a:t>
            </a:r>
            <a:endParaRPr lang="vi-VN" b="1"/>
          </a:p>
        </p:txBody>
      </p:sp>
      <p:sp>
        <p:nvSpPr>
          <p:cNvPr id="15" name="TextBox 14"/>
          <p:cNvSpPr txBox="1"/>
          <p:nvPr/>
        </p:nvSpPr>
        <p:spPr>
          <a:xfrm>
            <a:off x="755576" y="314781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 tiết</a:t>
            </a:r>
            <a:endParaRPr lang="vi-VN" b="1"/>
          </a:p>
        </p:txBody>
      </p:sp>
      <p:sp>
        <p:nvSpPr>
          <p:cNvPr id="16" name="TextBox 15"/>
          <p:cNvSpPr txBox="1"/>
          <p:nvPr/>
        </p:nvSpPr>
        <p:spPr>
          <a:xfrm>
            <a:off x="7596336" y="18423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5 tiết</a:t>
            </a:r>
            <a:endParaRPr lang="vi-VN" b="1"/>
          </a:p>
        </p:txBody>
      </p:sp>
      <p:sp>
        <p:nvSpPr>
          <p:cNvPr id="17" name="TextBox 16"/>
          <p:cNvSpPr txBox="1"/>
          <p:nvPr/>
        </p:nvSpPr>
        <p:spPr>
          <a:xfrm>
            <a:off x="7596336" y="357986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 tiết</a:t>
            </a:r>
            <a:endParaRPr lang="vi-VN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C63DCB-0942-827B-25EF-90DAD683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xuất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tiễn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F3C9D8-F794-9A24-17F9-2BA4E36A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91264" cy="2883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Cần</a:t>
            </a:r>
            <a:r>
              <a:rPr lang="en-US" sz="2000" b="1" dirty="0"/>
              <a:t> </a:t>
            </a:r>
            <a:r>
              <a:rPr lang="en-US" sz="2000" b="1" dirty="0" err="1"/>
              <a:t>thiết</a:t>
            </a:r>
            <a:r>
              <a:rPr lang="en-US" sz="2000" b="1" dirty="0"/>
              <a:t>:</a:t>
            </a:r>
          </a:p>
          <a:p>
            <a:r>
              <a:rPr lang="en-US" sz="2000" dirty="0" err="1"/>
              <a:t>Dạy</a:t>
            </a:r>
            <a:r>
              <a:rPr lang="en-US" sz="2000" dirty="0"/>
              <a:t> HS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endParaRPr lang="en-US" sz="2000" dirty="0"/>
          </a:p>
          <a:p>
            <a:r>
              <a:rPr lang="en-US" sz="2000" dirty="0"/>
              <a:t>Cho </a:t>
            </a:r>
            <a:r>
              <a:rPr lang="en-US" sz="2000" dirty="0" err="1"/>
              <a:t>biết</a:t>
            </a:r>
            <a:r>
              <a:rPr lang="en-US" sz="2000" dirty="0"/>
              <a:t> ý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endParaRPr lang="en-US" sz="2000" dirty="0"/>
          </a:p>
          <a:p>
            <a:r>
              <a:rPr lang="en-US" sz="2000" dirty="0" err="1"/>
              <a:t>Thúc</a:t>
            </a:r>
            <a:r>
              <a:rPr lang="en-US" sz="2000" dirty="0"/>
              <a:t> </a:t>
            </a:r>
            <a:r>
              <a:rPr lang="en-US" sz="2000" dirty="0" err="1"/>
              <a:t>đẩy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lực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endParaRPr lang="en-US" sz="2000" dirty="0"/>
          </a:p>
          <a:p>
            <a:r>
              <a:rPr lang="en-US" sz="2000" dirty="0" err="1"/>
              <a:t>Tạo</a:t>
            </a:r>
            <a:r>
              <a:rPr lang="en-US" sz="2000" dirty="0"/>
              <a:t> </a:t>
            </a: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HS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qua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748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C63DCB-0942-827B-25EF-90DAD683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xuất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từ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thực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tiễn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7F3C9D8-F794-9A24-17F9-2BA4E36A4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5050904" cy="3394472"/>
          </a:xfrm>
        </p:spPr>
        <p:txBody>
          <a:bodyPr>
            <a:normAutofit/>
          </a:bodyPr>
          <a:lstStyle/>
          <a:p>
            <a:r>
              <a:rPr lang="en-US" sz="2000" dirty="0"/>
              <a:t>“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sổ</a:t>
            </a:r>
            <a:r>
              <a:rPr lang="en-US" sz="2000" dirty="0"/>
              <a:t>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vấn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endParaRPr lang="en-US" sz="2000" dirty="0"/>
          </a:p>
          <a:p>
            <a:r>
              <a:rPr lang="en-US" sz="2000" dirty="0" err="1"/>
              <a:t>Thấu</a:t>
            </a:r>
            <a:r>
              <a:rPr lang="en-US" sz="2000" dirty="0"/>
              <a:t> </a:t>
            </a:r>
            <a:r>
              <a:rPr lang="en-US" sz="2000" dirty="0" err="1"/>
              <a:t>hiểu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bất</a:t>
            </a:r>
            <a:r>
              <a:rPr lang="en-US" sz="2000" dirty="0"/>
              <a:t> </a:t>
            </a:r>
            <a:r>
              <a:rPr lang="en-US" sz="2000" dirty="0" err="1"/>
              <a:t>tiện</a:t>
            </a:r>
            <a:r>
              <a:rPr lang="en-US" sz="2000" dirty="0"/>
              <a:t>, </a:t>
            </a:r>
            <a:r>
              <a:rPr lang="en-US" sz="2000" dirty="0" err="1"/>
              <a:t>khó</a:t>
            </a:r>
            <a:r>
              <a:rPr lang="en-US" sz="2000" dirty="0"/>
              <a:t> </a:t>
            </a:r>
            <a:r>
              <a:rPr lang="en-US" sz="2000" dirty="0" err="1"/>
              <a:t>khăn</a:t>
            </a:r>
            <a:endParaRPr lang="en-US" sz="2000" dirty="0"/>
          </a:p>
          <a:p>
            <a:r>
              <a:rPr lang="en-US" sz="2000" dirty="0" err="1"/>
              <a:t>Mong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cải</a:t>
            </a:r>
            <a:r>
              <a:rPr lang="en-US" sz="2000" dirty="0"/>
              <a:t> </a:t>
            </a:r>
            <a:r>
              <a:rPr lang="en-US" sz="2000" dirty="0" err="1"/>
              <a:t>tiến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cũ</a:t>
            </a:r>
            <a:endParaRPr lang="en-US" sz="2000" dirty="0"/>
          </a:p>
          <a:p>
            <a:r>
              <a:rPr lang="en-US" sz="2000" dirty="0" err="1"/>
              <a:t>Đề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endParaRPr lang="en-US" sz="20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45DAF754-6D4D-0956-2966-4B7D1A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"/>
          <a:stretch/>
        </p:blipFill>
        <p:spPr>
          <a:xfrm>
            <a:off x="140591" y="2859782"/>
            <a:ext cx="4287393" cy="201013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3FF6D3DA-DF91-46A0-6EFF-C5211724A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85554"/>
            <a:ext cx="4647433" cy="2084364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9BF64312-D2D5-2104-F80D-4EDD202B7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019358"/>
            <a:ext cx="3754760" cy="184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6BC997-5D64-5B06-9798-CC0D45255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356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pháp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công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nghệ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qui </a:t>
            </a:r>
            <a:r>
              <a:rPr lang="en-US" sz="3200" dirty="0" err="1">
                <a:solidFill>
                  <a:srgbClr val="FF0000"/>
                </a:solidFill>
              </a:rPr>
              <a:t>trình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thuật</a:t>
            </a:r>
            <a:r>
              <a:rPr lang="en-US" sz="3200" dirty="0">
                <a:solidFill>
                  <a:srgbClr val="FF0000"/>
                </a:solidFill>
              </a:rPr>
              <a:t> (EDP)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01857C3-1A7D-3A2E-7682-39E81DA7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637"/>
            <a:ext cx="4525484" cy="2088233"/>
          </a:xfrm>
        </p:spPr>
        <p:txBody>
          <a:bodyPr>
            <a:normAutofit lnSpcReduction="10000"/>
          </a:bodyPr>
          <a:lstStyle/>
          <a:p>
            <a:r>
              <a:rPr lang="en-US" sz="2000" dirty="0" err="1"/>
              <a:t>Nắm</a:t>
            </a:r>
            <a:r>
              <a:rPr lang="en-US" sz="2000" dirty="0"/>
              <a:t> </a:t>
            </a:r>
            <a:r>
              <a:rPr lang="en-US" sz="2000" dirty="0" err="1"/>
              <a:t>rõ</a:t>
            </a:r>
            <a:r>
              <a:rPr lang="en-US" sz="2000" dirty="0"/>
              <a:t> qui </a:t>
            </a:r>
            <a:r>
              <a:rPr lang="en-US" sz="2000" dirty="0" err="1"/>
              <a:t>trình</a:t>
            </a:r>
            <a:endParaRPr lang="en-US" sz="2000" dirty="0"/>
          </a:p>
          <a:p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endParaRPr lang="en-US" sz="2000" dirty="0"/>
          </a:p>
          <a:p>
            <a:r>
              <a:rPr lang="en-US" sz="2000" dirty="0" err="1"/>
              <a:t>Trải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sâu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bước</a:t>
            </a:r>
            <a:endParaRPr lang="en-US" sz="2000" dirty="0"/>
          </a:p>
          <a:p>
            <a:r>
              <a:rPr lang="en-US" sz="2000" dirty="0" err="1"/>
              <a:t>Tư</a:t>
            </a:r>
            <a:r>
              <a:rPr lang="en-US" sz="2000" dirty="0"/>
              <a:t> </a:t>
            </a:r>
            <a:r>
              <a:rPr lang="en-US" sz="2000" dirty="0" err="1"/>
              <a:t>duy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,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endParaRPr lang="en-US" sz="2000" dirty="0"/>
          </a:p>
          <a:p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thuần</a:t>
            </a:r>
            <a:r>
              <a:rPr lang="en-US" sz="2000" dirty="0"/>
              <a:t> </a:t>
            </a:r>
            <a:r>
              <a:rPr lang="en-US" sz="2000" dirty="0" err="1"/>
              <a:t>thục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nghệ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hiệu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0BE8B0B9-44FC-8774-05F0-3937CE7D5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347614"/>
            <a:ext cx="4077562" cy="274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3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B7FFD1-6CBF-459E-52DD-D629132F4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Dự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thuật</a:t>
            </a:r>
            <a:r>
              <a:rPr lang="en-US" dirty="0">
                <a:solidFill>
                  <a:srgbClr val="FF0000"/>
                </a:solidFill>
              </a:rPr>
              <a:t> ở </a:t>
            </a:r>
            <a:r>
              <a:rPr lang="en-US" dirty="0" err="1">
                <a:solidFill>
                  <a:srgbClr val="FF0000"/>
                </a:solidFill>
              </a:rPr>
              <a:t>trường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học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5CF393-7599-BA19-C4A8-DA69661B0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SGK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endParaRPr lang="en-US" dirty="0"/>
          </a:p>
          <a:p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thác</a:t>
            </a:r>
            <a:r>
              <a:rPr lang="en-US" dirty="0"/>
              <a:t> </a:t>
            </a:r>
            <a:r>
              <a:rPr lang="en-US" dirty="0" err="1"/>
              <a:t>tiềm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HS  </a:t>
            </a:r>
            <a:r>
              <a:rPr lang="en-US" dirty="0" err="1"/>
              <a:t>tối</a:t>
            </a:r>
            <a:r>
              <a:rPr lang="en-US" dirty="0"/>
              <a:t> </a:t>
            </a:r>
            <a:r>
              <a:rPr lang="en-US" dirty="0" err="1"/>
              <a:t>đa</a:t>
            </a:r>
            <a:endParaRPr lang="en-US" dirty="0"/>
          </a:p>
          <a:p>
            <a:r>
              <a:rPr lang="en-US" dirty="0" err="1"/>
              <a:t>Gần</a:t>
            </a:r>
            <a:r>
              <a:rPr lang="en-US" dirty="0"/>
              <a:t> </a:t>
            </a:r>
            <a:r>
              <a:rPr lang="en-US" dirty="0" err="1"/>
              <a:t>gũi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endParaRPr lang="en-US" dirty="0"/>
          </a:p>
          <a:p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endParaRPr lang="en-US" dirty="0"/>
          </a:p>
          <a:p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  <a:p>
            <a:r>
              <a:rPr lang="en-US" dirty="0" err="1"/>
              <a:t>Giúp</a:t>
            </a:r>
            <a:r>
              <a:rPr lang="en-US" dirty="0"/>
              <a:t> HS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nghiệp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12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48"/>
            <a:ext cx="8229600" cy="857250"/>
          </a:xfrm>
        </p:spPr>
        <p:txBody>
          <a:bodyPr/>
          <a:lstStyle/>
          <a:p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ý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7931224" cy="2451719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18,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phần</a:t>
            </a:r>
            <a:r>
              <a:rPr lang="en-US" dirty="0">
                <a:solidFill>
                  <a:srgbClr val="FF0000"/>
                </a:solidFill>
              </a:rPr>
              <a:t> “I. </a:t>
            </a:r>
            <a:r>
              <a:rPr lang="en-US" dirty="0" err="1">
                <a:solidFill>
                  <a:srgbClr val="FF0000"/>
                </a:solidFill>
              </a:rPr>
              <a:t>Mục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đích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trò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thuật</a:t>
            </a:r>
            <a:r>
              <a:rPr lang="en-US" dirty="0">
                <a:solidFill>
                  <a:srgbClr val="FF0000"/>
                </a:solidFill>
              </a:rPr>
              <a:t>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xuất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thêm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lựa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chọn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qui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,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địa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05804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Một</a:t>
            </a:r>
            <a:r>
              <a:rPr lang="en-US" dirty="0"/>
              <a:t> </a:t>
            </a:r>
            <a:r>
              <a:rPr lang="en-US" dirty="0" err="1"/>
              <a:t>lưu</a:t>
            </a:r>
            <a:r>
              <a:rPr lang="en-US" dirty="0"/>
              <a:t> ý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63229"/>
            <a:ext cx="8352928" cy="3020689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HS: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Khuyến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đủ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bước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của</a:t>
            </a:r>
            <a:r>
              <a:rPr lang="en-US" dirty="0"/>
              <a:t> qui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hoạch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dirty="0"/>
              <a:t> </a:t>
            </a:r>
            <a:r>
              <a:rPr lang="en-US" dirty="0" err="1"/>
              <a:t>ràng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 HS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dung,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Cho HS </a:t>
            </a:r>
            <a:r>
              <a:rPr lang="en-US" dirty="0" err="1"/>
              <a:t>cơ</a:t>
            </a:r>
            <a:r>
              <a:rPr lang="en-US" dirty="0"/>
              <a:t> </a:t>
            </a:r>
            <a:r>
              <a:rPr lang="en-US" dirty="0" err="1"/>
              <a:t>hội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GV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chí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giá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lưu</a:t>
            </a:r>
            <a:r>
              <a:rPr lang="en-US" dirty="0"/>
              <a:t> ý HS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ký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ghi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lại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chân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thực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dữ</a:t>
            </a:r>
            <a:r>
              <a:rPr lang="en-US" dirty="0"/>
              <a:t> </a:t>
            </a:r>
            <a:r>
              <a:rPr lang="en-US" dirty="0" err="1"/>
              <a:t>liệu</a:t>
            </a:r>
            <a:r>
              <a:rPr lang="en-US" dirty="0"/>
              <a:t>,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-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bước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. 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“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đẹp</a:t>
            </a:r>
            <a:r>
              <a:rPr lang="en-US" dirty="0"/>
              <a:t>”.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               SAI HỎNG VÀ THẤT BẠI LÀ DỮ LIỆU VÀ BÀI HỌC QUÍ GIÁ!</a:t>
            </a:r>
          </a:p>
        </p:txBody>
      </p:sp>
    </p:spTree>
    <p:extLst>
      <p:ext uri="{BB962C8B-B14F-4D97-AF65-F5344CB8AC3E}">
        <p14:creationId xmlns:p14="http://schemas.microsoft.com/office/powerpoint/2010/main" val="1485351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7772400" cy="1125140"/>
          </a:xfrm>
        </p:spPr>
        <p:txBody>
          <a:bodyPr>
            <a:normAutofit/>
          </a:bodyPr>
          <a:lstStyle/>
          <a:p>
            <a:r>
              <a:rPr lang="en-US" sz="4400" i="1" dirty="0" smtClean="0">
                <a:solidFill>
                  <a:srgbClr val="FF0000"/>
                </a:solidFill>
              </a:rPr>
              <a:t>               Xin </a:t>
            </a:r>
            <a:r>
              <a:rPr lang="en-US" sz="4400" i="1" dirty="0" err="1">
                <a:solidFill>
                  <a:srgbClr val="FF0000"/>
                </a:solidFill>
              </a:rPr>
              <a:t>cảm</a:t>
            </a:r>
            <a:r>
              <a:rPr lang="en-US" sz="4400" i="1" dirty="0">
                <a:solidFill>
                  <a:srgbClr val="FF0000"/>
                </a:solidFill>
              </a:rPr>
              <a:t> </a:t>
            </a:r>
            <a:r>
              <a:rPr lang="en-US" sz="4400" i="1" dirty="0" err="1">
                <a:solidFill>
                  <a:srgbClr val="FF0000"/>
                </a:solidFill>
              </a:rPr>
              <a:t>ơn</a:t>
            </a:r>
            <a:r>
              <a:rPr lang="en-US" sz="4400" i="1" dirty="0">
                <a:solidFill>
                  <a:srgbClr val="FF0000"/>
                </a:solidFill>
              </a:rPr>
              <a:t>!</a:t>
            </a:r>
            <a:endParaRPr lang="vi-VN" sz="4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Đặc điểm nội dung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rộng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triển</a:t>
            </a:r>
            <a:r>
              <a:rPr lang="en-US" sz="2400" dirty="0"/>
              <a:t>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dung,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vê</a:t>
            </a:r>
            <a:r>
              <a:rPr lang="en-US" sz="2400" dirty="0"/>
              <a:t>̀ </a:t>
            </a:r>
            <a:r>
              <a:rPr lang="en-US" sz="2400" dirty="0" err="1"/>
              <a:t>điện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̀ </a:t>
            </a:r>
            <a:r>
              <a:rPr lang="en-US" sz="2400" dirty="0" err="1"/>
              <a:t>đô</a:t>
            </a:r>
            <a:r>
              <a:rPr lang="en-US" sz="2400" dirty="0"/>
              <a:t>̀ </a:t>
            </a:r>
            <a:r>
              <a:rPr lang="en-US" sz="2400" dirty="0" err="1"/>
              <a:t>dùng</a:t>
            </a:r>
            <a:r>
              <a:rPr lang="en-US" sz="2400" dirty="0"/>
              <a:t> </a:t>
            </a:r>
            <a:r>
              <a:rPr lang="en-US" sz="2400" dirty="0" err="1"/>
              <a:t>điện</a:t>
            </a:r>
            <a:r>
              <a:rPr lang="en-US" sz="2400" dirty="0"/>
              <a:t> ở </a:t>
            </a:r>
            <a:r>
              <a:rPr lang="en-US" sz="2400" dirty="0" smtClean="0"/>
              <a:t>CN</a:t>
            </a:r>
            <a:r>
              <a:rPr lang="en-US" sz="2400" dirty="0" smtClean="0"/>
              <a:t> </a:t>
            </a:r>
            <a:r>
              <a:rPr lang="en-US" sz="2400" dirty="0"/>
              <a:t>6.</a:t>
            </a:r>
          </a:p>
          <a:p>
            <a:pPr algn="just"/>
            <a:r>
              <a:rPr lang="en-US" sz="2400" dirty="0" err="1"/>
              <a:t>Phu</a:t>
            </a:r>
            <a:r>
              <a:rPr lang="en-US" sz="2400" dirty="0"/>
              <a:t>̀ </a:t>
            </a:r>
            <a:r>
              <a:rPr lang="en-US" sz="2400" dirty="0" err="1"/>
              <a:t>hợp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vốn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HS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việc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dùng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Liên </a:t>
            </a:r>
            <a:r>
              <a:rPr lang="en-US" sz="2400" dirty="0" err="1"/>
              <a:t>hệ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KHTN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ở </a:t>
            </a:r>
            <a:r>
              <a:rPr lang="en-US" sz="2400" dirty="0" smtClean="0"/>
              <a:t>CN6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(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, </a:t>
            </a:r>
            <a:r>
              <a:rPr lang="en-US" sz="2400" dirty="0" err="1"/>
              <a:t>mạch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) ở </a:t>
            </a:r>
            <a:r>
              <a:rPr lang="en-US" sz="2400" dirty="0" smtClean="0"/>
              <a:t>CN8</a:t>
            </a:r>
            <a:r>
              <a:rPr lang="en-US" sz="2400" dirty="0"/>
              <a:t>.</a:t>
            </a:r>
            <a:endParaRPr lang="vi-VN" sz="2400" dirty="0"/>
          </a:p>
          <a:p>
            <a:pPr marL="0" indent="0">
              <a:buNone/>
            </a:pPr>
            <a:endParaRPr lang="vi-V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Trọng tâm</a:t>
            </a:r>
            <a:endParaRPr lang="vi-VN" b="1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Mạch điện &amp; mạch điện điều khiển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Mạch điện</a:t>
            </a:r>
          </a:p>
          <a:p>
            <a:endParaRPr lang="en-US" sz="2400"/>
          </a:p>
          <a:p>
            <a:endParaRPr lang="en-US" sz="2400"/>
          </a:p>
          <a:p>
            <a:r>
              <a:rPr lang="en-US" sz="2400"/>
              <a:t>Mạch điện điều khiển</a:t>
            </a:r>
            <a:endParaRPr lang="en-US" sz="2800"/>
          </a:p>
          <a:p>
            <a:endParaRPr lang="vi-VN" sz="28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50" y="1707654"/>
            <a:ext cx="60071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38" y="3003798"/>
            <a:ext cx="64357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Cảm biến và mô đun cảm biến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Cảm biến</a:t>
            </a:r>
          </a:p>
          <a:p>
            <a:endParaRPr lang="en-US" sz="2800"/>
          </a:p>
          <a:p>
            <a:r>
              <a:rPr lang="en-US" sz="2800"/>
              <a:t>Mô đun cảm biến</a:t>
            </a:r>
            <a:endParaRPr lang="vi-VN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340" y="1347614"/>
            <a:ext cx="34419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9782"/>
            <a:ext cx="1243335" cy="113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9782"/>
            <a:ext cx="12349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2034" y="2859783"/>
            <a:ext cx="1246064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/>
              <a:t>Mạch điện điều khiển </a:t>
            </a:r>
            <a:br>
              <a:rPr lang="en-US" sz="2800" b="1"/>
            </a:br>
            <a:r>
              <a:rPr lang="en-US" sz="2800" b="1"/>
              <a:t>sử dụng mô đun cảm biến</a:t>
            </a:r>
            <a:endParaRPr lang="vi-VN" sz="2800" b="1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018868"/>
            <a:ext cx="3728054" cy="284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1275"/>
            <a:ext cx="3119437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31640" y="3891319"/>
            <a:ext cx="223224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Mô hình ứng dụng</a:t>
            </a:r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5724128" y="3795886"/>
            <a:ext cx="2232248" cy="4086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/>
              <a:t>Sơ đồ khối</a:t>
            </a:r>
            <a:endParaRPr lang="vi-V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/>
              <a:t>Lắp ráp mạch điều khiển </a:t>
            </a:r>
            <a:br>
              <a:rPr lang="en-US" sz="2400" b="1"/>
            </a:br>
            <a:r>
              <a:rPr lang="en-US" sz="2400" b="1"/>
              <a:t>sử dụng mô đun cảm biến</a:t>
            </a:r>
            <a:endParaRPr lang="vi-VN" sz="2400" b="1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152525"/>
            <a:ext cx="6075363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Tìm hiểu về mô đun</a:t>
            </a:r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74018"/>
            <a:ext cx="6281737" cy="14097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923" y="2414031"/>
            <a:ext cx="3132029" cy="17418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2144" y="2496294"/>
            <a:ext cx="3954312" cy="173164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1073</Words>
  <Application>Microsoft Office PowerPoint</Application>
  <PresentationFormat>On-screen Show (16:9)</PresentationFormat>
  <Paragraphs>131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Chương 4. Kĩ thuật điện</vt:lpstr>
      <vt:lpstr>PowerPoint Presentation</vt:lpstr>
      <vt:lpstr>Đặc điểm nội dung</vt:lpstr>
      <vt:lpstr>Trọng tâm</vt:lpstr>
      <vt:lpstr>Mạch điện &amp; mạch điện điều khiển</vt:lpstr>
      <vt:lpstr>Cảm biến và mô đun cảm biến</vt:lpstr>
      <vt:lpstr>Mạch điện điều khiển  sử dụng mô đun cảm biến</vt:lpstr>
      <vt:lpstr>Lắp ráp mạch điều khiển  sử dụng mô đun cảm biến</vt:lpstr>
      <vt:lpstr>Tìm hiểu về mô đun</vt:lpstr>
      <vt:lpstr>Cổng đầu ra</vt:lpstr>
      <vt:lpstr>Cổng nối nguồn</vt:lpstr>
      <vt:lpstr>Tìm hiểu về sơ đồ lắp mạch </vt:lpstr>
      <vt:lpstr>PowerPoint Presentation</vt:lpstr>
      <vt:lpstr>PowerPoint Presentation</vt:lpstr>
      <vt:lpstr>Một lưu ý khi lắp</vt:lpstr>
      <vt:lpstr>Chương 5. THIẾT KẾ KĨ THUẬT</vt:lpstr>
      <vt:lpstr>PowerPoint Presentation</vt:lpstr>
      <vt:lpstr>Đặc điểm nội dung</vt:lpstr>
      <vt:lpstr>Trọng tâm</vt:lpstr>
      <vt:lpstr>Vấn đề xuất phát từ thực tiễn</vt:lpstr>
      <vt:lpstr>Vấn đề xuất phát từ thực tiễn</vt:lpstr>
      <vt:lpstr>Giải pháp công nghệ là kết quả của qui trình thiết kế kĩ thuật (EDP)</vt:lpstr>
      <vt:lpstr>Dự án thiết kế kĩ thuật ở trường học</vt:lpstr>
      <vt:lpstr>Một lưu ý khi thực hiện dự án</vt:lpstr>
      <vt:lpstr>Một lưu ý khi thực hiện dự án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4. Kĩ thuật điện</dc:title>
  <dc:creator>Nguyễn Thanh Trịnh</dc:creator>
  <cp:lastModifiedBy>Dang Van Nghia</cp:lastModifiedBy>
  <cp:revision>19</cp:revision>
  <dcterms:created xsi:type="dcterms:W3CDTF">2023-05-25T07:16:28Z</dcterms:created>
  <dcterms:modified xsi:type="dcterms:W3CDTF">2023-06-01T03:04:48Z</dcterms:modified>
</cp:coreProperties>
</file>