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1574" r:id="rId2"/>
    <p:sldId id="282" r:id="rId3"/>
    <p:sldId id="384" r:id="rId4"/>
    <p:sldId id="11554" r:id="rId5"/>
    <p:sldId id="266" r:id="rId6"/>
    <p:sldId id="11553" r:id="rId7"/>
    <p:sldId id="11576" r:id="rId8"/>
    <p:sldId id="11542" r:id="rId9"/>
    <p:sldId id="11545" r:id="rId10"/>
    <p:sldId id="11577" r:id="rId11"/>
    <p:sldId id="11578" r:id="rId12"/>
    <p:sldId id="11579" r:id="rId13"/>
    <p:sldId id="11580" r:id="rId14"/>
    <p:sldId id="11527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ền Giáp Thu" initials="HGT" lastIdx="1" clrIdx="0">
    <p:extLst>
      <p:ext uri="{19B8F6BF-5375-455C-9EA6-DF929625EA0E}">
        <p15:presenceInfo xmlns:p15="http://schemas.microsoft.com/office/powerpoint/2012/main" userId="ce3690c71841e1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7261A-8B63-486A-97CA-9EC59B918B8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CD4E5A2-61F3-4BDD-9DFA-F00A0DD150F6}">
      <dgm:prSet/>
      <dgm:spPr/>
      <dgm:t>
        <a:bodyPr/>
        <a:lstStyle/>
        <a:p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Xét xem cả tử và mẫu số cùng chia hết cho một số tự nhiên lớn hơn 1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DFACF-4284-4483-89CD-BAB5A6505EF1}" type="parTrans" cxnId="{30907A27-1587-45BE-BC9F-523D5B6F08F3}">
      <dgm:prSet/>
      <dgm:spPr/>
      <dgm:t>
        <a:bodyPr/>
        <a:lstStyle/>
        <a:p>
          <a:endParaRPr lang="en-US"/>
        </a:p>
      </dgm:t>
    </dgm:pt>
    <dgm:pt modelId="{7892F5B1-07D9-4142-90D8-81A99560C53D}" type="sibTrans" cxnId="{30907A27-1587-45BE-BC9F-523D5B6F08F3}">
      <dgm:prSet/>
      <dgm:spPr/>
      <dgm:t>
        <a:bodyPr/>
        <a:lstStyle/>
        <a:p>
          <a:endParaRPr lang="en-US"/>
        </a:p>
      </dgm:t>
    </dgm:pt>
    <dgm:pt modelId="{A2A7C433-11C7-4357-B1D2-CE8353968414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Chia cả tử số và mẫu số cho số đó.</a:t>
          </a:r>
        </a:p>
      </dgm:t>
    </dgm:pt>
    <dgm:pt modelId="{3AA25C89-4E95-4DAE-923D-9920C3C927B1}" type="parTrans" cxnId="{45820EE3-1C6C-4E9A-896B-AAA058EC14F4}">
      <dgm:prSet/>
      <dgm:spPr/>
      <dgm:t>
        <a:bodyPr/>
        <a:lstStyle/>
        <a:p>
          <a:endParaRPr lang="en-US"/>
        </a:p>
      </dgm:t>
    </dgm:pt>
    <dgm:pt modelId="{7EAC6F4C-84CF-48E4-8AED-070EECB533AF}" type="sibTrans" cxnId="{45820EE3-1C6C-4E9A-896B-AAA058EC14F4}">
      <dgm:prSet/>
      <dgm:spPr/>
      <dgm:t>
        <a:bodyPr/>
        <a:lstStyle/>
        <a:p>
          <a:endParaRPr lang="en-US"/>
        </a:p>
      </dgm:t>
    </dgm:pt>
    <dgm:pt modelId="{2C79822C-A997-4AF2-97AC-CC40DC74EAF4}" type="pres">
      <dgm:prSet presAssocID="{FB37261A-8B63-486A-97CA-9EC59B918B8C}" presName="linearFlow" presStyleCnt="0">
        <dgm:presLayoutVars>
          <dgm:dir/>
          <dgm:resizeHandles val="exact"/>
        </dgm:presLayoutVars>
      </dgm:prSet>
      <dgm:spPr/>
    </dgm:pt>
    <dgm:pt modelId="{2C7665A1-F418-4DCC-912E-74E15C1C0B4C}" type="pres">
      <dgm:prSet presAssocID="{8CD4E5A2-61F3-4BDD-9DFA-F00A0DD150F6}" presName="composite" presStyleCnt="0"/>
      <dgm:spPr/>
    </dgm:pt>
    <dgm:pt modelId="{E91852B3-818D-4A57-B566-09D96F2050A3}" type="pres">
      <dgm:prSet presAssocID="{8CD4E5A2-61F3-4BDD-9DFA-F00A0DD150F6}" presName="imgShp" presStyleLbl="fgImgPlace1" presStyleIdx="0" presStyleCnt="2" custLinFactNeighborX="-54944"/>
      <dgm:spPr/>
    </dgm:pt>
    <dgm:pt modelId="{8960675F-2DFA-4501-86D4-3CC8B73E469C}" type="pres">
      <dgm:prSet presAssocID="{8CD4E5A2-61F3-4BDD-9DFA-F00A0DD150F6}" presName="txShp" presStyleLbl="node1" presStyleIdx="0" presStyleCnt="2" custScaleX="136847">
        <dgm:presLayoutVars>
          <dgm:bulletEnabled val="1"/>
        </dgm:presLayoutVars>
      </dgm:prSet>
      <dgm:spPr/>
    </dgm:pt>
    <dgm:pt modelId="{587125CA-D085-4B66-8F74-40459194CB4A}" type="pres">
      <dgm:prSet presAssocID="{7892F5B1-07D9-4142-90D8-81A99560C53D}" presName="spacing" presStyleCnt="0"/>
      <dgm:spPr/>
    </dgm:pt>
    <dgm:pt modelId="{96F8293A-A9BF-4080-B557-40A5FA8D7528}" type="pres">
      <dgm:prSet presAssocID="{A2A7C433-11C7-4357-B1D2-CE8353968414}" presName="composite" presStyleCnt="0"/>
      <dgm:spPr/>
    </dgm:pt>
    <dgm:pt modelId="{62DC2878-92E7-42D2-B649-EAC8AF4F94AE}" type="pres">
      <dgm:prSet presAssocID="{A2A7C433-11C7-4357-B1D2-CE8353968414}" presName="imgShp" presStyleLbl="fgImgPlace1" presStyleIdx="1" presStyleCnt="2" custLinFactNeighborX="-54944"/>
      <dgm:spPr/>
    </dgm:pt>
    <dgm:pt modelId="{8AFC7939-3AE1-4956-B219-33080A55081F}" type="pres">
      <dgm:prSet presAssocID="{A2A7C433-11C7-4357-B1D2-CE8353968414}" presName="txShp" presStyleLbl="node1" presStyleIdx="1" presStyleCnt="2" custScaleX="136847">
        <dgm:presLayoutVars>
          <dgm:bulletEnabled val="1"/>
        </dgm:presLayoutVars>
      </dgm:prSet>
      <dgm:spPr/>
    </dgm:pt>
  </dgm:ptLst>
  <dgm:cxnLst>
    <dgm:cxn modelId="{30907A27-1587-45BE-BC9F-523D5B6F08F3}" srcId="{FB37261A-8B63-486A-97CA-9EC59B918B8C}" destId="{8CD4E5A2-61F3-4BDD-9DFA-F00A0DD150F6}" srcOrd="0" destOrd="0" parTransId="{664DFACF-4284-4483-89CD-BAB5A6505EF1}" sibTransId="{7892F5B1-07D9-4142-90D8-81A99560C53D}"/>
    <dgm:cxn modelId="{0E7A9340-F549-4CE3-88FA-F8C23BC0F4AF}" type="presOf" srcId="{8CD4E5A2-61F3-4BDD-9DFA-F00A0DD150F6}" destId="{8960675F-2DFA-4501-86D4-3CC8B73E469C}" srcOrd="0" destOrd="0" presId="urn:microsoft.com/office/officeart/2005/8/layout/vList3"/>
    <dgm:cxn modelId="{56256A79-5352-4582-8A82-7EEBCFAABC4E}" type="presOf" srcId="{FB37261A-8B63-486A-97CA-9EC59B918B8C}" destId="{2C79822C-A997-4AF2-97AC-CC40DC74EAF4}" srcOrd="0" destOrd="0" presId="urn:microsoft.com/office/officeart/2005/8/layout/vList3"/>
    <dgm:cxn modelId="{5925D096-FC84-4E16-A855-9CFC7D2722CC}" type="presOf" srcId="{A2A7C433-11C7-4357-B1D2-CE8353968414}" destId="{8AFC7939-3AE1-4956-B219-33080A55081F}" srcOrd="0" destOrd="0" presId="urn:microsoft.com/office/officeart/2005/8/layout/vList3"/>
    <dgm:cxn modelId="{45820EE3-1C6C-4E9A-896B-AAA058EC14F4}" srcId="{FB37261A-8B63-486A-97CA-9EC59B918B8C}" destId="{A2A7C433-11C7-4357-B1D2-CE8353968414}" srcOrd="1" destOrd="0" parTransId="{3AA25C89-4E95-4DAE-923D-9920C3C927B1}" sibTransId="{7EAC6F4C-84CF-48E4-8AED-070EECB533AF}"/>
    <dgm:cxn modelId="{63C0422B-3874-4C96-B40A-144CB12E5BC9}" type="presParOf" srcId="{2C79822C-A997-4AF2-97AC-CC40DC74EAF4}" destId="{2C7665A1-F418-4DCC-912E-74E15C1C0B4C}" srcOrd="0" destOrd="0" presId="urn:microsoft.com/office/officeart/2005/8/layout/vList3"/>
    <dgm:cxn modelId="{0E03C186-1D15-4E64-A367-1A5A53809949}" type="presParOf" srcId="{2C7665A1-F418-4DCC-912E-74E15C1C0B4C}" destId="{E91852B3-818D-4A57-B566-09D96F2050A3}" srcOrd="0" destOrd="0" presId="urn:microsoft.com/office/officeart/2005/8/layout/vList3"/>
    <dgm:cxn modelId="{09DFB7DB-42CB-4F80-873A-4955D1E6E20A}" type="presParOf" srcId="{2C7665A1-F418-4DCC-912E-74E15C1C0B4C}" destId="{8960675F-2DFA-4501-86D4-3CC8B73E469C}" srcOrd="1" destOrd="0" presId="urn:microsoft.com/office/officeart/2005/8/layout/vList3"/>
    <dgm:cxn modelId="{EAAD73EF-4CFF-4717-BA4A-6D3F47CC8788}" type="presParOf" srcId="{2C79822C-A997-4AF2-97AC-CC40DC74EAF4}" destId="{587125CA-D085-4B66-8F74-40459194CB4A}" srcOrd="1" destOrd="0" presId="urn:microsoft.com/office/officeart/2005/8/layout/vList3"/>
    <dgm:cxn modelId="{B4673AC3-1A30-45DE-BBDD-1C7480822A8C}" type="presParOf" srcId="{2C79822C-A997-4AF2-97AC-CC40DC74EAF4}" destId="{96F8293A-A9BF-4080-B557-40A5FA8D7528}" srcOrd="2" destOrd="0" presId="urn:microsoft.com/office/officeart/2005/8/layout/vList3"/>
    <dgm:cxn modelId="{EBA3A743-01B1-4045-8018-7C9ADDFEC1CB}" type="presParOf" srcId="{96F8293A-A9BF-4080-B557-40A5FA8D7528}" destId="{62DC2878-92E7-42D2-B649-EAC8AF4F94AE}" srcOrd="0" destOrd="0" presId="urn:microsoft.com/office/officeart/2005/8/layout/vList3"/>
    <dgm:cxn modelId="{F8956CFE-5FE3-4B04-A2BB-ACEB55E69FCB}" type="presParOf" srcId="{96F8293A-A9BF-4080-B557-40A5FA8D7528}" destId="{8AFC7939-3AE1-4956-B219-33080A5508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0675F-2DFA-4501-86D4-3CC8B73E469C}">
      <dsp:nvSpPr>
        <dsp:cNvPr id="0" name=""/>
        <dsp:cNvSpPr/>
      </dsp:nvSpPr>
      <dsp:spPr>
        <a:xfrm rot="10800000">
          <a:off x="509207" y="1776"/>
          <a:ext cx="10301391" cy="182015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636" tIns="182880" rIns="341376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Xét xem cả tử và mẫu số cùng chia hết cho một số tự nhiên lớn hơn 1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64244" y="1776"/>
        <a:ext cx="9846354" cy="1820150"/>
      </dsp:txXfrm>
    </dsp:sp>
    <dsp:sp modelId="{E91852B3-818D-4A57-B566-09D96F2050A3}">
      <dsp:nvSpPr>
        <dsp:cNvPr id="0" name=""/>
        <dsp:cNvSpPr/>
      </dsp:nvSpPr>
      <dsp:spPr>
        <a:xfrm>
          <a:off x="0" y="1776"/>
          <a:ext cx="1820150" cy="182015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C7939-3AE1-4956-B219-33080A55081F}">
      <dsp:nvSpPr>
        <dsp:cNvPr id="0" name=""/>
        <dsp:cNvSpPr/>
      </dsp:nvSpPr>
      <dsp:spPr>
        <a:xfrm rot="10800000">
          <a:off x="509207" y="2318793"/>
          <a:ext cx="10301391" cy="1820150"/>
        </a:xfrm>
        <a:prstGeom prst="homePlat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636" tIns="182880" rIns="341376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latin typeface="Times New Roman" panose="02020603050405020304" pitchFamily="18" charset="0"/>
              <a:cs typeface="Times New Roman" panose="02020603050405020304" pitchFamily="18" charset="0"/>
            </a:rPr>
            <a:t>Chia cả tử số và mẫu số cho số đó.</a:t>
          </a:r>
        </a:p>
      </dsp:txBody>
      <dsp:txXfrm rot="10800000">
        <a:off x="964244" y="2318793"/>
        <a:ext cx="9846354" cy="1820150"/>
      </dsp:txXfrm>
    </dsp:sp>
    <dsp:sp modelId="{62DC2878-92E7-42D2-B649-EAC8AF4F94AE}">
      <dsp:nvSpPr>
        <dsp:cNvPr id="0" name=""/>
        <dsp:cNvSpPr/>
      </dsp:nvSpPr>
      <dsp:spPr>
        <a:xfrm>
          <a:off x="0" y="2318793"/>
          <a:ext cx="1820150" cy="1820150"/>
        </a:xfrm>
        <a:prstGeom prst="ellipse">
          <a:avLst/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49120-0AE7-44AD-AA9E-30E043F415D7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93D6-E75A-40D6-9EB9-7376F2ED9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63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03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41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86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02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81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1E9F-E87B-A733-7A60-AE208E7DC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88D86-9ED0-0498-B79D-25EDA654E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E7F7C-52D3-A89B-4E62-185D2424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BF731-35A4-2F89-124C-4571AD7F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0C90D-C455-6F55-FB7A-60BCA0D8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8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1505-7F91-B37D-A295-DEA7DD0A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F2191-F7DA-9A68-C900-1778F2118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FE4D4-7458-9DC2-E6B6-3E8D4BDA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99D4F-A64B-2EF1-6F7E-B9E46A7C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5E21A-2C16-AF7A-5B15-487D13D4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29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51250-61C2-FCDD-1245-94672DD7D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ADDC1-2AAA-6708-C184-0C34FBD77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623E-A515-CEDC-C097-5F903230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0439-669D-0F85-AF3D-FA457F0F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490E6-6C50-7149-00BB-C8980C7F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707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5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3393-7D1F-B835-AABB-9CA1AAB5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F80F8-41B5-59E4-F164-5763361DC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8C28D-A9EA-809A-4090-1F6A77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9E8BA-5FE6-604D-18AB-6AEB3E63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4B68-5C55-27D8-93C2-557F0D65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16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5D7E-6E90-2D9A-F978-1619A601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CDDCA-C31B-5E2A-C492-D1FE9FAB0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1CAD4-731C-A66B-013A-E5F922A4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B60AC-4377-E0A7-9774-9AD89B85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2DD06-6635-D189-9532-D69F0AA3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F092-BF84-AC01-B19F-9A36F3D5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B901F-F0D9-84C0-D7DC-FD4560440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8AD9D-A443-0E19-AA88-5742042A4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C7E3D-7D36-CCC6-8809-92960522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907BC-7249-D209-8A9A-0643AA26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FC13E-4867-3F4F-4EAE-B563DAAC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7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5B66-A153-2966-7C62-290F7060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FBED-8D6B-5DE2-46A2-6CCEAF830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22A28-2E8F-0E3D-DE61-A790EB8A1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8B02-A68A-912F-7522-D1554B245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77484-7A97-D3D4-FF9E-60D474FCF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6685B-8602-EC59-EC02-284810D3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5D1A0-261A-865A-4331-4FC95D5A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F56E85-2113-B7EF-7D43-586D846B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895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3875-B6BE-1DF7-4FD0-730A9661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93BC4-04D7-5BEE-8FCC-5A78A062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36BAB-629D-550E-DCD4-0E2B8FCB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AE653-7A7E-E57F-0B24-9467BA46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070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359D3-6AA8-5711-7DC3-C8F41BF0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6CAD-D417-F049-A047-90B0B645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B2502-BCBB-7EEE-ED0A-7DA92742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21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EFE5-FC8E-37C6-05E1-7B2D315C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86078-EB79-B580-5E90-685C8FF5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11EC2-5501-0EDB-2420-784A6246D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23369-CC52-6EC3-025E-44B556BD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80B7F-3DAF-E03E-D87B-54A0D127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B72ED-4C00-87EE-51B7-5734479E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51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7268-71E1-ECFE-F179-0E0DDD02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1EC78-C2B6-61A6-3B70-50B7243F0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3630F-C95F-8C97-034C-A4EE1E017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A8139-E33E-6586-A513-9A699467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ACDB5-7663-6A91-CD4F-2CEAA961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057F6-B427-D66D-A381-FDB06774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01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9AC62-59ED-CC15-1B35-E3905270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70FB2-736A-E0BB-3EDA-469E4B8B5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CA899-E28A-C147-FE11-B65B2372B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DCD6-082D-7BB1-BFBB-9FA360BBD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BDA40-F53F-73A7-269C-5B11701D2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334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5" Type="http://schemas.openxmlformats.org/officeDocument/2006/relationships/image" Target="../media/image11.pn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tags" Target="../tags/tag3.xml"/><Relationship Id="rId7" Type="http://schemas.openxmlformats.org/officeDocument/2006/relationships/image" Target="../media/image2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1280160" y="772703"/>
            <a:ext cx="904552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1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A9830-3522-4CCB-BAF8-CEC0D1C3E172}"/>
              </a:ext>
            </a:extLst>
          </p:cNvPr>
          <p:cNvSpPr txBox="1"/>
          <p:nvPr/>
        </p:nvSpPr>
        <p:spPr>
          <a:xfrm>
            <a:off x="2225040" y="1125415"/>
            <a:ext cx="759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LUYỆN TẬP, THỰC HÀNH</a:t>
            </a:r>
          </a:p>
        </p:txBody>
      </p:sp>
    </p:spTree>
    <p:extLst>
      <p:ext uri="{BB962C8B-B14F-4D97-AF65-F5344CB8AC3E}">
        <p14:creationId xmlns:p14="http://schemas.microsoft.com/office/powerpoint/2010/main" val="2654556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4EC0E-9C18-4D4B-A65E-68D2B4633BCB}"/>
              </a:ext>
            </a:extLst>
          </p:cNvPr>
          <p:cNvSpPr txBox="1"/>
          <p:nvPr/>
        </p:nvSpPr>
        <p:spPr>
          <a:xfrm>
            <a:off x="309489" y="218043"/>
            <a:ext cx="1157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/>
              <p:nvPr/>
            </p:nvSpPr>
            <p:spPr>
              <a:xfrm>
                <a:off x="362240" y="847333"/>
                <a:ext cx="2124221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40" y="847333"/>
                <a:ext cx="2124221" cy="1272656"/>
              </a:xfrm>
              <a:prstGeom prst="rect">
                <a:avLst/>
              </a:prstGeom>
              <a:blipFill>
                <a:blip r:embed="rId2"/>
                <a:stretch>
                  <a:fillRect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8184F8-7DD0-4571-B3A4-E19B703DE69C}"/>
                  </a:ext>
                </a:extLst>
              </p:cNvPr>
              <p:cNvSpPr txBox="1"/>
              <p:nvPr/>
            </p:nvSpPr>
            <p:spPr>
              <a:xfrm>
                <a:off x="348173" y="2782402"/>
                <a:ext cx="2124221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5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8184F8-7DD0-4571-B3A4-E19B703DE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73" y="2782402"/>
                <a:ext cx="2124221" cy="1272656"/>
              </a:xfrm>
              <a:prstGeom prst="rect">
                <a:avLst/>
              </a:prstGeom>
              <a:blipFill>
                <a:blip r:embed="rId3"/>
                <a:stretch>
                  <a:fillRect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CD4C75-46C3-40DD-98CD-9721EB37A685}"/>
                  </a:ext>
                </a:extLst>
              </p:cNvPr>
              <p:cNvSpPr txBox="1"/>
              <p:nvPr/>
            </p:nvSpPr>
            <p:spPr>
              <a:xfrm>
                <a:off x="6137516" y="782315"/>
                <a:ext cx="2124221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5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5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CD4C75-46C3-40DD-98CD-9721EB37A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516" y="782315"/>
                <a:ext cx="2124221" cy="1284519"/>
              </a:xfrm>
              <a:prstGeom prst="rect">
                <a:avLst/>
              </a:prstGeom>
              <a:blipFill>
                <a:blip r:embed="rId4"/>
                <a:stretch>
                  <a:fillRect b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21D2FB-78A3-4D66-BCF0-A150BE1A4758}"/>
                  </a:ext>
                </a:extLst>
              </p:cNvPr>
              <p:cNvSpPr txBox="1"/>
              <p:nvPr/>
            </p:nvSpPr>
            <p:spPr>
              <a:xfrm>
                <a:off x="6096000" y="2511356"/>
                <a:ext cx="2124221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5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21D2FB-78A3-4D66-BCF0-A150BE1A4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11356"/>
                <a:ext cx="2124221" cy="1272656"/>
              </a:xfrm>
              <a:prstGeom prst="rect">
                <a:avLst/>
              </a:prstGeom>
              <a:blipFill>
                <a:blip r:embed="rId5"/>
                <a:stretch>
                  <a:fillRect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7CED6040-FFB9-4675-9664-3EB4AC9E3D32}"/>
              </a:ext>
            </a:extLst>
          </p:cNvPr>
          <p:cNvSpPr/>
          <p:nvPr/>
        </p:nvSpPr>
        <p:spPr>
          <a:xfrm>
            <a:off x="3008833" y="4087221"/>
            <a:ext cx="5252904" cy="1863133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Làm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vở</a:t>
            </a:r>
            <a:endParaRPr lang="vi-VN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E0F18E-CE51-4633-81DB-598EF900194B}"/>
                  </a:ext>
                </a:extLst>
              </p:cNvPr>
              <p:cNvSpPr txBox="1"/>
              <p:nvPr/>
            </p:nvSpPr>
            <p:spPr>
              <a:xfrm>
                <a:off x="2012855" y="782315"/>
                <a:ext cx="3622430" cy="1402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  :</m:t>
                        </m:r>
                        <m:r>
                          <a:rPr lang="en-US" sz="6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  :2</m:t>
                        </m:r>
                      </m:den>
                    </m:f>
                  </m:oMath>
                </a14:m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E0F18E-CE51-4633-81DB-598EF9001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855" y="782315"/>
                <a:ext cx="3622430" cy="1402692"/>
              </a:xfrm>
              <a:prstGeom prst="rect">
                <a:avLst/>
              </a:prstGeom>
              <a:blipFill>
                <a:blip r:embed="rId6"/>
                <a:stretch>
                  <a:fillRect l="-4377" t="-870" b="-1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831BB3-7723-4F82-8CD7-937733D9C37C}"/>
                  </a:ext>
                </a:extLst>
              </p:cNvPr>
              <p:cNvSpPr txBox="1"/>
              <p:nvPr/>
            </p:nvSpPr>
            <p:spPr>
              <a:xfrm>
                <a:off x="1855766" y="2714556"/>
                <a:ext cx="3622430" cy="1402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9  :</m:t>
                        </m:r>
                        <m:r>
                          <a:rPr lang="en-US" sz="6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  :3</m:t>
                        </m:r>
                      </m:den>
                    </m:f>
                  </m:oMath>
                </a14:m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831BB3-7723-4F82-8CD7-937733D9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766" y="2714556"/>
                <a:ext cx="3622430" cy="1402692"/>
              </a:xfrm>
              <a:prstGeom prst="rect">
                <a:avLst/>
              </a:prstGeom>
              <a:blipFill>
                <a:blip r:embed="rId7"/>
                <a:stretch>
                  <a:fillRect t="-870" b="-1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4BA613-5792-4E1F-9D63-9D5E611D7145}"/>
                  </a:ext>
                </a:extLst>
              </p:cNvPr>
              <p:cNvSpPr txBox="1"/>
              <p:nvPr/>
            </p:nvSpPr>
            <p:spPr>
              <a:xfrm>
                <a:off x="7664196" y="714889"/>
                <a:ext cx="3622430" cy="1416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5  :5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  :5</m:t>
                        </m:r>
                      </m:den>
                    </m:f>
                  </m:oMath>
                </a14:m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4BA613-5792-4E1F-9D63-9D5E611D7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196" y="714889"/>
                <a:ext cx="3622430" cy="1416926"/>
              </a:xfrm>
              <a:prstGeom prst="rect">
                <a:avLst/>
              </a:prstGeom>
              <a:blipFill>
                <a:blip r:embed="rId8"/>
                <a:stretch>
                  <a:fillRect l="-4377" b="-1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DA6F05-7AA5-4CCC-9281-7A3312C931BD}"/>
                  </a:ext>
                </a:extLst>
              </p:cNvPr>
              <p:cNvSpPr txBox="1"/>
              <p:nvPr/>
            </p:nvSpPr>
            <p:spPr>
              <a:xfrm>
                <a:off x="7555879" y="2446338"/>
                <a:ext cx="3622430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6  :</m:t>
                        </m:r>
                        <m:r>
                          <a:rPr lang="en-US" sz="6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  :2</m:t>
                        </m:r>
                      </m:den>
                    </m:f>
                  </m:oMath>
                </a14:m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DA6F05-7AA5-4CCC-9281-7A3312C93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879" y="2446338"/>
                <a:ext cx="3622430" cy="1403782"/>
              </a:xfrm>
              <a:prstGeom prst="rect">
                <a:avLst/>
              </a:prstGeom>
              <a:blipFill>
                <a:blip r:embed="rId9"/>
                <a:stretch>
                  <a:fillRect l="-4370" t="-86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4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4EC0E-9C18-4D4B-A65E-68D2B4633BCB}"/>
              </a:ext>
            </a:extLst>
          </p:cNvPr>
          <p:cNvSpPr txBox="1"/>
          <p:nvPr/>
        </p:nvSpPr>
        <p:spPr>
          <a:xfrm>
            <a:off x="309489" y="218043"/>
            <a:ext cx="1157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/>
              <p:nvPr/>
            </p:nvSpPr>
            <p:spPr>
              <a:xfrm>
                <a:off x="-87929" y="847333"/>
                <a:ext cx="2124221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929" y="847333"/>
                <a:ext cx="2124221" cy="10540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8184F8-7DD0-4571-B3A4-E19B703DE69C}"/>
                  </a:ext>
                </a:extLst>
              </p:cNvPr>
              <p:cNvSpPr txBox="1"/>
              <p:nvPr/>
            </p:nvSpPr>
            <p:spPr>
              <a:xfrm>
                <a:off x="-101996" y="2782402"/>
                <a:ext cx="2124221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8184F8-7DD0-4571-B3A4-E19B703DE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996" y="2782402"/>
                <a:ext cx="2124221" cy="10540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CD4C75-46C3-40DD-98CD-9721EB37A685}"/>
                  </a:ext>
                </a:extLst>
              </p:cNvPr>
              <p:cNvSpPr txBox="1"/>
              <p:nvPr/>
            </p:nvSpPr>
            <p:spPr>
              <a:xfrm>
                <a:off x="4991224" y="782315"/>
                <a:ext cx="2124221" cy="11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CD4C75-46C3-40DD-98CD-9721EB37A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224" y="782315"/>
                <a:ext cx="2124221" cy="1141916"/>
              </a:xfrm>
              <a:prstGeom prst="rect">
                <a:avLst/>
              </a:prstGeom>
              <a:blipFill>
                <a:blip r:embed="rId4"/>
                <a:stretch>
                  <a:fillRect b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21D2FB-78A3-4D66-BCF0-A150BE1A4758}"/>
                  </a:ext>
                </a:extLst>
              </p:cNvPr>
              <p:cNvSpPr txBox="1"/>
              <p:nvPr/>
            </p:nvSpPr>
            <p:spPr>
              <a:xfrm>
                <a:off x="4949708" y="2511356"/>
                <a:ext cx="2124221" cy="11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effectLst/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21D2FB-78A3-4D66-BCF0-A150BE1A4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708" y="2511356"/>
                <a:ext cx="2124221" cy="1141916"/>
              </a:xfrm>
              <a:prstGeom prst="rect">
                <a:avLst/>
              </a:prstGeom>
              <a:blipFill>
                <a:blip r:embed="rId5"/>
                <a:stretch>
                  <a:fillRect b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7CED6040-FFB9-4675-9664-3EB4AC9E3D32}"/>
              </a:ext>
            </a:extLst>
          </p:cNvPr>
          <p:cNvSpPr/>
          <p:nvPr/>
        </p:nvSpPr>
        <p:spPr>
          <a:xfrm>
            <a:off x="3008833" y="4087221"/>
            <a:ext cx="5741272" cy="1863133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THẢO LUẬN NHÓM 2</a:t>
            </a:r>
            <a:endParaRPr lang="vi-VN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E0F18E-CE51-4633-81DB-598EF900194B}"/>
                  </a:ext>
                </a:extLst>
              </p:cNvPr>
              <p:cNvSpPr txBox="1"/>
              <p:nvPr/>
            </p:nvSpPr>
            <p:spPr>
              <a:xfrm>
                <a:off x="1090740" y="826559"/>
                <a:ext cx="3622430" cy="11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8  :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  :8</m:t>
                        </m:r>
                      </m:den>
                    </m:f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E0F18E-CE51-4633-81DB-598EF9001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40" y="826559"/>
                <a:ext cx="3622430" cy="1141916"/>
              </a:xfrm>
              <a:prstGeom prst="rect">
                <a:avLst/>
              </a:prstGeom>
              <a:blipFill>
                <a:blip r:embed="rId6"/>
                <a:stretch>
                  <a:fillRect b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831BB3-7723-4F82-8CD7-937733D9C37C}"/>
                  </a:ext>
                </a:extLst>
              </p:cNvPr>
              <p:cNvSpPr txBox="1"/>
              <p:nvPr/>
            </p:nvSpPr>
            <p:spPr>
              <a:xfrm>
                <a:off x="933651" y="2758800"/>
                <a:ext cx="3622430" cy="1141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10  :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  :10</m:t>
                        </m:r>
                      </m:den>
                    </m:f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831BB3-7723-4F82-8CD7-937733D9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51" y="2758800"/>
                <a:ext cx="3622430" cy="1141466"/>
              </a:xfrm>
              <a:prstGeom prst="rect">
                <a:avLst/>
              </a:prstGeom>
              <a:blipFill>
                <a:blip r:embed="rId7"/>
                <a:stretch>
                  <a:fillRect b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4BA613-5792-4E1F-9D63-9D5E611D7145}"/>
                  </a:ext>
                </a:extLst>
              </p:cNvPr>
              <p:cNvSpPr txBox="1"/>
              <p:nvPr/>
            </p:nvSpPr>
            <p:spPr>
              <a:xfrm>
                <a:off x="6092932" y="714889"/>
                <a:ext cx="3622430" cy="127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24  :2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  :2</m:t>
                        </m:r>
                      </m:den>
                    </m:f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5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4BA613-5792-4E1F-9D63-9D5E611D7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32" y="714889"/>
                <a:ext cx="3622430" cy="1273169"/>
              </a:xfrm>
              <a:prstGeom prst="rect">
                <a:avLst/>
              </a:prstGeom>
              <a:blipFill>
                <a:blip r:embed="rId8"/>
                <a:stretch>
                  <a:fillRect t="-1435" b="-12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DA6F05-7AA5-4CCC-9281-7A3312C931BD}"/>
                  </a:ext>
                </a:extLst>
              </p:cNvPr>
              <p:cNvSpPr txBox="1"/>
              <p:nvPr/>
            </p:nvSpPr>
            <p:spPr>
              <a:xfrm>
                <a:off x="6367382" y="2446338"/>
                <a:ext cx="3622430" cy="1280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20  :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28  :4</m:t>
                        </m:r>
                      </m:den>
                    </m:f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DA6F05-7AA5-4CCC-9281-7A3312C93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82" y="2446338"/>
                <a:ext cx="3622430" cy="1280543"/>
              </a:xfrm>
              <a:prstGeom prst="rect">
                <a:avLst/>
              </a:prstGeom>
              <a:blipFill>
                <a:blip r:embed="rId9"/>
                <a:stretch>
                  <a:fillRect t="-47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5C5B0A2-9E1D-41B2-9B53-28CFAC814D4A}"/>
              </a:ext>
            </a:extLst>
          </p:cNvPr>
          <p:cNvSpPr txBox="1"/>
          <p:nvPr/>
        </p:nvSpPr>
        <p:spPr>
          <a:xfrm>
            <a:off x="450169" y="4644076"/>
            <a:ext cx="1140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387552-57BD-4E78-ADEB-56A417A0152D}"/>
                  </a:ext>
                </a:extLst>
              </p:cNvPr>
              <p:cNvSpPr txBox="1"/>
              <p:nvPr/>
            </p:nvSpPr>
            <p:spPr>
              <a:xfrm>
                <a:off x="8780688" y="742037"/>
                <a:ext cx="3622430" cy="127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12  :3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  :3</m:t>
                        </m:r>
                      </m:den>
                    </m:f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387552-57BD-4E78-ADEB-56A417A01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688" y="742037"/>
                <a:ext cx="3622430" cy="1271951"/>
              </a:xfrm>
              <a:prstGeom prst="rect">
                <a:avLst/>
              </a:prstGeom>
              <a:blipFill>
                <a:blip r:embed="rId10"/>
                <a:stretch>
                  <a:fillRect t="-1442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1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4" grpId="0"/>
      <p:bldP spid="15" grpId="0"/>
      <p:bldP spid="16" grpId="0"/>
      <p:bldP spid="13" grpId="0" build="p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391A1F-243B-4AF1-9E8D-AEDABA3A3963}"/>
              </a:ext>
            </a:extLst>
          </p:cNvPr>
          <p:cNvSpPr/>
          <p:nvPr/>
        </p:nvSpPr>
        <p:spPr>
          <a:xfrm>
            <a:off x="594544" y="2032781"/>
            <a:ext cx="9385747" cy="173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7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D36FD-A799-88AC-5D30-DEE016A86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606" y="1627346"/>
            <a:ext cx="7913212" cy="3499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FEFBF-0F77-7FAE-F8DD-2C55BC9A23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928121" y="3147009"/>
            <a:ext cx="2088232" cy="3322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F0F2FD-BDFC-4C7E-9F34-32170F76A5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780994" y="3225346"/>
            <a:ext cx="2088231" cy="29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1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78041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2" name="图片 1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" y="5400675"/>
            <a:ext cx="1579595" cy="153225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360" y="3711611"/>
            <a:ext cx="4718787" cy="3146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BC15D-ACEB-84B3-AF14-300B62B4B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318" y="1006509"/>
            <a:ext cx="7791363" cy="2139881"/>
          </a:xfrm>
          <a:prstGeom prst="rect">
            <a:avLst/>
          </a:prstGeom>
        </p:spPr>
      </p:pic>
      <p:pic>
        <p:nvPicPr>
          <p:cNvPr id="5" name="图片 5" descr="千库网_人物儿童_元素编号13319176">
            <a:extLst>
              <a:ext uri="{FF2B5EF4-FFF2-40B4-BE49-F238E27FC236}">
                <a16:creationId xmlns:a16="http://schemas.microsoft.com/office/drawing/2014/main" id="{8368EC52-A5E3-272F-C5E3-A801F87B9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401459" y="2057399"/>
            <a:ext cx="3123610" cy="49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9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0" y="5931363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349" y="4307624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351" y="2684587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708255" y="2074155"/>
            <a:ext cx="10872191" cy="12519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19015" y="2254583"/>
                <a:ext cx="9752615" cy="89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3600" dirty="0">
                    <a:solidFill>
                      <a:prstClr val="white"/>
                    </a:solidFill>
                    <a:latin typeface="UTM Avo" panose="02040603050506020204" charset="0"/>
                    <a:cs typeface="UTM Avo" panose="0204060305050602020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36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15" y="2254583"/>
                <a:ext cx="9752615" cy="891078"/>
              </a:xfrm>
              <a:prstGeom prst="rect">
                <a:avLst/>
              </a:prstGeom>
              <a:blipFill>
                <a:blip r:embed="rId11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ang c"/>
          <p:cNvSpPr/>
          <p:nvPr/>
        </p:nvSpPr>
        <p:spPr>
          <a:xfrm flipH="1">
            <a:off x="816305" y="5289157"/>
            <a:ext cx="5249775" cy="128993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313833" y="3628345"/>
            <a:ext cx="5183139" cy="133137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u hoi c"/>
              <p:cNvSpPr txBox="1"/>
              <p:nvPr/>
            </p:nvSpPr>
            <p:spPr>
              <a:xfrm>
                <a:off x="1395435" y="5522514"/>
                <a:ext cx="4269283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buClr>
                    <a:schemeClr val="bg1"/>
                  </a:buClr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UTM Avo" panose="02040603050506020204" charset="0"/>
                    <a:ea typeface="Tahoma" panose="020B0604030504040204" pitchFamily="34" charset="0"/>
                    <a:cs typeface="UTM Avo" panose="0204060305050602020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  <a:latin typeface="UTM Avo" panose="02040603050506020204" charset="0"/>
                  <a:ea typeface="Tahoma" panose="020B0604030504040204" pitchFamily="34" charset="0"/>
                  <a:cs typeface="UTM Avo" panose="02040603050506020204" charset="0"/>
                </a:endParaRPr>
              </a:p>
            </p:txBody>
          </p:sp>
        </mc:Choice>
        <mc:Fallback xmlns="">
          <p:sp>
            <p:nvSpPr>
              <p:cNvPr id="25" name="cau hoi c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435" y="5522514"/>
                <a:ext cx="4269283" cy="892745"/>
              </a:xfrm>
              <a:prstGeom prst="rect">
                <a:avLst/>
              </a:prstGeom>
              <a:blipFill>
                <a:blip r:embed="rId12"/>
                <a:stretch>
                  <a:fillRect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u hoi b"/>
              <p:cNvSpPr txBox="1"/>
              <p:nvPr/>
            </p:nvSpPr>
            <p:spPr>
              <a:xfrm>
                <a:off x="6446910" y="3838060"/>
                <a:ext cx="465041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buClr>
                    <a:schemeClr val="bg1"/>
                  </a:buClr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UTM Avo" panose="02040603050506020204" charset="0"/>
                    <a:ea typeface="Tahoma" panose="020B0604030504040204" pitchFamily="34" charset="0"/>
                    <a:cs typeface="UTM Avo" panose="0204060305050602020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  <a:latin typeface="UTM Avo" panose="02040603050506020204" charset="0"/>
                  <a:ea typeface="Tahoma" panose="020B0604030504040204" pitchFamily="34" charset="0"/>
                  <a:cs typeface="UTM Avo" panose="02040603050506020204" charset="0"/>
                </a:endParaRPr>
              </a:p>
            </p:txBody>
          </p:sp>
        </mc:Choice>
        <mc:Fallback xmlns="">
          <p:sp>
            <p:nvSpPr>
              <p:cNvPr id="27" name="cau hoi b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910" y="3838060"/>
                <a:ext cx="4650419" cy="892552"/>
              </a:xfrm>
              <a:prstGeom prst="rect">
                <a:avLst/>
              </a:prstGeom>
              <a:blipFill>
                <a:blip r:embed="rId13"/>
                <a:stretch>
                  <a:fillRect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bang a"/>
          <p:cNvSpPr/>
          <p:nvPr/>
        </p:nvSpPr>
        <p:spPr>
          <a:xfrm flipH="1">
            <a:off x="854680" y="3628345"/>
            <a:ext cx="5312731" cy="133137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247200" y="5261970"/>
            <a:ext cx="5249773" cy="132078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u hoi a"/>
              <p:cNvSpPr txBox="1"/>
              <p:nvPr/>
            </p:nvSpPr>
            <p:spPr>
              <a:xfrm>
                <a:off x="1447731" y="3793254"/>
                <a:ext cx="434759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buClr>
                    <a:schemeClr val="bg1"/>
                  </a:buClr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UTM Avo" panose="02040603050506020204" charset="0"/>
                    <a:ea typeface="Tahoma" panose="020B0604030504040204" pitchFamily="34" charset="0"/>
                    <a:cs typeface="UTM Avo" panose="0204060305050602020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  <a:latin typeface="UTM Avo" panose="02040603050506020204" charset="0"/>
                  <a:ea typeface="Tahoma" panose="020B0604030504040204" pitchFamily="34" charset="0"/>
                  <a:cs typeface="UTM Avo" panose="02040603050506020204" charset="0"/>
                </a:endParaRPr>
              </a:p>
            </p:txBody>
          </p:sp>
        </mc:Choice>
        <mc:Fallback xmlns="">
          <p:sp>
            <p:nvSpPr>
              <p:cNvPr id="33" name="cau hoi a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31" y="3793254"/>
                <a:ext cx="4347591" cy="89255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u hoi d"/>
              <p:cNvSpPr txBox="1"/>
              <p:nvPr/>
            </p:nvSpPr>
            <p:spPr>
              <a:xfrm>
                <a:off x="6305300" y="5448154"/>
                <a:ext cx="5111099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buClr>
                    <a:schemeClr val="bg1"/>
                  </a:buClr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UTM Avo" panose="02040603050506020204" charset="0"/>
                    <a:ea typeface="Tahoma" panose="020B0604030504040204" pitchFamily="34" charset="0"/>
                    <a:cs typeface="UTM Avo" panose="0204060305050602020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  <a:latin typeface="UTM Avo" panose="02040603050506020204" charset="0"/>
                  <a:ea typeface="Tahoma" panose="020B0604030504040204" pitchFamily="34" charset="0"/>
                  <a:cs typeface="UTM Avo" panose="02040603050506020204" charset="0"/>
                </a:endParaRPr>
              </a:p>
            </p:txBody>
          </p:sp>
        </mc:Choice>
        <mc:Fallback xmlns="">
          <p:sp>
            <p:nvSpPr>
              <p:cNvPr id="34" name="cau hoi 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300" y="5448154"/>
                <a:ext cx="5111099" cy="889924"/>
              </a:xfrm>
              <a:prstGeom prst="rect">
                <a:avLst/>
              </a:prstGeom>
              <a:blipFill>
                <a:blip r:embed="rId15"/>
                <a:stretch>
                  <a:fillRect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192001" y="863860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192001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02905" y="2074156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02905" y="2630412"/>
            <a:ext cx="487363" cy="4873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AC19FA2-8DF3-40D2-918A-B6332E26006C}"/>
              </a:ext>
            </a:extLst>
          </p:cNvPr>
          <p:cNvSpPr/>
          <p:nvPr/>
        </p:nvSpPr>
        <p:spPr>
          <a:xfrm>
            <a:off x="1269794" y="485335"/>
            <a:ext cx="9385747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5333" b="1" dirty="0">
                <a:solidFill>
                  <a:schemeClr val="accent1">
                    <a:lumMod val="50000"/>
                  </a:schemeClr>
                </a:solidFill>
                <a:latin typeface="UTM Thanh Nhac TL" panose="02040603050506020204" pitchFamily="18" charset="0"/>
                <a:cs typeface="Times New Roman" panose="02020603050405020304" pitchFamily="18" charset="0"/>
              </a:rPr>
              <a:t>Ai </a:t>
            </a:r>
            <a:r>
              <a:rPr lang="en-US" sz="5333" b="1" dirty="0" err="1">
                <a:solidFill>
                  <a:schemeClr val="accent1">
                    <a:lumMod val="50000"/>
                  </a:schemeClr>
                </a:solidFill>
                <a:latin typeface="UTM Thanh Nhac TL" panose="02040603050506020204" pitchFamily="18" charset="0"/>
                <a:cs typeface="Times New Roman" panose="02020603050405020304" pitchFamily="18" charset="0"/>
              </a:rPr>
              <a:t>nhanh</a:t>
            </a:r>
            <a:r>
              <a:rPr lang="en-US" sz="5333" b="1" dirty="0">
                <a:solidFill>
                  <a:schemeClr val="accent1">
                    <a:lumMod val="50000"/>
                  </a:schemeClr>
                </a:solidFill>
                <a:latin typeface="UTM Thanh Nhac TL" panose="02040603050506020204" pitchFamily="18" charset="0"/>
                <a:cs typeface="Times New Roman" panose="02020603050405020304" pitchFamily="18" charset="0"/>
              </a:rPr>
              <a:t> ai </a:t>
            </a:r>
            <a:r>
              <a:rPr lang="en-US" sz="5333" b="1" dirty="0" err="1">
                <a:solidFill>
                  <a:schemeClr val="accent1">
                    <a:lumMod val="50000"/>
                  </a:schemeClr>
                </a:solidFill>
                <a:latin typeface="UTM Thanh Nhac TL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5333" b="1" dirty="0">
                <a:solidFill>
                  <a:schemeClr val="accent1">
                    <a:lumMod val="50000"/>
                  </a:schemeClr>
                </a:solidFill>
                <a:latin typeface="UTM Thanh Nhac TL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1280160" y="772703"/>
            <a:ext cx="904552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C481E-5826-7B1B-75C0-A8F4B5873016}"/>
              </a:ext>
            </a:extLst>
          </p:cNvPr>
          <p:cNvSpPr txBox="1"/>
          <p:nvPr/>
        </p:nvSpPr>
        <p:spPr>
          <a:xfrm>
            <a:off x="2730012" y="2506405"/>
            <a:ext cx="6959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</a:rPr>
              <a:t>Rút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gọn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phân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số</a:t>
            </a:r>
            <a:endParaRPr lang="vi-VN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99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745587"/>
            <a:ext cx="12942277" cy="7426098"/>
            <a:chOff x="704" y="-275"/>
            <a:chExt cx="18832" cy="10403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40" y="-275"/>
              <a:ext cx="1496" cy="2006"/>
            </a:xfrm>
            <a:prstGeom prst="rect">
              <a:avLst/>
            </a:prstGeom>
          </p:spPr>
        </p:pic>
      </p:grpSp>
      <p:pic>
        <p:nvPicPr>
          <p:cNvPr id="6" name="图片 2">
            <a:extLst>
              <a:ext uri="{FF2B5EF4-FFF2-40B4-BE49-F238E27FC236}">
                <a16:creationId xmlns:a16="http://schemas.microsoft.com/office/drawing/2014/main" id="{885C4D47-979E-7B28-9937-0BF7C2A29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36" y="-110964"/>
            <a:ext cx="11187815" cy="1447671"/>
          </a:xfrm>
          <a:prstGeom prst="rect">
            <a:avLst/>
          </a:prstGeo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82F3F22E-1256-039F-971E-971CB71C5DB0}"/>
              </a:ext>
            </a:extLst>
          </p:cNvPr>
          <p:cNvSpPr txBox="1"/>
          <p:nvPr/>
        </p:nvSpPr>
        <p:spPr>
          <a:xfrm>
            <a:off x="3158002" y="322744"/>
            <a:ext cx="8520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Quan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sát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tranh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và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đọc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cuộc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hội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thoại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sau</a:t>
            </a:r>
            <a:endParaRPr lang="zh-CN" altLang="en-US" sz="2800" b="1" spc="300" dirty="0">
              <a:uFillTx/>
              <a:latin typeface="Calibri" panose="020F0502020204030204" pitchFamily="34" charset="0"/>
              <a:ea typeface="字体管家天蝎座" panose="00020600040101010101" charset="-122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BD6F8-151F-4239-86A2-DEEC2A89D4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5" t="25692" r="5845"/>
          <a:stretch/>
        </p:blipFill>
        <p:spPr>
          <a:xfrm>
            <a:off x="856463" y="1336707"/>
            <a:ext cx="10424160" cy="39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03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pic>
        <p:nvPicPr>
          <p:cNvPr id="6" name="图片 5" descr="千库网_人物儿童_元素编号133191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12137" y="1561056"/>
            <a:ext cx="3681095" cy="5807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A83350-D7E8-BD4F-AF7C-34A19FF85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1725" y="1339399"/>
            <a:ext cx="725486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84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8F4053-E0CA-4B8E-9551-52ACEA670A31}"/>
                  </a:ext>
                </a:extLst>
              </p:cNvPr>
              <p:cNvSpPr txBox="1"/>
              <p:nvPr/>
            </p:nvSpPr>
            <p:spPr>
              <a:xfrm>
                <a:off x="1786597" y="590842"/>
                <a:ext cx="6963507" cy="1839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8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8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8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0" smtClean="0">
                            <a:latin typeface="Cambria Math" panose="02040503050406030204" pitchFamily="18" charset="0"/>
                          </a:rPr>
                          <m:t>9  : </m:t>
                        </m:r>
                        <m:r>
                          <a:rPr lang="nl-NL" sz="8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  : 3</m:t>
                        </m:r>
                      </m:den>
                    </m:f>
                  </m:oMath>
                </a14:m>
                <a:r>
                  <a:rPr lang="nl-NL" sz="8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8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8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8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8F4053-E0CA-4B8E-9551-52ACEA670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597" y="590842"/>
                <a:ext cx="6963507" cy="1839543"/>
              </a:xfrm>
              <a:prstGeom prst="rect">
                <a:avLst/>
              </a:prstGeom>
              <a:blipFill>
                <a:blip r:embed="rId2"/>
                <a:stretch>
                  <a:fillRect t="-1656" b="-1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04EC0E-9C18-4D4B-A65E-68D2B4633BCB}"/>
                  </a:ext>
                </a:extLst>
              </p:cNvPr>
              <p:cNvSpPr txBox="1"/>
              <p:nvPr/>
            </p:nvSpPr>
            <p:spPr>
              <a:xfrm>
                <a:off x="225081" y="2715060"/>
                <a:ext cx="11451102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nl-NL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en-US" sz="4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04EC0E-9C18-4D4B-A65E-68D2B4633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1" y="2715060"/>
                <a:ext cx="11451102" cy="978538"/>
              </a:xfrm>
              <a:prstGeom prst="rect">
                <a:avLst/>
              </a:prstGeom>
              <a:blipFill>
                <a:blip r:embed="rId3"/>
                <a:stretch>
                  <a:fillRect l="-1917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23A58C-1ADE-432B-BD25-4D16F8952949}"/>
                  </a:ext>
                </a:extLst>
              </p:cNvPr>
              <p:cNvSpPr txBox="1"/>
              <p:nvPr/>
            </p:nvSpPr>
            <p:spPr>
              <a:xfrm>
                <a:off x="10867294" y="2623624"/>
                <a:ext cx="1099625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nl-NL" sz="4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23A58C-1ADE-432B-BD25-4D16F8952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294" y="2623624"/>
                <a:ext cx="1099625" cy="1359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094576-B567-49DD-B671-B9344FC1F28E}"/>
                  </a:ext>
                </a:extLst>
              </p:cNvPr>
              <p:cNvSpPr txBox="1"/>
              <p:nvPr/>
            </p:nvSpPr>
            <p:spPr>
              <a:xfrm>
                <a:off x="3841653" y="4428867"/>
                <a:ext cx="1099625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nl-NL" sz="4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094576-B567-49DD-B671-B9344FC1F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653" y="4428867"/>
                <a:ext cx="1099625" cy="1359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CB735FC-5044-4E14-9969-E3F2359F6B9C}"/>
              </a:ext>
            </a:extLst>
          </p:cNvPr>
          <p:cNvSpPr txBox="1"/>
          <p:nvPr/>
        </p:nvSpPr>
        <p:spPr>
          <a:xfrm>
            <a:off x="4834597" y="4794196"/>
            <a:ext cx="4421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7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p"/>
      <p:bldP spid="8" grpId="1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7"/>
          <p:cNvSpPr/>
          <p:nvPr/>
        </p:nvSpPr>
        <p:spPr>
          <a:xfrm>
            <a:off x="436097" y="803775"/>
            <a:ext cx="11507373" cy="5793973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64号-萌趣软糖体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F21309-19F5-460F-A3AC-278AE261C4F7}"/>
              </a:ext>
            </a:extLst>
          </p:cNvPr>
          <p:cNvGrpSpPr/>
          <p:nvPr/>
        </p:nvGrpSpPr>
        <p:grpSpPr>
          <a:xfrm>
            <a:off x="1008726" y="32954"/>
            <a:ext cx="9235983" cy="879185"/>
            <a:chOff x="7958" y="6360"/>
            <a:chExt cx="14433" cy="2469"/>
          </a:xfrm>
          <a:solidFill>
            <a:srgbClr val="FFFF00"/>
          </a:solidFill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E06B9A48-8549-4277-9B1F-576C1384B202}"/>
                </a:ext>
              </a:extLst>
            </p:cNvPr>
            <p:cNvSpPr/>
            <p:nvPr/>
          </p:nvSpPr>
          <p:spPr>
            <a:xfrm>
              <a:off x="9750" y="6443"/>
              <a:ext cx="12641" cy="2225"/>
            </a:xfrm>
            <a:prstGeom prst="flowChartAlternate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Cách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rút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gọn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phân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số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268923-0061-D30E-9442-8AA0378C4AC3}"/>
                </a:ext>
              </a:extLst>
            </p:cNvPr>
            <p:cNvGrpSpPr/>
            <p:nvPr/>
          </p:nvGrpSpPr>
          <p:grpSpPr>
            <a:xfrm>
              <a:off x="7958" y="6360"/>
              <a:ext cx="2474" cy="2469"/>
              <a:chOff x="4830" y="484"/>
              <a:chExt cx="3441" cy="3383"/>
            </a:xfrm>
            <a:grpFill/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A3D5B02-846F-EE38-3014-CC698E81DDE9}"/>
                  </a:ext>
                </a:extLst>
              </p:cNvPr>
              <p:cNvSpPr/>
              <p:nvPr/>
            </p:nvSpPr>
            <p:spPr>
              <a:xfrm>
                <a:off x="4830" y="484"/>
                <a:ext cx="3441" cy="338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FE498C2-69AD-9304-9A16-2FD0F97A2D0F}"/>
                  </a:ext>
                </a:extLst>
              </p:cNvPr>
              <p:cNvPicPr/>
              <p:nvPr/>
            </p:nvPicPr>
            <p:blipFill>
              <a:blip r:embed="rId2"/>
              <a:srcRect l="10062" t="6494" r="2926" b="8123"/>
              <a:stretch>
                <a:fillRect/>
              </a:stretch>
            </p:blipFill>
            <p:spPr>
              <a:xfrm>
                <a:off x="4966" y="527"/>
                <a:ext cx="3279" cy="3053"/>
              </a:xfrm>
              <a:prstGeom prst="ellipse">
                <a:avLst/>
              </a:prstGeom>
              <a:grpFill/>
              <a:ln w="76200">
                <a:solidFill>
                  <a:schemeClr val="tx1">
                    <a:alpha val="0"/>
                  </a:schemeClr>
                </a:solidFill>
              </a:ln>
            </p:spPr>
          </p:pic>
        </p:grp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6E1663-2A9F-42A5-9D39-0B7776F8E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187858"/>
              </p:ext>
            </p:extLst>
          </p:nvPr>
        </p:nvGraphicFramePr>
        <p:xfrm>
          <a:off x="436097" y="1653405"/>
          <a:ext cx="11319806" cy="414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4335D4D0-BA52-4468-BBE9-BE565B5BC733}"/>
              </a:ext>
            </a:extLst>
          </p:cNvPr>
          <p:cNvSpPr/>
          <p:nvPr/>
        </p:nvSpPr>
        <p:spPr>
          <a:xfrm>
            <a:off x="436096" y="1704438"/>
            <a:ext cx="1856937" cy="172456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9FEC96-BF60-40C6-9CD3-AC9016AC7FFB}"/>
              </a:ext>
            </a:extLst>
          </p:cNvPr>
          <p:cNvSpPr/>
          <p:nvPr/>
        </p:nvSpPr>
        <p:spPr>
          <a:xfrm>
            <a:off x="436096" y="3999224"/>
            <a:ext cx="1856937" cy="172456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 </a:t>
            </a:r>
          </a:p>
        </p:txBody>
      </p:sp>
    </p:spTree>
    <p:extLst>
      <p:ext uri="{BB962C8B-B14F-4D97-AF65-F5344CB8AC3E}">
        <p14:creationId xmlns:p14="http://schemas.microsoft.com/office/powerpoint/2010/main" val="2796921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1852B3-818D-4A57-B566-09D96F205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E91852B3-818D-4A57-B566-09D96F205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60675F-2DFA-4501-86D4-3CC8B73E4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960675F-2DFA-4501-86D4-3CC8B73E4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C2878-92E7-42D2-B649-EAC8AF4F9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62DC2878-92E7-42D2-B649-EAC8AF4F9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FC7939-3AE1-4956-B219-33080A550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8AFC7939-3AE1-4956-B219-33080A550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7"/>
          <p:cNvSpPr/>
          <p:nvPr userDrawn="1"/>
        </p:nvSpPr>
        <p:spPr>
          <a:xfrm>
            <a:off x="452845" y="432196"/>
            <a:ext cx="11445272" cy="608162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64号-萌趣软糖体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1D75C7-0BE1-5CC2-61FA-D79DF11B385A}"/>
              </a:ext>
            </a:extLst>
          </p:cNvPr>
          <p:cNvGrpSpPr/>
          <p:nvPr/>
        </p:nvGrpSpPr>
        <p:grpSpPr>
          <a:xfrm>
            <a:off x="3714808" y="502061"/>
            <a:ext cx="4007584" cy="3989663"/>
            <a:chOff x="600005" y="1130934"/>
            <a:chExt cx="2845384" cy="5150015"/>
          </a:xfrm>
        </p:grpSpPr>
        <p:pic>
          <p:nvPicPr>
            <p:cNvPr id="8" name="PA_图片 2" descr="图片包含 事情, 物体&#10;&#10;已生成极高可信度的说明">
              <a:extLst>
                <a:ext uri="{FF2B5EF4-FFF2-40B4-BE49-F238E27FC236}">
                  <a16:creationId xmlns:a16="http://schemas.microsoft.com/office/drawing/2014/main" id="{CA1DFC97-42B2-A93B-5A17-E0E967901B6C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05" y="1130934"/>
              <a:ext cx="2845384" cy="5150015"/>
            </a:xfrm>
            <a:prstGeom prst="rect">
              <a:avLst/>
            </a:prstGeom>
          </p:spPr>
        </p:pic>
        <p:sp>
          <p:nvSpPr>
            <p:cNvPr id="9" name="PA_文本框 12">
              <a:extLst>
                <a:ext uri="{FF2B5EF4-FFF2-40B4-BE49-F238E27FC236}">
                  <a16:creationId xmlns:a16="http://schemas.microsoft.com/office/drawing/2014/main" id="{7E77145B-A185-1CA0-4EDB-7E6F551A549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857464" y="3084522"/>
              <a:ext cx="232887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Ta </a:t>
              </a:r>
              <a:r>
                <a:rPr lang="en-US" altLang="zh-CN" sz="40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thấy</a:t>
              </a:r>
              <a:r>
                <a:rPr lang="en-US" altLang="zh-CN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algn="ctr"/>
              <a:r>
                <a:rPr lang="en-US" altLang="zh-CN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15 </a:t>
              </a:r>
              <a:r>
                <a:rPr lang="en-US" altLang="zh-CN" sz="40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25 </a:t>
              </a:r>
              <a:r>
                <a:rPr lang="en-US" altLang="zh-CN" sz="40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cùng</a:t>
              </a:r>
              <a:r>
                <a:rPr lang="en-US" altLang="zh-CN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chia </a:t>
              </a:r>
              <a:r>
                <a:rPr lang="en-US" altLang="zh-CN" sz="40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hết</a:t>
              </a:r>
              <a:r>
                <a:rPr lang="en-US" altLang="zh-CN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cho</a:t>
              </a:r>
              <a:r>
                <a:rPr lang="en-US" altLang="zh-CN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5</a:t>
              </a:r>
              <a:endPara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20" name="PA_图片 2" descr="图片包含 事情, 物体&#10;&#10;已生成极高可信度的说明">
            <a:extLst>
              <a:ext uri="{FF2B5EF4-FFF2-40B4-BE49-F238E27FC236}">
                <a16:creationId xmlns:a16="http://schemas.microsoft.com/office/drawing/2014/main" id="{280C7FE2-799D-C3F4-36A5-011B65028B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42" y="502061"/>
            <a:ext cx="4094472" cy="3989663"/>
          </a:xfrm>
          <a:prstGeom prst="rect">
            <a:avLst/>
          </a:prstGeom>
        </p:spPr>
      </p:pic>
      <p:pic>
        <p:nvPicPr>
          <p:cNvPr id="3" name="图片 5" descr="千库网_人物儿童_元素编号13319176">
            <a:extLst>
              <a:ext uri="{FF2B5EF4-FFF2-40B4-BE49-F238E27FC236}">
                <a16:creationId xmlns:a16="http://schemas.microsoft.com/office/drawing/2014/main" id="{C4BE4559-4BAE-F6CC-FE8B-7E34751113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12" t="7443" r="15294" b="5544"/>
          <a:stretch/>
        </p:blipFill>
        <p:spPr>
          <a:xfrm>
            <a:off x="-242595" y="1578122"/>
            <a:ext cx="2463281" cy="5052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2513E8A8-7218-73A8-2FDD-87E149442E34}"/>
                  </a:ext>
                </a:extLst>
              </p:cNvPr>
              <p:cNvSpPr/>
              <p:nvPr/>
            </p:nvSpPr>
            <p:spPr>
              <a:xfrm>
                <a:off x="-230738" y="0"/>
                <a:ext cx="5252904" cy="1863133"/>
              </a:xfrm>
              <a:prstGeom prst="cloudCallou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Rút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gọn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phân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  <a:endParaRPr lang="vi-V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2513E8A8-7218-73A8-2FDD-87E149442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0738" y="0"/>
                <a:ext cx="5252904" cy="1863133"/>
              </a:xfrm>
              <a:prstGeom prst="cloudCallou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384789-77FE-4496-A6EF-0424B05AAAB6}"/>
                  </a:ext>
                </a:extLst>
              </p:cNvPr>
              <p:cNvSpPr txBox="1"/>
              <p:nvPr/>
            </p:nvSpPr>
            <p:spPr>
              <a:xfrm>
                <a:off x="8107430" y="2398072"/>
                <a:ext cx="3709434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nl-NL" sz="4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  :</m:t>
                        </m:r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  :5</m:t>
                        </m:r>
                      </m:den>
                    </m:f>
                  </m:oMath>
                </a14:m>
                <a:r>
                  <a:rPr lang="nl-NL" sz="4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384789-77FE-4496-A6EF-0424B05A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430" y="2398072"/>
                <a:ext cx="3709434" cy="1151982"/>
              </a:xfrm>
              <a:prstGeom prst="rect">
                <a:avLst/>
              </a:prstGeom>
              <a:blipFill>
                <a:blip r:embed="rId8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281B4A-67AE-4138-8881-9D6AE9F39939}"/>
                  </a:ext>
                </a:extLst>
              </p:cNvPr>
              <p:cNvSpPr txBox="1"/>
              <p:nvPr/>
            </p:nvSpPr>
            <p:spPr>
              <a:xfrm>
                <a:off x="2790283" y="4644076"/>
                <a:ext cx="9803274" cy="2201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Vậy: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281B4A-67AE-4138-8881-9D6AE9F39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283" y="4644076"/>
                <a:ext cx="9803274" cy="2201693"/>
              </a:xfrm>
              <a:prstGeom prst="rect">
                <a:avLst/>
              </a:prstGeom>
              <a:blipFill>
                <a:blip r:embed="rId9"/>
                <a:stretch>
                  <a:fillRect l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727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4849</TotalTime>
  <Words>296</Words>
  <PresentationFormat>Widescreen</PresentationFormat>
  <Paragraphs>60</Paragraphs>
  <Slides>14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Cambria Math</vt:lpstr>
      <vt:lpstr>Times New Roman</vt:lpstr>
      <vt:lpstr>UTM Avo</vt:lpstr>
      <vt:lpstr>UTM Bell</vt:lpstr>
      <vt:lpstr>UTM Rockwell</vt:lpstr>
      <vt:lpstr>UTM Thanh Nhac TL</vt:lpstr>
      <vt:lpstr>包图简圆体</vt:lpstr>
      <vt:lpstr>字魂64号-萌趣软糖体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2023-08-28T02:48:48Z</dcterms:created>
  <dcterms:modified xsi:type="dcterms:W3CDTF">2023-09-02T16:29:20Z</dcterms:modified>
</cp:coreProperties>
</file>