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10" r:id="rId3"/>
    <p:sldId id="289" r:id="rId4"/>
    <p:sldId id="308" r:id="rId5"/>
    <p:sldId id="309"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5" r:id="rId30"/>
    <p:sldId id="336" r:id="rId31"/>
    <p:sldId id="337" r:id="rId32"/>
    <p:sldId id="273"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74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5EFA1-E2A4-4F38-9E43-1790AE4B0E6A}" type="datetimeFigureOut">
              <a:rPr lang="vi-VN" smtClean="0"/>
              <a:t>24/09/2021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A2F4A-86FF-416D-BE9F-A96D908E0747}" type="slidenum">
              <a:rPr lang="vi-VN" smtClean="0"/>
              <a:t>‹#›</a:t>
            </a:fld>
            <a:endParaRPr lang="vi-VN"/>
          </a:p>
        </p:txBody>
      </p:sp>
    </p:spTree>
    <p:extLst>
      <p:ext uri="{BB962C8B-B14F-4D97-AF65-F5344CB8AC3E}">
        <p14:creationId xmlns:p14="http://schemas.microsoft.com/office/powerpoint/2010/main" val="104933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4441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11126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11126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29</a:t>
            </a:fld>
            <a:endParaRPr lang="zh-CN" altLang="en-US"/>
          </a:p>
        </p:txBody>
      </p:sp>
    </p:spTree>
    <p:extLst>
      <p:ext uri="{BB962C8B-B14F-4D97-AF65-F5344CB8AC3E}">
        <p14:creationId xmlns:p14="http://schemas.microsoft.com/office/powerpoint/2010/main" val="346540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4143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30E7528-43E7-4A17-948E-72DAC691C4A9}"/>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xmlns="" id="{673DDE90-4FDD-4455-A429-8FA4B8363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4F3B72E6-BFC1-4374-BF0A-73637FC113BA}"/>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5" name="Chỗ dành sẵn cho Chân trang 4">
            <a:extLst>
              <a:ext uri="{FF2B5EF4-FFF2-40B4-BE49-F238E27FC236}">
                <a16:creationId xmlns:a16="http://schemas.microsoft.com/office/drawing/2014/main" xmlns="" id="{68B8C554-6DF3-4E42-9CDE-03C2A78810C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0FAF84E2-4016-4A8D-8781-E223FAE9C69E}"/>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388825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2A8BCA0-54B1-454C-A668-378C0F0E4934}"/>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94AE4792-BD42-4F24-BEF2-9134B7DEE00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86E3D1D-A9D2-47C7-AD5B-EF31071AE5C2}"/>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5" name="Chỗ dành sẵn cho Chân trang 4">
            <a:extLst>
              <a:ext uri="{FF2B5EF4-FFF2-40B4-BE49-F238E27FC236}">
                <a16:creationId xmlns:a16="http://schemas.microsoft.com/office/drawing/2014/main" xmlns="" id="{87D3A228-C01E-4C94-BDE7-139673716C1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2ADD9C7C-652F-463D-B5E5-1C4C05A69F41}"/>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387929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94DB8875-276D-4207-8E3C-04858A3ED3DE}"/>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069A1519-3C95-4E69-A7B1-3345A39C6F7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EBE6E61-1C8C-4CF3-B010-82884E497A98}"/>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5" name="Chỗ dành sẵn cho Chân trang 4">
            <a:extLst>
              <a:ext uri="{FF2B5EF4-FFF2-40B4-BE49-F238E27FC236}">
                <a16:creationId xmlns:a16="http://schemas.microsoft.com/office/drawing/2014/main" xmlns="" id="{4803FE7B-EFE0-471D-A0E4-8814E921480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543E141F-8B4C-4482-805E-E6EBC2946A0E}"/>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366082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514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195816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260633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375989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269011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161194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254479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357255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686C9B6-F50C-4EFF-9252-764FBF76448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C713D820-0C51-4FEC-9982-5CE1E1A5CB1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1A30C00-BE1B-4C2F-B2B1-87918634BB8E}"/>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5" name="Chỗ dành sẵn cho Chân trang 4">
            <a:extLst>
              <a:ext uri="{FF2B5EF4-FFF2-40B4-BE49-F238E27FC236}">
                <a16:creationId xmlns:a16="http://schemas.microsoft.com/office/drawing/2014/main" xmlns="" id="{2EF5130B-7DA4-4F52-9409-3AC4F77FB94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653C014E-A310-4231-A12E-0A22079B7DE9}"/>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3403107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2233935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223127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4006069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F39B36-B5B6-4A24-8770-FEE27953C13A}" type="datetimeFigureOut">
              <a:rPr lang="zh-CN" altLang="en-US" smtClean="0"/>
              <a:t>2021/9/24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379620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7696460-1F1A-496F-B1D3-68AA8645C51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0FD1820C-763D-42DD-8AE9-3D1F3314C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6C84A8B3-5E19-4CC4-A165-2E9DBE231EA3}"/>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5" name="Chỗ dành sẵn cho Chân trang 4">
            <a:extLst>
              <a:ext uri="{FF2B5EF4-FFF2-40B4-BE49-F238E27FC236}">
                <a16:creationId xmlns:a16="http://schemas.microsoft.com/office/drawing/2014/main" xmlns="" id="{A2175D09-B02B-4735-83A6-B815A17773C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xmlns="" id="{C0EE4C61-FED2-46E5-8804-5D1239E6FE00}"/>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162968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46BCB4B-B990-4FB9-8070-4A977E50510F}"/>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47576A4F-0FDC-48DC-92B0-AC1BAC23B869}"/>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50FF1DF0-A3F8-4623-8715-6686792F38A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9316A7FF-3693-40C4-8DC2-9472181C874B}"/>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6" name="Chỗ dành sẵn cho Chân trang 5">
            <a:extLst>
              <a:ext uri="{FF2B5EF4-FFF2-40B4-BE49-F238E27FC236}">
                <a16:creationId xmlns:a16="http://schemas.microsoft.com/office/drawing/2014/main" xmlns="" id="{13880AAD-7D4A-43C1-B43A-438F1EF33E3A}"/>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F9EBC0D7-3BFE-4A1C-86CC-1083E8B629D6}"/>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373646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BFA87F0-00E3-409A-A590-5BF52048D159}"/>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D956767E-DD54-4291-974F-4518AC3A6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AFACE08E-D931-44AD-BB12-97157247B810}"/>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695C78FF-DCD4-45AD-BD46-F32C91E0B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BB761D24-74DA-441F-92A3-F79D565A157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3701DCE4-94DB-4C0B-8523-ECF518FB31B8}"/>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8" name="Chỗ dành sẵn cho Chân trang 7">
            <a:extLst>
              <a:ext uri="{FF2B5EF4-FFF2-40B4-BE49-F238E27FC236}">
                <a16:creationId xmlns:a16="http://schemas.microsoft.com/office/drawing/2014/main" xmlns="" id="{DCA9C674-F36D-4222-870F-1EE73E1D1E8F}"/>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xmlns="" id="{A564E084-7804-4F87-9DF2-EEA21423B6B9}"/>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319726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DF27C7B-0C5F-4A60-9528-20654E3F6DF9}"/>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B46F118F-5CF0-45C0-9783-9B428E5AD499}"/>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4" name="Chỗ dành sẵn cho Chân trang 3">
            <a:extLst>
              <a:ext uri="{FF2B5EF4-FFF2-40B4-BE49-F238E27FC236}">
                <a16:creationId xmlns:a16="http://schemas.microsoft.com/office/drawing/2014/main" xmlns="" id="{4CD907F2-DEDE-4BCE-A295-92892305A190}"/>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xmlns="" id="{86DD6B75-8ADC-40AA-B7F0-2E6B77C8CF3B}"/>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351205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14F9C9A-687A-47B7-BCC2-1679EE42B50E}"/>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3" name="Chỗ dành sẵn cho Chân trang 2">
            <a:extLst>
              <a:ext uri="{FF2B5EF4-FFF2-40B4-BE49-F238E27FC236}">
                <a16:creationId xmlns:a16="http://schemas.microsoft.com/office/drawing/2014/main" xmlns="" id="{0A5B260A-76EF-4490-9706-4B1E8818E2B1}"/>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xmlns="" id="{7F43AE31-C601-4DB8-851D-8BDF43A3AAF7}"/>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210572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EA1D9E7-6686-4C17-8C1A-72FA0B2539C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50510696-7C99-41E8-AF7F-037C0F06C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935D46BB-F823-4A11-9B4F-FDE2E24E5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E656CA1C-09D6-4090-8640-BA68CEAE0195}"/>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6" name="Chỗ dành sẵn cho Chân trang 5">
            <a:extLst>
              <a:ext uri="{FF2B5EF4-FFF2-40B4-BE49-F238E27FC236}">
                <a16:creationId xmlns:a16="http://schemas.microsoft.com/office/drawing/2014/main" xmlns="" id="{B4960357-740F-424E-ABE1-7FB9A601F43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C100220E-DD52-4546-919D-31455C516E82}"/>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298029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58B0CD8-A642-4E56-9F27-F1923CBAD6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768ED825-9E87-4DC9-A4BE-DD16AE552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xmlns="" id="{7F142182-1413-4010-A3C2-2E22B93AB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7F1C8076-5DAA-4FE7-912E-426E5C4465B9}"/>
              </a:ext>
            </a:extLst>
          </p:cNvPr>
          <p:cNvSpPr>
            <a:spLocks noGrp="1"/>
          </p:cNvSpPr>
          <p:nvPr>
            <p:ph type="dt" sz="half" idx="10"/>
          </p:nvPr>
        </p:nvSpPr>
        <p:spPr/>
        <p:txBody>
          <a:bodyPr/>
          <a:lstStyle/>
          <a:p>
            <a:fld id="{0D49DDC0-1135-45DD-9C3E-1EE0166411A6}" type="datetimeFigureOut">
              <a:rPr lang="vi-VN" smtClean="0"/>
              <a:t>24/09/2021</a:t>
            </a:fld>
            <a:endParaRPr lang="vi-VN"/>
          </a:p>
        </p:txBody>
      </p:sp>
      <p:sp>
        <p:nvSpPr>
          <p:cNvPr id="6" name="Chỗ dành sẵn cho Chân trang 5">
            <a:extLst>
              <a:ext uri="{FF2B5EF4-FFF2-40B4-BE49-F238E27FC236}">
                <a16:creationId xmlns:a16="http://schemas.microsoft.com/office/drawing/2014/main" xmlns="" id="{E80B0F93-DA97-43C9-86C8-28326458C57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xmlns="" id="{F2B0FCA2-C600-4A20-A139-754BDCC5C269}"/>
              </a:ext>
            </a:extLst>
          </p:cNvPr>
          <p:cNvSpPr>
            <a:spLocks noGrp="1"/>
          </p:cNvSpPr>
          <p:nvPr>
            <p:ph type="sldNum" sz="quarter" idx="12"/>
          </p:nvPr>
        </p:nvSpPr>
        <p:spPr/>
        <p:txBody>
          <a:bodyPr/>
          <a:lstStyle/>
          <a:p>
            <a:fld id="{EF0790F5-9643-4862-8AAB-5FC0E8619CFE}" type="slidenum">
              <a:rPr lang="vi-VN" smtClean="0"/>
              <a:t>‹#›</a:t>
            </a:fld>
            <a:endParaRPr lang="vi-VN"/>
          </a:p>
        </p:txBody>
      </p:sp>
    </p:spTree>
    <p:extLst>
      <p:ext uri="{BB962C8B-B14F-4D97-AF65-F5344CB8AC3E}">
        <p14:creationId xmlns:p14="http://schemas.microsoft.com/office/powerpoint/2010/main" val="257492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39E59A69-5A78-4889-B8E8-D223D53C4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FD166AE2-91AB-4849-8823-417CD848B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7DCC21D6-589C-447A-935A-38C28C729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9DDC0-1135-45DD-9C3E-1EE0166411A6}" type="datetimeFigureOut">
              <a:rPr lang="vi-VN" smtClean="0"/>
              <a:t>24/09/2021</a:t>
            </a:fld>
            <a:endParaRPr lang="vi-VN"/>
          </a:p>
        </p:txBody>
      </p:sp>
      <p:sp>
        <p:nvSpPr>
          <p:cNvPr id="5" name="Chỗ dành sẵn cho Chân trang 4">
            <a:extLst>
              <a:ext uri="{FF2B5EF4-FFF2-40B4-BE49-F238E27FC236}">
                <a16:creationId xmlns:a16="http://schemas.microsoft.com/office/drawing/2014/main" xmlns="" id="{250E7D0E-2B9B-4D66-976F-CB56FA43D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xmlns="" id="{28936A58-B732-4621-BC08-7985DE10F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790F5-9643-4862-8AAB-5FC0E8619CFE}" type="slidenum">
              <a:rPr lang="vi-VN" smtClean="0"/>
              <a:t>‹#›</a:t>
            </a:fld>
            <a:endParaRPr lang="vi-VN"/>
          </a:p>
        </p:txBody>
      </p:sp>
    </p:spTree>
    <p:extLst>
      <p:ext uri="{BB962C8B-B14F-4D97-AF65-F5344CB8AC3E}">
        <p14:creationId xmlns:p14="http://schemas.microsoft.com/office/powerpoint/2010/main" val="269647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39B36-B5B6-4A24-8770-FEE27953C13A}" type="datetimeFigureOut">
              <a:rPr lang="zh-CN" altLang="en-US" smtClean="0"/>
              <a:t>2021/9/24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990E3-08E5-4D85-A1E6-5D723C52C5F4}" type="slidenum">
              <a:rPr lang="zh-CN" altLang="en-US" smtClean="0"/>
              <a:t>‹#›</a:t>
            </a:fld>
            <a:endParaRPr lang="zh-CN" altLang="en-US"/>
          </a:p>
        </p:txBody>
      </p:sp>
    </p:spTree>
    <p:extLst>
      <p:ext uri="{BB962C8B-B14F-4D97-AF65-F5344CB8AC3E}">
        <p14:creationId xmlns:p14="http://schemas.microsoft.com/office/powerpoint/2010/main" val="4024977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8"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12.xml"/><Relationship Id="rId10"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12.xml"/><Relationship Id="rId11" Type="http://schemas.openxmlformats.org/officeDocument/2006/relationships/image" Target="../media/image8.png"/><Relationship Id="rId10"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8"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12.xml"/><Relationship Id="rId10"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1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8" Type="http://schemas.openxmlformats.org/officeDocument/2006/relationships/image" Target="../media/image10.png"/><Relationship Id="rId3"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slideLayout" Target="../slideLayouts/slideLayout12.xml"/><Relationship Id="rId19" Type="http://schemas.openxmlformats.org/officeDocument/2006/relationships/image" Target="../media/image2.svg"/><Relationship Id="rId10"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117600" y="785807"/>
            <a:ext cx="10160000" cy="5593232"/>
            <a:chOff x="0" y="0"/>
            <a:chExt cx="14512418" cy="11186464"/>
          </a:xfrm>
        </p:grpSpPr>
        <p:grpSp>
          <p:nvGrpSpPr>
            <p:cNvPr id="3" name="Group 3"/>
            <p:cNvGrpSpPr/>
            <p:nvPr/>
          </p:nvGrpSpPr>
          <p:grpSpPr>
            <a:xfrm>
              <a:off x="381000" y="413679"/>
              <a:ext cx="14131418" cy="10772785"/>
              <a:chOff x="0" y="0"/>
              <a:chExt cx="9071908" cy="6915776"/>
            </a:xfrm>
          </p:grpSpPr>
          <p:sp>
            <p:nvSpPr>
              <p:cNvPr id="4" name="Freeform 4"/>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000000"/>
              </a:solidFill>
            </p:spPr>
          </p:sp>
          <p:sp>
            <p:nvSpPr>
              <p:cNvPr id="5" name="Freeform 5"/>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nvGrpSpPr>
            <p:cNvPr id="6" name="Group 6"/>
            <p:cNvGrpSpPr/>
            <p:nvPr/>
          </p:nvGrpSpPr>
          <p:grpSpPr>
            <a:xfrm>
              <a:off x="0" y="0"/>
              <a:ext cx="14131418" cy="10772785"/>
              <a:chOff x="0" y="0"/>
              <a:chExt cx="9071908" cy="6915776"/>
            </a:xfrm>
          </p:grpSpPr>
          <p:sp>
            <p:nvSpPr>
              <p:cNvPr id="7" name="Freeform 7"/>
              <p:cNvSpPr/>
              <p:nvPr/>
            </p:nvSpPr>
            <p:spPr>
              <a:xfrm>
                <a:off x="31750" y="31750"/>
                <a:ext cx="9008408" cy="6852276"/>
              </a:xfrm>
              <a:custGeom>
                <a:avLst/>
                <a:gdLst/>
                <a:ahLst/>
                <a:cxnLst/>
                <a:rect l="l" t="t" r="r" b="b"/>
                <a:pathLst>
                  <a:path w="9008408" h="6852276">
                    <a:moveTo>
                      <a:pt x="8915698" y="6852276"/>
                    </a:moveTo>
                    <a:lnTo>
                      <a:pt x="92710" y="6852276"/>
                    </a:lnTo>
                    <a:cubicBezTo>
                      <a:pt x="41910" y="6852276"/>
                      <a:pt x="0" y="6810366"/>
                      <a:pt x="0" y="6759566"/>
                    </a:cubicBezTo>
                    <a:lnTo>
                      <a:pt x="0" y="92710"/>
                    </a:lnTo>
                    <a:cubicBezTo>
                      <a:pt x="0" y="41910"/>
                      <a:pt x="41910" y="0"/>
                      <a:pt x="92710" y="0"/>
                    </a:cubicBezTo>
                    <a:lnTo>
                      <a:pt x="8914428" y="0"/>
                    </a:lnTo>
                    <a:cubicBezTo>
                      <a:pt x="8965228" y="0"/>
                      <a:pt x="9007139" y="41910"/>
                      <a:pt x="9007139" y="92710"/>
                    </a:cubicBezTo>
                    <a:lnTo>
                      <a:pt x="9007139" y="6758296"/>
                    </a:lnTo>
                    <a:cubicBezTo>
                      <a:pt x="9008408" y="6810366"/>
                      <a:pt x="8966498" y="6852276"/>
                      <a:pt x="8915698" y="6852276"/>
                    </a:cubicBezTo>
                    <a:close/>
                  </a:path>
                </a:pathLst>
              </a:custGeom>
              <a:solidFill>
                <a:srgbClr val="FFFFFF"/>
              </a:solidFill>
            </p:spPr>
          </p:sp>
          <p:sp>
            <p:nvSpPr>
              <p:cNvPr id="8" name="Freeform 8"/>
              <p:cNvSpPr/>
              <p:nvPr/>
            </p:nvSpPr>
            <p:spPr>
              <a:xfrm>
                <a:off x="0" y="0"/>
                <a:ext cx="9071908" cy="6915776"/>
              </a:xfrm>
              <a:custGeom>
                <a:avLst/>
                <a:gdLst/>
                <a:ahLst/>
                <a:cxnLst/>
                <a:rect l="l" t="t" r="r" b="b"/>
                <a:pathLst>
                  <a:path w="9071908" h="6915776">
                    <a:moveTo>
                      <a:pt x="8947448" y="59690"/>
                    </a:moveTo>
                    <a:cubicBezTo>
                      <a:pt x="8983008" y="59690"/>
                      <a:pt x="9012218" y="88900"/>
                      <a:pt x="9012218" y="124460"/>
                    </a:cubicBezTo>
                    <a:lnTo>
                      <a:pt x="9012218" y="6791316"/>
                    </a:lnTo>
                    <a:cubicBezTo>
                      <a:pt x="9012218" y="6826876"/>
                      <a:pt x="8983008" y="6856085"/>
                      <a:pt x="8947448" y="6856085"/>
                    </a:cubicBezTo>
                    <a:lnTo>
                      <a:pt x="124460" y="6856085"/>
                    </a:lnTo>
                    <a:cubicBezTo>
                      <a:pt x="88900" y="6856085"/>
                      <a:pt x="59690" y="6826876"/>
                      <a:pt x="59690" y="6791316"/>
                    </a:cubicBezTo>
                    <a:lnTo>
                      <a:pt x="59690" y="124460"/>
                    </a:lnTo>
                    <a:cubicBezTo>
                      <a:pt x="59690" y="88900"/>
                      <a:pt x="88900" y="59690"/>
                      <a:pt x="124460" y="59690"/>
                    </a:cubicBezTo>
                    <a:lnTo>
                      <a:pt x="8947448" y="59690"/>
                    </a:lnTo>
                    <a:moveTo>
                      <a:pt x="8947448" y="0"/>
                    </a:moveTo>
                    <a:lnTo>
                      <a:pt x="124460" y="0"/>
                    </a:lnTo>
                    <a:cubicBezTo>
                      <a:pt x="55880" y="0"/>
                      <a:pt x="0" y="55880"/>
                      <a:pt x="0" y="124460"/>
                    </a:cubicBezTo>
                    <a:lnTo>
                      <a:pt x="0" y="6791316"/>
                    </a:lnTo>
                    <a:cubicBezTo>
                      <a:pt x="0" y="6859896"/>
                      <a:pt x="55880" y="6915776"/>
                      <a:pt x="124460" y="6915776"/>
                    </a:cubicBezTo>
                    <a:lnTo>
                      <a:pt x="8947448" y="6915776"/>
                    </a:lnTo>
                    <a:cubicBezTo>
                      <a:pt x="9016028" y="6915776"/>
                      <a:pt x="9071908" y="6859896"/>
                      <a:pt x="9071908" y="6791316"/>
                    </a:cubicBezTo>
                    <a:lnTo>
                      <a:pt x="9071908" y="124460"/>
                    </a:lnTo>
                    <a:cubicBezTo>
                      <a:pt x="9071908" y="55880"/>
                      <a:pt x="9016028" y="0"/>
                      <a:pt x="8947448" y="0"/>
                    </a:cubicBezTo>
                    <a:close/>
                  </a:path>
                </a:pathLst>
              </a:custGeom>
              <a:solidFill>
                <a:srgbClr val="000000"/>
              </a:solidFill>
            </p:spPr>
          </p:sp>
        </p:gr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14686" y="510712"/>
            <a:ext cx="3562629" cy="900373"/>
          </a:xfrm>
          <a:prstGeom prst="rect">
            <a:avLst/>
          </a:prstGeom>
        </p:spPr>
      </p:pic>
      <p:sp>
        <p:nvSpPr>
          <p:cNvPr id="14" name="TextBox 7"/>
          <p:cNvSpPr txBox="1"/>
          <p:nvPr/>
        </p:nvSpPr>
        <p:spPr>
          <a:xfrm>
            <a:off x="2663426" y="1411086"/>
            <a:ext cx="6971933" cy="1384995"/>
          </a:xfrm>
          <a:prstGeom prst="rect">
            <a:avLst/>
          </a:prstGeom>
        </p:spPr>
        <p:txBody>
          <a:bodyPr wrap="square" lIns="0" tIns="0" rIns="0" bIns="0" rtlCol="0" anchor="t">
            <a:spAutoFit/>
          </a:bodyPr>
          <a:lstStyle/>
          <a:p>
            <a:pPr algn="ctr">
              <a:lnSpc>
                <a:spcPct val="150000"/>
              </a:lnSpc>
            </a:pPr>
            <a:r>
              <a:rPr lang="en-US" sz="3000" b="1" spc="83" dirty="0">
                <a:solidFill>
                  <a:srgbClr val="0070C0"/>
                </a:solidFill>
                <a:latin typeface="Arial" pitchFamily="34" charset="0"/>
                <a:cs typeface="Arial" pitchFamily="34" charset="0"/>
              </a:rPr>
              <a:t>CHÀO MỪNG CÁC EM ĐẾN VỚI TIẾT HỌC HÔM NAY!</a:t>
            </a:r>
          </a:p>
        </p:txBody>
      </p:sp>
      <p:pic>
        <p:nvPicPr>
          <p:cNvPr id="15" name="Picture 2" descr="https://free.vector6.com/wp-content/uploads/2021/03/0000000705-giao-duc-hoc-tap-hoc-sinh-kien-thuc-hoc-nhom-tai-hinh-png-1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2970443"/>
            <a:ext cx="7320384" cy="3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
          <p:cNvGrpSpPr/>
          <p:nvPr/>
        </p:nvGrpSpPr>
        <p:grpSpPr>
          <a:xfrm>
            <a:off x="4229100" y="3122518"/>
            <a:ext cx="3733800" cy="712971"/>
            <a:chOff x="0" y="0"/>
            <a:chExt cx="15434913" cy="2503857"/>
          </a:xfrm>
        </p:grpSpPr>
        <p:sp>
          <p:nvSpPr>
            <p:cNvPr id="17"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18"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19" name="TextBox 6"/>
          <p:cNvSpPr txBox="1"/>
          <p:nvPr/>
        </p:nvSpPr>
        <p:spPr>
          <a:xfrm>
            <a:off x="4341107" y="3283674"/>
            <a:ext cx="3979720" cy="359073"/>
          </a:xfrm>
          <a:prstGeom prst="rect">
            <a:avLst/>
          </a:prstGeom>
        </p:spPr>
        <p:txBody>
          <a:bodyPr lIns="0" tIns="0" rIns="0" bIns="0" rtlCol="0" anchor="t">
            <a:spAutoFit/>
          </a:bodyPr>
          <a:lstStyle/>
          <a:p>
            <a:pPr>
              <a:lnSpc>
                <a:spcPts val="2822"/>
              </a:lnSpc>
            </a:pPr>
            <a:r>
              <a:rPr lang="en-US" b="1" dirty="0" err="1">
                <a:solidFill>
                  <a:srgbClr val="000000"/>
                </a:solidFill>
                <a:latin typeface="Arial" pitchFamily="34" charset="0"/>
                <a:cs typeface="Arial" pitchFamily="34" charset="0"/>
              </a:rPr>
              <a:t>Giáo</a:t>
            </a:r>
            <a:r>
              <a:rPr lang="en-US" b="1" dirty="0">
                <a:solidFill>
                  <a:srgbClr val="000000"/>
                </a:solidFill>
                <a:latin typeface="Arial" pitchFamily="34" charset="0"/>
                <a:cs typeface="Arial" pitchFamily="34" charset="0"/>
              </a:rPr>
              <a:t> </a:t>
            </a:r>
            <a:r>
              <a:rPr lang="en-US" b="1" dirty="0" err="1">
                <a:solidFill>
                  <a:srgbClr val="000000"/>
                </a:solidFill>
                <a:latin typeface="Arial" pitchFamily="34" charset="0"/>
                <a:cs typeface="Arial" pitchFamily="34" charset="0"/>
              </a:rPr>
              <a:t>viên</a:t>
            </a:r>
            <a:r>
              <a:rPr lang="en-US" b="1" dirty="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24638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arn(inVertical)">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8" name="Rectangle 37"/>
          <p:cNvSpPr/>
          <p:nvPr/>
        </p:nvSpPr>
        <p:spPr>
          <a:xfrm>
            <a:off x="1326083" y="2102407"/>
            <a:ext cx="9785493" cy="2247855"/>
          </a:xfrm>
          <a:prstGeom prst="rect">
            <a:avLst/>
          </a:prstGeom>
        </p:spPr>
        <p:txBody>
          <a:bodyPr wrap="square" lIns="121917" tIns="60958" rIns="121917" bIns="60958">
            <a:spAutoFit/>
          </a:bodyPr>
          <a:lstStyle/>
          <a:p>
            <a:pPr algn="just">
              <a:lnSpc>
                <a:spcPct val="150000"/>
              </a:lnSpc>
            </a:pPr>
            <a:r>
              <a:rPr lang="vi-VN" sz="3200" b="1" dirty="0">
                <a:solidFill>
                  <a:srgbClr val="FFFFFF"/>
                </a:solidFill>
                <a:latin typeface="Arial" pitchFamily="34" charset="0"/>
                <a:cs typeface="Arial" pitchFamily="34" charset="0"/>
              </a:rPr>
              <a:t>Hãy cho biết so sánh là gì, nhân hóa là gì? </a:t>
            </a:r>
            <a:endParaRPr lang="en-US" sz="3200" b="1" dirty="0" smtClean="0">
              <a:solidFill>
                <a:srgbClr val="FFFFFF"/>
              </a:solidFill>
              <a:latin typeface="Arial" pitchFamily="34" charset="0"/>
              <a:cs typeface="Arial" pitchFamily="34" charset="0"/>
            </a:endParaRPr>
          </a:p>
          <a:p>
            <a:pPr algn="just">
              <a:lnSpc>
                <a:spcPct val="150000"/>
              </a:lnSpc>
            </a:pPr>
            <a:r>
              <a:rPr lang="vi-VN" sz="3200" b="1" dirty="0" smtClean="0">
                <a:solidFill>
                  <a:srgbClr val="FFFFFF"/>
                </a:solidFill>
                <a:latin typeface="Arial" pitchFamily="34" charset="0"/>
                <a:cs typeface="Arial" pitchFamily="34" charset="0"/>
              </a:rPr>
              <a:t>Tác </a:t>
            </a:r>
            <a:r>
              <a:rPr lang="vi-VN" sz="3200" b="1" dirty="0">
                <a:solidFill>
                  <a:srgbClr val="FFFFFF"/>
                </a:solidFill>
                <a:latin typeface="Arial" pitchFamily="34" charset="0"/>
                <a:cs typeface="Arial" pitchFamily="34" charset="0"/>
              </a:rPr>
              <a:t>dụng của biện pháp so sánh, nhân hóa? </a:t>
            </a:r>
            <a:endParaRPr lang="en-US" sz="3200" b="1" dirty="0" smtClean="0">
              <a:solidFill>
                <a:srgbClr val="FFFFFF"/>
              </a:solidFill>
              <a:latin typeface="Arial" pitchFamily="34" charset="0"/>
              <a:cs typeface="Arial" pitchFamily="34" charset="0"/>
            </a:endParaRPr>
          </a:p>
          <a:p>
            <a:pPr algn="just">
              <a:lnSpc>
                <a:spcPct val="150000"/>
              </a:lnSpc>
            </a:pPr>
            <a:r>
              <a:rPr lang="vi-VN" sz="3200" b="1" dirty="0" smtClean="0">
                <a:solidFill>
                  <a:srgbClr val="FFFFFF"/>
                </a:solidFill>
                <a:latin typeface="Arial" pitchFamily="34" charset="0"/>
                <a:cs typeface="Arial" pitchFamily="34" charset="0"/>
              </a:rPr>
              <a:t>Lấy </a:t>
            </a:r>
            <a:r>
              <a:rPr lang="vi-VN" sz="3200" b="1" dirty="0">
                <a:solidFill>
                  <a:srgbClr val="FFFFFF"/>
                </a:solidFill>
                <a:latin typeface="Arial" pitchFamily="34" charset="0"/>
                <a:cs typeface="Arial" pitchFamily="34" charset="0"/>
              </a:rPr>
              <a:t>ví dụ cho từng biện pháp.</a:t>
            </a:r>
            <a:endParaRPr lang="vi-VN" sz="3200" b="1" dirty="0">
              <a:solidFill>
                <a:srgbClr val="FFFFFF"/>
              </a:solidFill>
              <a:latin typeface="Arial" pitchFamily="34" charset="0"/>
              <a:cs typeface="Arial" pitchFamily="34" charset="0"/>
            </a:endParaRPr>
          </a:p>
        </p:txBody>
      </p:sp>
      <p:sp>
        <p:nvSpPr>
          <p:cNvPr id="36" name="Freeform 19"/>
          <p:cNvSpPr>
            <a:spLocks noEditPoints="1"/>
          </p:cNvSpPr>
          <p:nvPr/>
        </p:nvSpPr>
        <p:spPr bwMode="auto">
          <a:xfrm flipH="1">
            <a:off x="-109688" y="836712"/>
            <a:ext cx="12446381" cy="6021288"/>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rgbClr val="FCB363"/>
          </a:solidFill>
          <a:ln>
            <a:noFill/>
          </a:ln>
        </p:spPr>
        <p:txBody>
          <a:bodyPr vert="horz" wrap="square" lIns="121917" tIns="60958" rIns="121917" bIns="60958" numCol="1" anchor="t" anchorCtr="0" compatLnSpc="1">
            <a:prstTxWarp prst="textNoShape">
              <a:avLst/>
            </a:prstTxWarp>
          </a:bodyPr>
          <a:lstStyle/>
          <a:p>
            <a:endParaRPr lang="zh-CN" altLang="en-US">
              <a:latin typeface="inpin heiti" charset="-122"/>
              <a:ea typeface="inpin heiti" charset="-122"/>
            </a:endParaRPr>
          </a:p>
        </p:txBody>
      </p:sp>
      <p:pic>
        <p:nvPicPr>
          <p:cNvPr id="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51406">
            <a:off x="-2823510" y="-549728"/>
            <a:ext cx="5647018" cy="1882434"/>
          </a:xfrm>
          <a:prstGeom prst="rect">
            <a:avLst/>
          </a:prstGeom>
        </p:spPr>
      </p:pic>
      <p:pic>
        <p:nvPicPr>
          <p:cNvPr id="6" name="Picture 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86315">
            <a:off x="38151" y="4517675"/>
            <a:ext cx="1799147" cy="2224603"/>
          </a:xfrm>
          <a:prstGeom prst="rect">
            <a:avLst/>
          </a:prstGeom>
        </p:spPr>
      </p:pic>
    </p:spTree>
    <p:extLst>
      <p:ext uri="{BB962C8B-B14F-4D97-AF65-F5344CB8AC3E}">
        <p14:creationId xmlns:p14="http://schemas.microsoft.com/office/powerpoint/2010/main" val="672791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Effect transition="in" filter="barn(inVertical)">
                                      <p:cBhvr>
                                        <p:cTn id="11" dur="500"/>
                                        <p:tgtEl>
                                          <p:spTgt spid="38">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8">
                                            <p:txEl>
                                              <p:pRg st="1" end="1"/>
                                            </p:txEl>
                                          </p:spTgt>
                                        </p:tgtEl>
                                        <p:attrNameLst>
                                          <p:attrName>style.visibility</p:attrName>
                                        </p:attrNameLst>
                                      </p:cBhvr>
                                      <p:to>
                                        <p:strVal val="visible"/>
                                      </p:to>
                                    </p:set>
                                    <p:animEffect transition="in" filter="barn(inVertical)">
                                      <p:cBhvr>
                                        <p:cTn id="14" dur="500"/>
                                        <p:tgtEl>
                                          <p:spTgt spid="38">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8">
                                            <p:txEl>
                                              <p:pRg st="2" end="2"/>
                                            </p:txEl>
                                          </p:spTgt>
                                        </p:tgtEl>
                                        <p:attrNameLst>
                                          <p:attrName>style.visibility</p:attrName>
                                        </p:attrNameLst>
                                      </p:cBhvr>
                                      <p:to>
                                        <p:strVal val="visible"/>
                                      </p:to>
                                    </p:set>
                                    <p:animEffect transition="in" filter="barn(inVertical)">
                                      <p:cBhvr>
                                        <p:cTn id="17"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0317313" y="127981"/>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9" name="组合 52"/>
          <p:cNvGrpSpPr/>
          <p:nvPr/>
        </p:nvGrpSpPr>
        <p:grpSpPr>
          <a:xfrm>
            <a:off x="117342" y="192260"/>
            <a:ext cx="1675932" cy="1512227"/>
            <a:chOff x="7764463" y="536575"/>
            <a:chExt cx="1300163" cy="1173163"/>
          </a:xfrm>
          <a:solidFill>
            <a:schemeClr val="accent2"/>
          </a:solidFill>
        </p:grpSpPr>
        <p:sp>
          <p:nvSpPr>
            <p:cNvPr id="10"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9" name="组合 62"/>
          <p:cNvGrpSpPr/>
          <p:nvPr/>
        </p:nvGrpSpPr>
        <p:grpSpPr>
          <a:xfrm>
            <a:off x="117342" y="5854830"/>
            <a:ext cx="1648263" cy="861423"/>
            <a:chOff x="10112283" y="4643438"/>
            <a:chExt cx="1403350" cy="733425"/>
          </a:xfrm>
          <a:solidFill>
            <a:schemeClr val="accent2"/>
          </a:solidFill>
        </p:grpSpPr>
        <p:sp>
          <p:nvSpPr>
            <p:cNvPr id="20"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8" name="组合 71"/>
          <p:cNvGrpSpPr/>
          <p:nvPr/>
        </p:nvGrpSpPr>
        <p:grpSpPr>
          <a:xfrm>
            <a:off x="10382556" y="5592982"/>
            <a:ext cx="1616960" cy="1130625"/>
            <a:chOff x="3136900" y="5457825"/>
            <a:chExt cx="1235075" cy="863600"/>
          </a:xfrm>
          <a:solidFill>
            <a:schemeClr val="accent2"/>
          </a:solidFill>
        </p:grpSpPr>
        <p:sp>
          <p:nvSpPr>
            <p:cNvPr id="29"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3"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5" name="Rectangle 34"/>
          <p:cNvSpPr/>
          <p:nvPr/>
        </p:nvSpPr>
        <p:spPr>
          <a:xfrm>
            <a:off x="1615432" y="2399330"/>
            <a:ext cx="9575605" cy="1992849"/>
          </a:xfrm>
          <a:prstGeom prst="rect">
            <a:avLst/>
          </a:prstGeom>
        </p:spPr>
        <p:txBody>
          <a:bodyPr wrap="square" lIns="121917" tIns="60958" rIns="121917" bIns="60958">
            <a:spAutoFit/>
          </a:bodyPr>
          <a:lstStyle/>
          <a:p>
            <a:pPr algn="just">
              <a:lnSpc>
                <a:spcPct val="150000"/>
              </a:lnSpc>
            </a:pPr>
            <a:r>
              <a:rPr lang="vi-VN" sz="2700" dirty="0">
                <a:solidFill>
                  <a:srgbClr val="FFFFFF"/>
                </a:solidFill>
                <a:latin typeface="Arial" pitchFamily="34" charset="0"/>
                <a:cs typeface="Arial" pitchFamily="34" charset="0"/>
              </a:rPr>
              <a:t>- So sánh là đối chiếu sự vật, sự việc này với sự vật, sự việc khác có nét tương đồng để làm tăng sức gợi hình, gợi cảm cho sự diễn đạt.</a:t>
            </a:r>
            <a:endParaRPr lang="vi-VN" sz="2700" dirty="0">
              <a:solidFill>
                <a:srgbClr val="FFFFFF"/>
              </a:solidFill>
              <a:latin typeface="Arial" pitchFamily="34" charset="0"/>
              <a:cs typeface="Arial" pitchFamily="34" charset="0"/>
            </a:endParaRPr>
          </a:p>
        </p:txBody>
      </p:sp>
      <p:sp>
        <p:nvSpPr>
          <p:cNvPr id="46" name="TextBox 45"/>
          <p:cNvSpPr txBox="1"/>
          <p:nvPr/>
        </p:nvSpPr>
        <p:spPr>
          <a:xfrm>
            <a:off x="1539665" y="2571589"/>
            <a:ext cx="9474695" cy="2616097"/>
          </a:xfrm>
          <a:prstGeom prst="rect">
            <a:avLst/>
          </a:prstGeom>
          <a:noFill/>
        </p:spPr>
        <p:txBody>
          <a:bodyPr wrap="square" lIns="121917" tIns="60958" rIns="121917" bIns="60958" rtlCol="0">
            <a:spAutoFit/>
          </a:bodyPr>
          <a:lstStyle/>
          <a:p>
            <a:pPr algn="just">
              <a:lnSpc>
                <a:spcPct val="150000"/>
              </a:lnSpc>
            </a:pPr>
            <a:r>
              <a:rPr lang="vi-VN" sz="2700" dirty="0">
                <a:solidFill>
                  <a:srgbClr val="FFFFFF"/>
                </a:solidFill>
              </a:rPr>
              <a:t>VD: </a:t>
            </a:r>
            <a:r>
              <a:rPr lang="vi-VN" sz="2700" i="1" dirty="0">
                <a:solidFill>
                  <a:srgbClr val="FFFFFF"/>
                </a:solidFill>
              </a:rPr>
              <a:t>Cầu Thê Húc màu son, cong cong như hình con tôm.</a:t>
            </a:r>
          </a:p>
          <a:p>
            <a:pPr marL="457189" indent="-457189" algn="just">
              <a:lnSpc>
                <a:spcPct val="150000"/>
              </a:lnSpc>
              <a:buFontTx/>
              <a:buChar char="-"/>
            </a:pPr>
            <a:r>
              <a:rPr lang="vi-VN" sz="2700" dirty="0">
                <a:solidFill>
                  <a:srgbClr val="FFFFFF"/>
                </a:solidFill>
              </a:rPr>
              <a:t>Đối tượng so sánh: con tôm.</a:t>
            </a:r>
          </a:p>
          <a:p>
            <a:pPr marL="457189" indent="-457189" algn="just">
              <a:lnSpc>
                <a:spcPct val="150000"/>
              </a:lnSpc>
              <a:buFontTx/>
              <a:buChar char="-"/>
            </a:pPr>
            <a:r>
              <a:rPr lang="vi-VN" sz="2700" dirty="0">
                <a:solidFill>
                  <a:srgbClr val="FFFFFF"/>
                </a:solidFill>
              </a:rPr>
              <a:t>Đối tượng được so sánh: cầu Thê Húc.</a:t>
            </a:r>
          </a:p>
          <a:p>
            <a:pPr marL="457189" indent="-457189" algn="just">
              <a:lnSpc>
                <a:spcPct val="150000"/>
              </a:lnSpc>
              <a:buFontTx/>
              <a:buChar char="-"/>
            </a:pPr>
            <a:r>
              <a:rPr lang="vi-VN" sz="2700" dirty="0">
                <a:solidFill>
                  <a:srgbClr val="FFFFFF"/>
                </a:solidFill>
                <a:sym typeface="Wingdings" pitchFamily="2" charset="2"/>
              </a:rPr>
              <a:t>Nét tương đồng: </a:t>
            </a:r>
            <a:r>
              <a:rPr lang="vi-VN" sz="2700" i="1" dirty="0">
                <a:solidFill>
                  <a:srgbClr val="FFFFFF"/>
                </a:solidFill>
                <a:sym typeface="Wingdings" pitchFamily="2" charset="2"/>
              </a:rPr>
              <a:t>cong cong</a:t>
            </a:r>
            <a:r>
              <a:rPr lang="vi-VN" sz="2700" dirty="0">
                <a:solidFill>
                  <a:srgbClr val="FFFFFF"/>
                </a:solidFill>
                <a:sym typeface="Wingdings" pitchFamily="2" charset="2"/>
              </a:rPr>
              <a:t>.</a:t>
            </a:r>
            <a:endParaRPr lang="vi-VN" sz="2700" dirty="0">
              <a:solidFill>
                <a:srgbClr val="FFFFFF"/>
              </a:solidFill>
            </a:endParaRPr>
          </a:p>
        </p:txBody>
      </p:sp>
      <p:sp>
        <p:nvSpPr>
          <p:cNvPr id="47" name="Rectangle 46"/>
          <p:cNvSpPr/>
          <p:nvPr/>
        </p:nvSpPr>
        <p:spPr>
          <a:xfrm>
            <a:off x="1476805" y="1902243"/>
            <a:ext cx="1977458" cy="669346"/>
          </a:xfrm>
          <a:prstGeom prst="rect">
            <a:avLst/>
          </a:prstGeom>
        </p:spPr>
        <p:txBody>
          <a:bodyPr wrap="none" lIns="121917" tIns="60958" rIns="121917" bIns="60958">
            <a:spAutoFit/>
          </a:bodyPr>
          <a:lstStyle/>
          <a:p>
            <a:pPr algn="just">
              <a:lnSpc>
                <a:spcPct val="150000"/>
              </a:lnSpc>
            </a:pPr>
            <a:r>
              <a:rPr lang="en-US" sz="2700" b="1" dirty="0">
                <a:solidFill>
                  <a:srgbClr val="FFFF00"/>
                </a:solidFill>
                <a:latin typeface="Arial" pitchFamily="34" charset="0"/>
                <a:cs typeface="Arial" pitchFamily="34" charset="0"/>
              </a:rPr>
              <a:t>1. So </a:t>
            </a:r>
            <a:r>
              <a:rPr lang="vi-VN" sz="2700" b="1" dirty="0">
                <a:solidFill>
                  <a:srgbClr val="FFFF00"/>
                </a:solidFill>
                <a:latin typeface="Arial" pitchFamily="34" charset="0"/>
                <a:cs typeface="Arial" pitchFamily="34" charset="0"/>
              </a:rPr>
              <a:t>sánh</a:t>
            </a:r>
            <a:endParaRPr lang="vi-VN" sz="2700" dirty="0">
              <a:solidFill>
                <a:srgbClr val="FFFF00"/>
              </a:solidFill>
              <a:latin typeface="Arial" pitchFamily="34" charset="0"/>
              <a:cs typeface="Arial" pitchFamily="34" charset="0"/>
            </a:endParaRPr>
          </a:p>
        </p:txBody>
      </p:sp>
      <p:sp>
        <p:nvSpPr>
          <p:cNvPr id="48" name="Rectangle 47"/>
          <p:cNvSpPr/>
          <p:nvPr/>
        </p:nvSpPr>
        <p:spPr>
          <a:xfrm>
            <a:off x="1539665" y="4858405"/>
            <a:ext cx="9387029" cy="1992849"/>
          </a:xfrm>
          <a:prstGeom prst="rect">
            <a:avLst/>
          </a:prstGeom>
        </p:spPr>
        <p:txBody>
          <a:bodyPr wrap="square" lIns="121917" tIns="60958" rIns="121917" bIns="60958">
            <a:spAutoFit/>
          </a:bodyPr>
          <a:lstStyle/>
          <a:p>
            <a:pPr algn="just">
              <a:lnSpc>
                <a:spcPct val="150000"/>
              </a:lnSpc>
            </a:pPr>
            <a:r>
              <a:rPr lang="vi-VN" sz="2700" dirty="0">
                <a:solidFill>
                  <a:srgbClr val="FFFFFF"/>
                </a:solidFill>
                <a:sym typeface="Wingdings" pitchFamily="2" charset="2"/>
              </a:rPr>
              <a:t> </a:t>
            </a:r>
            <a:r>
              <a:rPr lang="en-US" sz="2700" dirty="0" smtClean="0">
                <a:solidFill>
                  <a:srgbClr val="FFFFFF"/>
                </a:solidFill>
                <a:sym typeface="Wingdings" pitchFamily="2" charset="2"/>
              </a:rPr>
              <a:t>D</a:t>
            </a:r>
            <a:r>
              <a:rPr lang="vi-VN" sz="2700" dirty="0" smtClean="0">
                <a:solidFill>
                  <a:srgbClr val="FFFFFF"/>
                </a:solidFill>
                <a:sym typeface="Wingdings" pitchFamily="2" charset="2"/>
              </a:rPr>
              <a:t>ễ </a:t>
            </a:r>
            <a:r>
              <a:rPr lang="vi-VN" sz="2700" dirty="0">
                <a:solidFill>
                  <a:srgbClr val="FFFFFF"/>
                </a:solidFill>
                <a:sym typeface="Wingdings" pitchFamily="2" charset="2"/>
              </a:rPr>
              <a:t>dàng tưởng tượng, hình dung, làm tăng sự liên tưởng (gợi hình) và tạo cảm giác cầu Thê Húc nhỏ nhỏ, gần gũi (gợi cảm).</a:t>
            </a:r>
            <a:endParaRPr lang="vi-VN" sz="2700" dirty="0">
              <a:solidFill>
                <a:srgbClr val="FFFFFF"/>
              </a:solidFill>
            </a:endParaRPr>
          </a:p>
        </p:txBody>
      </p:sp>
      <p:sp>
        <p:nvSpPr>
          <p:cNvPr id="38" name="Rectangle 37"/>
          <p:cNvSpPr/>
          <p:nvPr/>
        </p:nvSpPr>
        <p:spPr>
          <a:xfrm>
            <a:off x="1281578" y="1316766"/>
            <a:ext cx="2189055" cy="746354"/>
          </a:xfrm>
          <a:prstGeom prst="rect">
            <a:avLst/>
          </a:prstGeom>
        </p:spPr>
        <p:txBody>
          <a:bodyPr wrap="none" lIns="121917" tIns="60958" rIns="121917" bIns="60958">
            <a:spAutoFit/>
          </a:bodyPr>
          <a:lstStyle/>
          <a:p>
            <a:pPr algn="just">
              <a:lnSpc>
                <a:spcPct val="150000"/>
              </a:lnSpc>
            </a:pPr>
            <a:r>
              <a:rPr lang="vi-VN" sz="2700" b="1" dirty="0">
                <a:solidFill>
                  <a:srgbClr val="FFFFFF"/>
                </a:solidFill>
                <a:latin typeface="Arial" pitchFamily="34" charset="0"/>
                <a:cs typeface="Arial" pitchFamily="34" charset="0"/>
              </a:rPr>
              <a:t>I. Khái niệm</a:t>
            </a:r>
            <a:endParaRPr lang="vi-VN" sz="27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868827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46" grpId="0"/>
      <p:bldP spid="47" grpId="0"/>
      <p:bldP spid="48"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3" name="组合 25"/>
          <p:cNvGrpSpPr/>
          <p:nvPr/>
        </p:nvGrpSpPr>
        <p:grpSpPr>
          <a:xfrm>
            <a:off x="10317313" y="127981"/>
            <a:ext cx="1670640" cy="1420723"/>
            <a:chOff x="4735513" y="1379538"/>
            <a:chExt cx="976313" cy="830263"/>
          </a:xfrm>
          <a:solidFill>
            <a:schemeClr val="accent2"/>
          </a:solidFill>
        </p:grpSpPr>
        <p:sp>
          <p:nvSpPr>
            <p:cNvPr id="4"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0" name="组合 52"/>
          <p:cNvGrpSpPr/>
          <p:nvPr/>
        </p:nvGrpSpPr>
        <p:grpSpPr>
          <a:xfrm>
            <a:off x="117342" y="192260"/>
            <a:ext cx="1675932" cy="1512227"/>
            <a:chOff x="7764463" y="536575"/>
            <a:chExt cx="1300163" cy="1173163"/>
          </a:xfrm>
          <a:solidFill>
            <a:schemeClr val="accent2"/>
          </a:solidFill>
        </p:grpSpPr>
        <p:sp>
          <p:nvSpPr>
            <p:cNvPr id="11"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0" name="组合 62"/>
          <p:cNvGrpSpPr/>
          <p:nvPr/>
        </p:nvGrpSpPr>
        <p:grpSpPr>
          <a:xfrm>
            <a:off x="117342" y="5854830"/>
            <a:ext cx="1648263" cy="861423"/>
            <a:chOff x="10112283" y="4643438"/>
            <a:chExt cx="1403350" cy="733425"/>
          </a:xfrm>
          <a:solidFill>
            <a:schemeClr val="accent2"/>
          </a:solidFill>
        </p:grpSpPr>
        <p:sp>
          <p:nvSpPr>
            <p:cNvPr id="21"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9" name="组合 71"/>
          <p:cNvGrpSpPr/>
          <p:nvPr/>
        </p:nvGrpSpPr>
        <p:grpSpPr>
          <a:xfrm>
            <a:off x="10382556" y="5581619"/>
            <a:ext cx="1616960" cy="1153351"/>
            <a:chOff x="3136900" y="5457825"/>
            <a:chExt cx="1235075" cy="863600"/>
          </a:xfrm>
          <a:solidFill>
            <a:schemeClr val="accent2"/>
          </a:solidFill>
        </p:grpSpPr>
        <p:sp>
          <p:nvSpPr>
            <p:cNvPr id="30"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5" name="Rectangle 34"/>
          <p:cNvSpPr/>
          <p:nvPr/>
        </p:nvSpPr>
        <p:spPr>
          <a:xfrm>
            <a:off x="1615432" y="1919277"/>
            <a:ext cx="9575605" cy="1992849"/>
          </a:xfrm>
          <a:prstGeom prst="rect">
            <a:avLst/>
          </a:prstGeom>
        </p:spPr>
        <p:txBody>
          <a:bodyPr wrap="square" lIns="121917" tIns="60958" rIns="121917" bIns="60958">
            <a:spAutoFit/>
          </a:bodyPr>
          <a:lstStyle/>
          <a:p>
            <a:pPr algn="just">
              <a:lnSpc>
                <a:spcPct val="150000"/>
              </a:lnSpc>
            </a:pPr>
            <a:r>
              <a:rPr lang="vi-VN" sz="2700"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Nhân hóa</a:t>
            </a:r>
            <a:r>
              <a:rPr lang="vi-VN" sz="2700" dirty="0">
                <a:solidFill>
                  <a:srgbClr val="FFFFFF"/>
                </a:solidFill>
                <a:latin typeface="Arial" pitchFamily="34" charset="0"/>
                <a:cs typeface="Arial" pitchFamily="34" charset="0"/>
              </a:rPr>
              <a:t> là biện pháp tu từ gán thuộc tính của người cho những sự vật không phải là người nhằm tăng tính hình tượng, tính biểu cảm của sự diễn đạt.</a:t>
            </a:r>
            <a:endParaRPr lang="vi-VN" sz="2700" dirty="0">
              <a:solidFill>
                <a:srgbClr val="FFFFFF"/>
              </a:solidFill>
              <a:latin typeface="Arial" pitchFamily="34" charset="0"/>
              <a:cs typeface="Arial" pitchFamily="34" charset="0"/>
            </a:endParaRPr>
          </a:p>
        </p:txBody>
      </p:sp>
      <p:sp>
        <p:nvSpPr>
          <p:cNvPr id="36" name="TextBox 35"/>
          <p:cNvSpPr txBox="1"/>
          <p:nvPr/>
        </p:nvSpPr>
        <p:spPr>
          <a:xfrm>
            <a:off x="1697499" y="4366014"/>
            <a:ext cx="8749324" cy="1992849"/>
          </a:xfrm>
          <a:prstGeom prst="rect">
            <a:avLst/>
          </a:prstGeom>
          <a:noFill/>
        </p:spPr>
        <p:txBody>
          <a:bodyPr wrap="square" lIns="121917" tIns="60958" rIns="121917" bIns="60958" rtlCol="0">
            <a:spAutoFit/>
          </a:bodyPr>
          <a:lstStyle/>
          <a:p>
            <a:pPr algn="ctr">
              <a:lnSpc>
                <a:spcPct val="150000"/>
              </a:lnSpc>
            </a:pPr>
            <a:r>
              <a:rPr lang="vi-VN" sz="2700" i="1" dirty="0">
                <a:solidFill>
                  <a:srgbClr val="FFFFFF"/>
                </a:solidFill>
                <a:latin typeface="Arial" pitchFamily="34" charset="0"/>
                <a:cs typeface="Arial" pitchFamily="34" charset="0"/>
              </a:rPr>
              <a:t>Núi cao chi lắm núi ơi</a:t>
            </a:r>
          </a:p>
          <a:p>
            <a:pPr algn="ctr">
              <a:lnSpc>
                <a:spcPct val="150000"/>
              </a:lnSpc>
            </a:pPr>
            <a:r>
              <a:rPr lang="vi-VN" sz="2700" i="1" dirty="0">
                <a:solidFill>
                  <a:srgbClr val="FFFFFF"/>
                </a:solidFill>
                <a:latin typeface="Arial" pitchFamily="34" charset="0"/>
                <a:cs typeface="Arial" pitchFamily="34" charset="0"/>
              </a:rPr>
              <a:t>Núi che mặt trời chẳng thấy người thương</a:t>
            </a:r>
          </a:p>
          <a:p>
            <a:pPr algn="r">
              <a:lnSpc>
                <a:spcPct val="150000"/>
              </a:lnSpc>
            </a:pPr>
            <a:r>
              <a:rPr lang="vi-VN" sz="2700" dirty="0">
                <a:solidFill>
                  <a:srgbClr val="FFFFFF"/>
                </a:solidFill>
                <a:latin typeface="Arial" pitchFamily="34" charset="0"/>
                <a:cs typeface="Arial" pitchFamily="34" charset="0"/>
              </a:rPr>
              <a:t>(Ca dao)</a:t>
            </a:r>
            <a:endParaRPr lang="vi-VN" sz="2700" dirty="0">
              <a:solidFill>
                <a:srgbClr val="FFFFFF"/>
              </a:solidFill>
              <a:latin typeface="Arial" pitchFamily="34" charset="0"/>
              <a:cs typeface="Arial" pitchFamily="34" charset="0"/>
            </a:endParaRPr>
          </a:p>
        </p:txBody>
      </p:sp>
      <p:sp>
        <p:nvSpPr>
          <p:cNvPr id="37" name="Rectangle 36"/>
          <p:cNvSpPr/>
          <p:nvPr/>
        </p:nvSpPr>
        <p:spPr>
          <a:xfrm>
            <a:off x="1626047" y="1297456"/>
            <a:ext cx="2208291" cy="669346"/>
          </a:xfrm>
          <a:prstGeom prst="rect">
            <a:avLst/>
          </a:prstGeom>
        </p:spPr>
        <p:txBody>
          <a:bodyPr wrap="none" lIns="121917" tIns="60958" rIns="121917" bIns="60958">
            <a:spAutoFit/>
          </a:bodyPr>
          <a:lstStyle/>
          <a:p>
            <a:pPr algn="just">
              <a:lnSpc>
                <a:spcPct val="150000"/>
              </a:lnSpc>
            </a:pPr>
            <a:r>
              <a:rPr lang="en-US" sz="2700" b="1" dirty="0">
                <a:solidFill>
                  <a:srgbClr val="FFFF00"/>
                </a:solidFill>
                <a:latin typeface="Arial" pitchFamily="34" charset="0"/>
                <a:cs typeface="Arial" pitchFamily="34" charset="0"/>
              </a:rPr>
              <a:t>2. </a:t>
            </a:r>
            <a:r>
              <a:rPr lang="vi-VN" sz="2700" b="1" dirty="0">
                <a:solidFill>
                  <a:srgbClr val="FFFF00"/>
                </a:solidFill>
                <a:latin typeface="Arial" pitchFamily="34" charset="0"/>
                <a:cs typeface="Arial" pitchFamily="34" charset="0"/>
              </a:rPr>
              <a:t>Nhân</a:t>
            </a:r>
            <a:r>
              <a:rPr lang="en-US" sz="2700" b="1" dirty="0">
                <a:solidFill>
                  <a:srgbClr val="FFFF00"/>
                </a:solidFill>
                <a:latin typeface="Arial" pitchFamily="34" charset="0"/>
                <a:cs typeface="Arial" pitchFamily="34" charset="0"/>
              </a:rPr>
              <a:t> </a:t>
            </a:r>
            <a:r>
              <a:rPr lang="vi-VN" sz="2700" b="1" dirty="0">
                <a:solidFill>
                  <a:srgbClr val="FFFF00"/>
                </a:solidFill>
                <a:latin typeface="Arial" pitchFamily="34" charset="0"/>
                <a:cs typeface="Arial" pitchFamily="34" charset="0"/>
              </a:rPr>
              <a:t>hóa</a:t>
            </a:r>
            <a:endParaRPr lang="vi-VN" sz="2700" dirty="0">
              <a:solidFill>
                <a:srgbClr val="FFFF00"/>
              </a:solidFill>
              <a:latin typeface="Arial" pitchFamily="34" charset="0"/>
              <a:cs typeface="Arial" pitchFamily="34" charset="0"/>
            </a:endParaRPr>
          </a:p>
        </p:txBody>
      </p:sp>
      <p:sp>
        <p:nvSpPr>
          <p:cNvPr id="38" name="TextBox 37"/>
          <p:cNvSpPr txBox="1"/>
          <p:nvPr/>
        </p:nvSpPr>
        <p:spPr>
          <a:xfrm>
            <a:off x="1697264" y="3717032"/>
            <a:ext cx="1518417" cy="669346"/>
          </a:xfrm>
          <a:prstGeom prst="rect">
            <a:avLst/>
          </a:prstGeom>
          <a:noFill/>
        </p:spPr>
        <p:txBody>
          <a:bodyPr wrap="square" lIns="121917" tIns="60958" rIns="121917" bIns="60958" rtlCol="0">
            <a:spAutoFit/>
          </a:bodyPr>
          <a:lstStyle/>
          <a:p>
            <a:pPr>
              <a:lnSpc>
                <a:spcPct val="150000"/>
              </a:lnSpc>
            </a:pPr>
            <a:r>
              <a:rPr lang="vi-VN" sz="2700" b="1" dirty="0">
                <a:solidFill>
                  <a:srgbClr val="FFFFFF"/>
                </a:solidFill>
              </a:rPr>
              <a:t>VD:</a:t>
            </a:r>
            <a:endParaRPr lang="vi-VN" sz="2700" b="1" dirty="0">
              <a:solidFill>
                <a:srgbClr val="FFFFFF"/>
              </a:solidFill>
            </a:endParaRPr>
          </a:p>
        </p:txBody>
      </p:sp>
      <p:sp>
        <p:nvSpPr>
          <p:cNvPr id="39" name="TextBox 38"/>
          <p:cNvSpPr txBox="1"/>
          <p:nvPr/>
        </p:nvSpPr>
        <p:spPr>
          <a:xfrm>
            <a:off x="2159563" y="3813043"/>
            <a:ext cx="7872875" cy="3239344"/>
          </a:xfrm>
          <a:prstGeom prst="rect">
            <a:avLst/>
          </a:prstGeom>
          <a:noFill/>
        </p:spPr>
        <p:txBody>
          <a:bodyPr wrap="square" lIns="121917" tIns="60958" rIns="121917" bIns="60958" rtlCol="0">
            <a:spAutoFit/>
          </a:bodyPr>
          <a:lstStyle/>
          <a:p>
            <a:pPr algn="ctr">
              <a:lnSpc>
                <a:spcPct val="150000"/>
              </a:lnSpc>
            </a:pPr>
            <a:r>
              <a:rPr lang="vi-VN" sz="2700" i="1" dirty="0">
                <a:solidFill>
                  <a:srgbClr val="FFFFFF"/>
                </a:solidFill>
              </a:rPr>
              <a:t>Trâu ơi ta bảo trâu này</a:t>
            </a:r>
          </a:p>
          <a:p>
            <a:pPr algn="ctr">
              <a:lnSpc>
                <a:spcPct val="150000"/>
              </a:lnSpc>
            </a:pPr>
            <a:r>
              <a:rPr lang="vi-VN" sz="2700" i="1" dirty="0">
                <a:solidFill>
                  <a:srgbClr val="FFFFFF"/>
                </a:solidFill>
              </a:rPr>
              <a:t>Trâu ra ngoài ruộng trâu cày với ta</a:t>
            </a:r>
          </a:p>
          <a:p>
            <a:pPr algn="ctr">
              <a:lnSpc>
                <a:spcPct val="150000"/>
              </a:lnSpc>
            </a:pPr>
            <a:r>
              <a:rPr lang="vi-VN" sz="2700" i="1" dirty="0">
                <a:solidFill>
                  <a:srgbClr val="FFFFFF"/>
                </a:solidFill>
              </a:rPr>
              <a:t>Cấy cày vốn nghiệp nông gia</a:t>
            </a:r>
          </a:p>
          <a:p>
            <a:pPr algn="ctr">
              <a:lnSpc>
                <a:spcPct val="150000"/>
              </a:lnSpc>
            </a:pPr>
            <a:r>
              <a:rPr lang="vi-VN" sz="2700" i="1" dirty="0">
                <a:solidFill>
                  <a:srgbClr val="FFFFFF"/>
                </a:solidFill>
              </a:rPr>
              <a:t>Ta đây trâu đấy, ai mà quản công</a:t>
            </a:r>
          </a:p>
          <a:p>
            <a:pPr algn="r">
              <a:lnSpc>
                <a:spcPct val="150000"/>
              </a:lnSpc>
            </a:pPr>
            <a:r>
              <a:rPr lang="vi-VN" sz="2700" dirty="0">
                <a:solidFill>
                  <a:srgbClr val="FFFFFF"/>
                </a:solidFill>
              </a:rPr>
              <a:t>(Ca dao)</a:t>
            </a:r>
            <a:endParaRPr lang="vi-VN" sz="2700" dirty="0">
              <a:solidFill>
                <a:srgbClr val="FFFFFF"/>
              </a:solidFill>
            </a:endParaRPr>
          </a:p>
        </p:txBody>
      </p:sp>
    </p:spTree>
    <p:extLst>
      <p:ext uri="{BB962C8B-B14F-4D97-AF65-F5344CB8AC3E}">
        <p14:creationId xmlns:p14="http://schemas.microsoft.com/office/powerpoint/2010/main" val="1695340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6" grpId="1"/>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3" name="组合 25"/>
          <p:cNvGrpSpPr/>
          <p:nvPr/>
        </p:nvGrpSpPr>
        <p:grpSpPr>
          <a:xfrm>
            <a:off x="10317313" y="127981"/>
            <a:ext cx="1670640" cy="1420723"/>
            <a:chOff x="4735513" y="1379538"/>
            <a:chExt cx="976313" cy="830263"/>
          </a:xfrm>
          <a:solidFill>
            <a:schemeClr val="accent2"/>
          </a:solidFill>
        </p:grpSpPr>
        <p:sp>
          <p:nvSpPr>
            <p:cNvPr id="4"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0" name="组合 52"/>
          <p:cNvGrpSpPr/>
          <p:nvPr/>
        </p:nvGrpSpPr>
        <p:grpSpPr>
          <a:xfrm>
            <a:off x="117342" y="192260"/>
            <a:ext cx="1675932" cy="1512227"/>
            <a:chOff x="7764463" y="536575"/>
            <a:chExt cx="1300163" cy="1173163"/>
          </a:xfrm>
          <a:solidFill>
            <a:schemeClr val="accent2"/>
          </a:solidFill>
        </p:grpSpPr>
        <p:sp>
          <p:nvSpPr>
            <p:cNvPr id="11"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0" name="组合 62"/>
          <p:cNvGrpSpPr/>
          <p:nvPr/>
        </p:nvGrpSpPr>
        <p:grpSpPr>
          <a:xfrm>
            <a:off x="117342" y="5854830"/>
            <a:ext cx="1648263" cy="861423"/>
            <a:chOff x="10112283" y="4643438"/>
            <a:chExt cx="1403350" cy="733425"/>
          </a:xfrm>
          <a:solidFill>
            <a:schemeClr val="accent2"/>
          </a:solidFill>
        </p:grpSpPr>
        <p:sp>
          <p:nvSpPr>
            <p:cNvPr id="21"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9" name="组合 71"/>
          <p:cNvGrpSpPr/>
          <p:nvPr/>
        </p:nvGrpSpPr>
        <p:grpSpPr>
          <a:xfrm>
            <a:off x="10382556" y="5581619"/>
            <a:ext cx="1616960" cy="1153351"/>
            <a:chOff x="3136900" y="5457825"/>
            <a:chExt cx="1235075" cy="863600"/>
          </a:xfrm>
          <a:solidFill>
            <a:schemeClr val="accent2"/>
          </a:solidFill>
        </p:grpSpPr>
        <p:sp>
          <p:nvSpPr>
            <p:cNvPr id="30"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40" name="Rectangle 39"/>
          <p:cNvSpPr/>
          <p:nvPr/>
        </p:nvSpPr>
        <p:spPr>
          <a:xfrm>
            <a:off x="815413" y="1604798"/>
            <a:ext cx="10945216" cy="669346"/>
          </a:xfrm>
          <a:prstGeom prst="rect">
            <a:avLst/>
          </a:prstGeom>
        </p:spPr>
        <p:txBody>
          <a:bodyPr wrap="square" lIns="121917" tIns="60958" rIns="121917" bIns="60958">
            <a:spAutoFit/>
          </a:bodyPr>
          <a:lstStyle/>
          <a:p>
            <a:pPr algn="just">
              <a:lnSpc>
                <a:spcPct val="150000"/>
              </a:lnSpc>
            </a:pPr>
            <a:r>
              <a:rPr lang="vi-VN" sz="2700" b="1" dirty="0">
                <a:solidFill>
                  <a:srgbClr val="FFFF00"/>
                </a:solidFill>
              </a:rPr>
              <a:t>Đ</a:t>
            </a:r>
            <a:r>
              <a:rPr lang="vi-VN" sz="2700" b="1" dirty="0">
                <a:solidFill>
                  <a:srgbClr val="FFFF00"/>
                </a:solidFill>
              </a:rPr>
              <a:t>ọc VD1 </a:t>
            </a:r>
            <a:r>
              <a:rPr lang="vi-VN" sz="2700" b="1" dirty="0">
                <a:solidFill>
                  <a:srgbClr val="FFFF00"/>
                </a:solidFill>
              </a:rPr>
              <a:t>sau </a:t>
            </a:r>
            <a:r>
              <a:rPr lang="vi-VN" sz="2700" b="1" dirty="0">
                <a:solidFill>
                  <a:srgbClr val="FFFF00"/>
                </a:solidFill>
              </a:rPr>
              <a:t>và </a:t>
            </a:r>
            <a:r>
              <a:rPr lang="vi-VN" sz="2700" b="1" dirty="0">
                <a:solidFill>
                  <a:srgbClr val="FFFF00"/>
                </a:solidFill>
              </a:rPr>
              <a:t>cho biết từ ngữ </a:t>
            </a:r>
            <a:r>
              <a:rPr lang="vi-VN" sz="2700" b="1" dirty="0">
                <a:solidFill>
                  <a:srgbClr val="FFFF00"/>
                </a:solidFill>
              </a:rPr>
              <a:t>được gạch chân có </a:t>
            </a:r>
            <a:r>
              <a:rPr lang="vi-VN" sz="2700" b="1" dirty="0">
                <a:solidFill>
                  <a:srgbClr val="FFFF00"/>
                </a:solidFill>
              </a:rPr>
              <a:t>gì đặc biệt? </a:t>
            </a:r>
          </a:p>
        </p:txBody>
      </p:sp>
      <p:sp>
        <p:nvSpPr>
          <p:cNvPr id="41" name="Rectangle 40"/>
          <p:cNvSpPr/>
          <p:nvPr/>
        </p:nvSpPr>
        <p:spPr>
          <a:xfrm>
            <a:off x="815414" y="2372883"/>
            <a:ext cx="10183500" cy="1992849"/>
          </a:xfrm>
          <a:prstGeom prst="rect">
            <a:avLst/>
          </a:prstGeom>
        </p:spPr>
        <p:txBody>
          <a:bodyPr wrap="square" lIns="121917" tIns="60958" rIns="121917" bIns="60958">
            <a:spAutoFit/>
          </a:bodyPr>
          <a:lstStyle/>
          <a:p>
            <a:pPr algn="just">
              <a:lnSpc>
                <a:spcPct val="150000"/>
              </a:lnSpc>
            </a:pPr>
            <a:r>
              <a:rPr lang="vi-VN" sz="2700" dirty="0">
                <a:solidFill>
                  <a:srgbClr val="FFFFFF"/>
                </a:solidFill>
              </a:rPr>
              <a:t>+ VD1: </a:t>
            </a:r>
            <a:r>
              <a:rPr lang="vi-VN" sz="2700" i="1" u="sng" dirty="0">
                <a:solidFill>
                  <a:srgbClr val="FFFFFF"/>
                </a:solidFill>
              </a:rPr>
              <a:t>Đoàn kết</a:t>
            </a:r>
            <a:r>
              <a:rPr lang="vi-VN" sz="2700" i="1" dirty="0">
                <a:solidFill>
                  <a:srgbClr val="FFFFFF"/>
                </a:solidFill>
              </a:rPr>
              <a:t>, </a:t>
            </a:r>
            <a:r>
              <a:rPr lang="vi-VN" sz="2700" i="1" u="sng" dirty="0">
                <a:solidFill>
                  <a:srgbClr val="FFFFFF"/>
                </a:solidFill>
              </a:rPr>
              <a:t>đoàn kết</a:t>
            </a:r>
            <a:r>
              <a:rPr lang="vi-VN" sz="2700" i="1" dirty="0">
                <a:solidFill>
                  <a:srgbClr val="FFFFFF"/>
                </a:solidFill>
              </a:rPr>
              <a:t>, đại </a:t>
            </a:r>
            <a:r>
              <a:rPr lang="vi-VN" sz="2700" i="1" u="sng" dirty="0">
                <a:solidFill>
                  <a:srgbClr val="FFFFFF"/>
                </a:solidFill>
              </a:rPr>
              <a:t>đoàn kết</a:t>
            </a:r>
            <a:r>
              <a:rPr lang="vi-VN" sz="2700" i="1" dirty="0">
                <a:solidFill>
                  <a:srgbClr val="FFFFFF"/>
                </a:solidFill>
              </a:rPr>
              <a:t>. </a:t>
            </a:r>
            <a:r>
              <a:rPr lang="vi-VN" sz="2700" i="1" u="sng" dirty="0">
                <a:solidFill>
                  <a:srgbClr val="FFFFFF"/>
                </a:solidFill>
              </a:rPr>
              <a:t>Thành công</a:t>
            </a:r>
            <a:r>
              <a:rPr lang="vi-VN" sz="2700" i="1" dirty="0">
                <a:solidFill>
                  <a:srgbClr val="FFFFFF"/>
                </a:solidFill>
              </a:rPr>
              <a:t>, </a:t>
            </a:r>
            <a:r>
              <a:rPr lang="vi-VN" sz="2700" i="1" u="sng" dirty="0">
                <a:solidFill>
                  <a:srgbClr val="FFFFFF"/>
                </a:solidFill>
              </a:rPr>
              <a:t>thành công</a:t>
            </a:r>
            <a:r>
              <a:rPr lang="vi-VN" sz="2700" i="1" dirty="0">
                <a:solidFill>
                  <a:srgbClr val="FFFFFF"/>
                </a:solidFill>
              </a:rPr>
              <a:t>, đại </a:t>
            </a:r>
            <a:r>
              <a:rPr lang="vi-VN" sz="2700" i="1" u="sng" dirty="0">
                <a:solidFill>
                  <a:srgbClr val="FFFFFF"/>
                </a:solidFill>
              </a:rPr>
              <a:t>thành công</a:t>
            </a:r>
            <a:r>
              <a:rPr lang="vi-VN" sz="2700" i="1" dirty="0">
                <a:solidFill>
                  <a:srgbClr val="FFFFFF"/>
                </a:solidFill>
              </a:rPr>
              <a:t>.</a:t>
            </a:r>
          </a:p>
          <a:p>
            <a:pPr algn="r">
              <a:lnSpc>
                <a:spcPct val="150000"/>
              </a:lnSpc>
            </a:pPr>
            <a:r>
              <a:rPr lang="vi-VN" sz="2700" dirty="0">
                <a:solidFill>
                  <a:srgbClr val="FFFFFF"/>
                </a:solidFill>
              </a:rPr>
              <a:t>(Hồ Chí Minh</a:t>
            </a:r>
            <a:r>
              <a:rPr lang="vi-VN" sz="2700" dirty="0">
                <a:solidFill>
                  <a:srgbClr val="FFFFFF"/>
                </a:solidFill>
              </a:rPr>
              <a:t>)</a:t>
            </a:r>
            <a:endParaRPr lang="vi-VN" sz="2700" dirty="0">
              <a:solidFill>
                <a:srgbClr val="FFFFFF"/>
              </a:solidFill>
            </a:endParaRPr>
          </a:p>
        </p:txBody>
      </p:sp>
      <p:sp>
        <p:nvSpPr>
          <p:cNvPr id="42" name="TextBox 41"/>
          <p:cNvSpPr txBox="1"/>
          <p:nvPr/>
        </p:nvSpPr>
        <p:spPr>
          <a:xfrm>
            <a:off x="955308" y="4197086"/>
            <a:ext cx="9943336" cy="1292594"/>
          </a:xfrm>
          <a:prstGeom prst="rect">
            <a:avLst/>
          </a:prstGeom>
          <a:noFill/>
        </p:spPr>
        <p:txBody>
          <a:bodyPr wrap="square" lIns="121917" tIns="60958" rIns="121917" bIns="60958" rtlCol="0">
            <a:spAutoFit/>
          </a:bodyPr>
          <a:lstStyle/>
          <a:p>
            <a:pPr algn="just">
              <a:lnSpc>
                <a:spcPct val="150000"/>
              </a:lnSpc>
            </a:pPr>
            <a:r>
              <a:rPr lang="vi-VN" sz="2700" b="1" dirty="0">
                <a:solidFill>
                  <a:schemeClr val="bg1"/>
                </a:solidFill>
                <a:sym typeface="Wingdings" pitchFamily="2" charset="2"/>
              </a:rPr>
              <a:t> Từ ngữ được gạch chân lặp đi lặp lại để nhấn mạnh ý mà tác giả muốn truyền đạt.</a:t>
            </a:r>
            <a:endParaRPr lang="vi-VN" sz="2700" b="1" dirty="0">
              <a:solidFill>
                <a:schemeClr val="bg1"/>
              </a:solidFill>
            </a:endParaRPr>
          </a:p>
        </p:txBody>
      </p:sp>
    </p:spTree>
    <p:extLst>
      <p:ext uri="{BB962C8B-B14F-4D97-AF65-F5344CB8AC3E}">
        <p14:creationId xmlns:p14="http://schemas.microsoft.com/office/powerpoint/2010/main" val="150963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0"/>
                                        </p:tgtEl>
                                      </p:cBhvr>
                                    </p:animEffect>
                                    <p:set>
                                      <p:cBhvr>
                                        <p:cTn id="11" dur="1" fill="hold">
                                          <p:stCondLst>
                                            <p:cond delay="499"/>
                                          </p:stCondLst>
                                        </p:cTn>
                                        <p:tgtEl>
                                          <p:spTgt spid="4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3" name="组合 25"/>
          <p:cNvGrpSpPr/>
          <p:nvPr/>
        </p:nvGrpSpPr>
        <p:grpSpPr>
          <a:xfrm>
            <a:off x="10317313" y="127981"/>
            <a:ext cx="1670640" cy="1420723"/>
            <a:chOff x="4735513" y="1379538"/>
            <a:chExt cx="976313" cy="830263"/>
          </a:xfrm>
          <a:solidFill>
            <a:schemeClr val="accent2"/>
          </a:solidFill>
        </p:grpSpPr>
        <p:sp>
          <p:nvSpPr>
            <p:cNvPr id="4"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0" name="组合 52"/>
          <p:cNvGrpSpPr/>
          <p:nvPr/>
        </p:nvGrpSpPr>
        <p:grpSpPr>
          <a:xfrm>
            <a:off x="117342" y="192260"/>
            <a:ext cx="1675932" cy="1512227"/>
            <a:chOff x="7764463" y="536575"/>
            <a:chExt cx="1300163" cy="1173163"/>
          </a:xfrm>
          <a:solidFill>
            <a:schemeClr val="accent2"/>
          </a:solidFill>
        </p:grpSpPr>
        <p:sp>
          <p:nvSpPr>
            <p:cNvPr id="11"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0" name="组合 62"/>
          <p:cNvGrpSpPr/>
          <p:nvPr/>
        </p:nvGrpSpPr>
        <p:grpSpPr>
          <a:xfrm>
            <a:off x="117342" y="5854830"/>
            <a:ext cx="1648263" cy="861423"/>
            <a:chOff x="10112283" y="4643438"/>
            <a:chExt cx="1403350" cy="733425"/>
          </a:xfrm>
          <a:solidFill>
            <a:schemeClr val="accent2"/>
          </a:solidFill>
        </p:grpSpPr>
        <p:sp>
          <p:nvSpPr>
            <p:cNvPr id="21"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9" name="组合 71"/>
          <p:cNvGrpSpPr/>
          <p:nvPr/>
        </p:nvGrpSpPr>
        <p:grpSpPr>
          <a:xfrm>
            <a:off x="10382556" y="5592982"/>
            <a:ext cx="1616960" cy="1130625"/>
            <a:chOff x="3136900" y="5457825"/>
            <a:chExt cx="1235075" cy="863600"/>
          </a:xfrm>
          <a:solidFill>
            <a:schemeClr val="accent2"/>
          </a:solidFill>
        </p:grpSpPr>
        <p:sp>
          <p:nvSpPr>
            <p:cNvPr id="30"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7" name="Rectangle 36"/>
          <p:cNvSpPr/>
          <p:nvPr/>
        </p:nvSpPr>
        <p:spPr>
          <a:xfrm>
            <a:off x="1390245" y="1326179"/>
            <a:ext cx="2150583" cy="669346"/>
          </a:xfrm>
          <a:prstGeom prst="rect">
            <a:avLst/>
          </a:prstGeom>
        </p:spPr>
        <p:txBody>
          <a:bodyPr wrap="none" lIns="121917" tIns="60958" rIns="121917" bIns="60958">
            <a:spAutoFit/>
          </a:bodyPr>
          <a:lstStyle/>
          <a:p>
            <a:pPr algn="just">
              <a:lnSpc>
                <a:spcPct val="150000"/>
              </a:lnSpc>
            </a:pPr>
            <a:r>
              <a:rPr lang="vi-VN" sz="2700" b="1" dirty="0">
                <a:solidFill>
                  <a:srgbClr val="FFFF00"/>
                </a:solidFill>
                <a:latin typeface="Arial" pitchFamily="34" charset="0"/>
                <a:cs typeface="Arial" pitchFamily="34" charset="0"/>
              </a:rPr>
              <a:t>3. Điệp ngữ</a:t>
            </a:r>
            <a:endParaRPr lang="vi-VN" sz="2700" dirty="0">
              <a:solidFill>
                <a:srgbClr val="FFFF00"/>
              </a:solidFill>
              <a:latin typeface="Arial" pitchFamily="34" charset="0"/>
              <a:cs typeface="Arial" pitchFamily="34" charset="0"/>
            </a:endParaRPr>
          </a:p>
        </p:txBody>
      </p:sp>
      <p:sp>
        <p:nvSpPr>
          <p:cNvPr id="39" name="Rectangle 38"/>
          <p:cNvSpPr/>
          <p:nvPr/>
        </p:nvSpPr>
        <p:spPr>
          <a:xfrm>
            <a:off x="1487489" y="1973349"/>
            <a:ext cx="9810863" cy="4485839"/>
          </a:xfrm>
          <a:prstGeom prst="rect">
            <a:avLst/>
          </a:prstGeom>
        </p:spPr>
        <p:txBody>
          <a:bodyPr wrap="square" lIns="121917" tIns="60958" rIns="121917" bIns="60958">
            <a:spAutoFit/>
          </a:bodyPr>
          <a:lstStyle/>
          <a:p>
            <a:pPr algn="just">
              <a:lnSpc>
                <a:spcPct val="150000"/>
              </a:lnSpc>
            </a:pPr>
            <a:r>
              <a:rPr lang="en-US" sz="2700" dirty="0">
                <a:solidFill>
                  <a:srgbClr val="FFFFFF"/>
                </a:solidFill>
                <a:latin typeface="Arial" pitchFamily="34" charset="0"/>
                <a:cs typeface="Arial" pitchFamily="34" charset="0"/>
              </a:rPr>
              <a:t>- </a:t>
            </a:r>
            <a:r>
              <a:rPr lang="vi-VN" sz="2700" b="1" i="1" dirty="0">
                <a:solidFill>
                  <a:srgbClr val="FFC000"/>
                </a:solidFill>
                <a:latin typeface="Arial" pitchFamily="34" charset="0"/>
                <a:cs typeface="Arial" pitchFamily="34" charset="0"/>
              </a:rPr>
              <a:t>Điệp ngữ</a:t>
            </a:r>
            <a:r>
              <a:rPr lang="vi-VN" sz="2700" b="1" dirty="0">
                <a:solidFill>
                  <a:srgbClr val="FFC000"/>
                </a:solidFill>
                <a:latin typeface="Arial" pitchFamily="34" charset="0"/>
                <a:cs typeface="Arial" pitchFamily="34" charset="0"/>
              </a:rPr>
              <a:t> </a:t>
            </a:r>
            <a:r>
              <a:rPr lang="vi-VN" sz="2700" dirty="0">
                <a:solidFill>
                  <a:srgbClr val="FFFFFF"/>
                </a:solidFill>
                <a:latin typeface="Arial" pitchFamily="34" charset="0"/>
                <a:cs typeface="Arial" pitchFamily="34" charset="0"/>
              </a:rPr>
              <a:t>là biện pháp tu từ lặp lại một từ ngữ (đôi khi cả một câu) để làm nổi bật ý muốn nhấn mạnh</a:t>
            </a:r>
            <a:r>
              <a:rPr lang="en-US" sz="2700" dirty="0">
                <a:solidFill>
                  <a:srgbClr val="FFFFFF"/>
                </a:solidFill>
                <a:latin typeface="Arial" pitchFamily="34" charset="0"/>
                <a:cs typeface="Arial" pitchFamily="34" charset="0"/>
              </a:rPr>
              <a:t>.</a:t>
            </a:r>
            <a:endParaRPr lang="vi-VN" sz="2700" dirty="0">
              <a:solidFill>
                <a:srgbClr val="FFFFFF"/>
              </a:solidFill>
              <a:latin typeface="Arial" pitchFamily="34" charset="0"/>
              <a:cs typeface="Arial" pitchFamily="34" charset="0"/>
            </a:endParaRPr>
          </a:p>
          <a:p>
            <a:pPr algn="just">
              <a:lnSpc>
                <a:spcPct val="150000"/>
              </a:lnSpc>
            </a:pPr>
            <a:r>
              <a:rPr lang="en-US" sz="2700" dirty="0">
                <a:solidFill>
                  <a:srgbClr val="FFFFFF"/>
                </a:solidFill>
                <a:latin typeface="Arial" pitchFamily="34" charset="0"/>
                <a:cs typeface="Arial" pitchFamily="34" charset="0"/>
              </a:rPr>
              <a:t>- </a:t>
            </a:r>
            <a:r>
              <a:rPr lang="vi-VN" sz="2700" b="1" dirty="0">
                <a:solidFill>
                  <a:srgbClr val="FFC000"/>
                </a:solidFill>
                <a:latin typeface="Arial" pitchFamily="34" charset="0"/>
                <a:cs typeface="Arial" pitchFamily="34" charset="0"/>
              </a:rPr>
              <a:t>Điệp ngữ có 3 dạng</a:t>
            </a:r>
            <a:r>
              <a:rPr lang="en-US" sz="2700" dirty="0">
                <a:solidFill>
                  <a:srgbClr val="FFFFFF"/>
                </a:solidFill>
                <a:latin typeface="Arial" pitchFamily="34" charset="0"/>
                <a:cs typeface="Arial" pitchFamily="34" charset="0"/>
              </a:rPr>
              <a:t>:</a:t>
            </a:r>
            <a:endParaRPr lang="vi-VN" sz="2700" dirty="0">
              <a:solidFill>
                <a:srgbClr val="FFFFFF"/>
              </a:solidFill>
              <a:latin typeface="Arial" pitchFamily="34" charset="0"/>
              <a:cs typeface="Arial" pitchFamily="34" charset="0"/>
            </a:endParaRPr>
          </a:p>
          <a:p>
            <a:pPr lvl="1" algn="just">
              <a:lnSpc>
                <a:spcPct val="150000"/>
              </a:lnSpc>
            </a:pPr>
            <a:r>
              <a:rPr lang="en-US" sz="2700" dirty="0">
                <a:solidFill>
                  <a:srgbClr val="FFFFFF"/>
                </a:solidFill>
                <a:latin typeface="Arial" pitchFamily="34" charset="0"/>
                <a:cs typeface="Arial" pitchFamily="34" charset="0"/>
              </a:rPr>
              <a:t>+ </a:t>
            </a:r>
            <a:r>
              <a:rPr lang="vi-VN" sz="2700" b="1" dirty="0">
                <a:solidFill>
                  <a:srgbClr val="FFFFFF"/>
                </a:solidFill>
                <a:latin typeface="Arial" pitchFamily="34" charset="0"/>
                <a:cs typeface="Arial" pitchFamily="34" charset="0"/>
              </a:rPr>
              <a:t>Điệp ngữ nối tiếp</a:t>
            </a:r>
            <a:r>
              <a:rPr lang="vi-VN" sz="2700" dirty="0">
                <a:solidFill>
                  <a:srgbClr val="FFFFFF"/>
                </a:solidFill>
                <a:latin typeface="Arial" pitchFamily="34" charset="0"/>
                <a:cs typeface="Arial" pitchFamily="34" charset="0"/>
              </a:rPr>
              <a:t>: là các từ ngữ được điệp liên tiếp nhau, tạo ấn tượng mới mẻ, có tính chất tăng tiến</a:t>
            </a:r>
            <a:r>
              <a:rPr lang="en-US" sz="2700" dirty="0">
                <a:solidFill>
                  <a:srgbClr val="FFFFFF"/>
                </a:solidFill>
                <a:latin typeface="Arial" pitchFamily="34" charset="0"/>
                <a:cs typeface="Arial" pitchFamily="34" charset="0"/>
              </a:rPr>
              <a:t>.</a:t>
            </a:r>
            <a:endParaRPr lang="vi-VN" sz="2700" dirty="0">
              <a:solidFill>
                <a:srgbClr val="FFFFFF"/>
              </a:solidFill>
              <a:latin typeface="Arial" pitchFamily="34" charset="0"/>
              <a:cs typeface="Arial" pitchFamily="34" charset="0"/>
            </a:endParaRPr>
          </a:p>
          <a:p>
            <a:pPr lvl="1" algn="just">
              <a:lnSpc>
                <a:spcPct val="150000"/>
              </a:lnSpc>
            </a:pPr>
            <a:r>
              <a:rPr lang="en-US" sz="2700" dirty="0">
                <a:solidFill>
                  <a:srgbClr val="FFFFFF"/>
                </a:solidFill>
                <a:latin typeface="Arial" pitchFamily="34" charset="0"/>
                <a:cs typeface="Arial" pitchFamily="34" charset="0"/>
              </a:rPr>
              <a:t>+ </a:t>
            </a:r>
            <a:r>
              <a:rPr lang="vi-VN" sz="2700" b="1" dirty="0">
                <a:solidFill>
                  <a:srgbClr val="FFFFFF"/>
                </a:solidFill>
                <a:latin typeface="Arial" pitchFamily="34" charset="0"/>
                <a:cs typeface="Arial" pitchFamily="34" charset="0"/>
              </a:rPr>
              <a:t>Điệp ngữ cách quãng</a:t>
            </a:r>
            <a:r>
              <a:rPr lang="en-US" sz="2700" dirty="0">
                <a:solidFill>
                  <a:srgbClr val="FFFFFF"/>
                </a:solidFill>
                <a:latin typeface="Arial" pitchFamily="34" charset="0"/>
                <a:cs typeface="Arial" pitchFamily="34" charset="0"/>
              </a:rPr>
              <a:t>.</a:t>
            </a:r>
            <a:endParaRPr lang="vi-VN" sz="2700" dirty="0">
              <a:solidFill>
                <a:srgbClr val="FFFFFF"/>
              </a:solidFill>
              <a:latin typeface="Arial" pitchFamily="34" charset="0"/>
              <a:cs typeface="Arial" pitchFamily="34" charset="0"/>
            </a:endParaRPr>
          </a:p>
          <a:p>
            <a:pPr lvl="1" algn="just">
              <a:lnSpc>
                <a:spcPct val="150000"/>
              </a:lnSpc>
            </a:pPr>
            <a:r>
              <a:rPr lang="vi-VN" sz="2700" dirty="0">
                <a:solidFill>
                  <a:srgbClr val="FFFFFF"/>
                </a:solidFill>
                <a:latin typeface="Arial" pitchFamily="34" charset="0"/>
                <a:cs typeface="Arial" pitchFamily="34" charset="0"/>
              </a:rPr>
              <a:t>+ </a:t>
            </a:r>
            <a:r>
              <a:rPr lang="vi-VN" sz="2700" b="1" dirty="0">
                <a:solidFill>
                  <a:srgbClr val="FFFFFF"/>
                </a:solidFill>
                <a:latin typeface="Arial" pitchFamily="34" charset="0"/>
                <a:cs typeface="Arial" pitchFamily="34" charset="0"/>
              </a:rPr>
              <a:t>Điệp ngữ chuyển tiếp (điệp ngữ vòng).</a:t>
            </a:r>
            <a:endParaRPr lang="vi-VN" sz="27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86240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3" name="组合 25"/>
          <p:cNvGrpSpPr/>
          <p:nvPr/>
        </p:nvGrpSpPr>
        <p:grpSpPr>
          <a:xfrm>
            <a:off x="10317313" y="127981"/>
            <a:ext cx="1670640" cy="1420723"/>
            <a:chOff x="4735513" y="1379538"/>
            <a:chExt cx="976313" cy="830263"/>
          </a:xfrm>
          <a:solidFill>
            <a:schemeClr val="accent2"/>
          </a:solidFill>
        </p:grpSpPr>
        <p:sp>
          <p:nvSpPr>
            <p:cNvPr id="4"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0" name="组合 52"/>
          <p:cNvGrpSpPr/>
          <p:nvPr/>
        </p:nvGrpSpPr>
        <p:grpSpPr>
          <a:xfrm>
            <a:off x="117342" y="192260"/>
            <a:ext cx="1675932" cy="1512227"/>
            <a:chOff x="7764463" y="536575"/>
            <a:chExt cx="1300163" cy="1173163"/>
          </a:xfrm>
          <a:solidFill>
            <a:schemeClr val="accent2"/>
          </a:solidFill>
        </p:grpSpPr>
        <p:sp>
          <p:nvSpPr>
            <p:cNvPr id="11"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0" name="组合 62"/>
          <p:cNvGrpSpPr/>
          <p:nvPr/>
        </p:nvGrpSpPr>
        <p:grpSpPr>
          <a:xfrm>
            <a:off x="117342" y="5854830"/>
            <a:ext cx="1648263" cy="861423"/>
            <a:chOff x="10112283" y="4643438"/>
            <a:chExt cx="1403350" cy="733425"/>
          </a:xfrm>
          <a:solidFill>
            <a:schemeClr val="accent2"/>
          </a:solidFill>
        </p:grpSpPr>
        <p:sp>
          <p:nvSpPr>
            <p:cNvPr id="21"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9" name="组合 71"/>
          <p:cNvGrpSpPr/>
          <p:nvPr/>
        </p:nvGrpSpPr>
        <p:grpSpPr>
          <a:xfrm>
            <a:off x="10382556" y="5592982"/>
            <a:ext cx="1616960" cy="1130625"/>
            <a:chOff x="3136900" y="5457825"/>
            <a:chExt cx="1235075" cy="863600"/>
          </a:xfrm>
          <a:solidFill>
            <a:schemeClr val="accent2"/>
          </a:solidFill>
        </p:grpSpPr>
        <p:sp>
          <p:nvSpPr>
            <p:cNvPr id="30"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5" name="Rectangle 34"/>
          <p:cNvSpPr/>
          <p:nvPr/>
        </p:nvSpPr>
        <p:spPr>
          <a:xfrm>
            <a:off x="924983" y="1634219"/>
            <a:ext cx="3208565" cy="669346"/>
          </a:xfrm>
          <a:prstGeom prst="rect">
            <a:avLst/>
          </a:prstGeom>
        </p:spPr>
        <p:txBody>
          <a:bodyPr wrap="none" lIns="121917" tIns="60958" rIns="121917" bIns="60958">
            <a:spAutoFit/>
          </a:bodyPr>
          <a:lstStyle/>
          <a:p>
            <a:pPr algn="just">
              <a:lnSpc>
                <a:spcPct val="150000"/>
              </a:lnSpc>
            </a:pPr>
            <a:r>
              <a:rPr lang="vi-VN" sz="2700" b="1" dirty="0">
                <a:solidFill>
                  <a:srgbClr val="FFFF00"/>
                </a:solidFill>
                <a:latin typeface="Arial" pitchFamily="34" charset="0"/>
                <a:cs typeface="Arial" pitchFamily="34" charset="0"/>
              </a:rPr>
              <a:t>Điệp ngữ nối tiếp:</a:t>
            </a:r>
            <a:endParaRPr lang="vi-VN" sz="2700" b="1" dirty="0">
              <a:solidFill>
                <a:srgbClr val="FFFF00"/>
              </a:solidFill>
              <a:latin typeface="Arial" pitchFamily="34" charset="0"/>
              <a:cs typeface="Arial" pitchFamily="34" charset="0"/>
            </a:endParaRPr>
          </a:p>
        </p:txBody>
      </p:sp>
      <p:sp>
        <p:nvSpPr>
          <p:cNvPr id="37" name="Rectangle 36"/>
          <p:cNvSpPr/>
          <p:nvPr/>
        </p:nvSpPr>
        <p:spPr>
          <a:xfrm>
            <a:off x="1004251" y="2444115"/>
            <a:ext cx="10183500" cy="1992849"/>
          </a:xfrm>
          <a:prstGeom prst="rect">
            <a:avLst/>
          </a:prstGeom>
        </p:spPr>
        <p:txBody>
          <a:bodyPr wrap="square" lIns="121917" tIns="60958" rIns="121917" bIns="60958">
            <a:spAutoFit/>
          </a:bodyPr>
          <a:lstStyle/>
          <a:p>
            <a:pPr algn="just">
              <a:lnSpc>
                <a:spcPct val="150000"/>
              </a:lnSpc>
            </a:pPr>
            <a:r>
              <a:rPr lang="vi-VN" sz="2700" dirty="0">
                <a:solidFill>
                  <a:srgbClr val="FFFFFF"/>
                </a:solidFill>
              </a:rPr>
              <a:t>+ VD1: </a:t>
            </a:r>
            <a:r>
              <a:rPr lang="vi-VN" sz="2700" i="1" u="sng" dirty="0">
                <a:solidFill>
                  <a:srgbClr val="FFFFFF"/>
                </a:solidFill>
              </a:rPr>
              <a:t>Đoàn kết</a:t>
            </a:r>
            <a:r>
              <a:rPr lang="vi-VN" sz="2700" i="1" dirty="0">
                <a:solidFill>
                  <a:srgbClr val="FFFFFF"/>
                </a:solidFill>
              </a:rPr>
              <a:t>, </a:t>
            </a:r>
            <a:r>
              <a:rPr lang="vi-VN" sz="2700" i="1" u="sng" dirty="0">
                <a:solidFill>
                  <a:srgbClr val="FFFFFF"/>
                </a:solidFill>
              </a:rPr>
              <a:t>đoàn kết</a:t>
            </a:r>
            <a:r>
              <a:rPr lang="vi-VN" sz="2700" i="1" dirty="0">
                <a:solidFill>
                  <a:srgbClr val="FFFFFF"/>
                </a:solidFill>
              </a:rPr>
              <a:t>, đại </a:t>
            </a:r>
            <a:r>
              <a:rPr lang="vi-VN" sz="2700" i="1" u="sng" dirty="0">
                <a:solidFill>
                  <a:srgbClr val="FFFFFF"/>
                </a:solidFill>
              </a:rPr>
              <a:t>đoàn kết</a:t>
            </a:r>
            <a:r>
              <a:rPr lang="vi-VN" sz="2700" i="1" dirty="0">
                <a:solidFill>
                  <a:srgbClr val="FFFFFF"/>
                </a:solidFill>
              </a:rPr>
              <a:t>. </a:t>
            </a:r>
            <a:r>
              <a:rPr lang="vi-VN" sz="2700" i="1" u="sng" dirty="0">
                <a:solidFill>
                  <a:srgbClr val="FFFFFF"/>
                </a:solidFill>
              </a:rPr>
              <a:t>Thành công</a:t>
            </a:r>
            <a:r>
              <a:rPr lang="vi-VN" sz="2700" i="1" dirty="0">
                <a:solidFill>
                  <a:srgbClr val="FFFFFF"/>
                </a:solidFill>
              </a:rPr>
              <a:t>, </a:t>
            </a:r>
            <a:r>
              <a:rPr lang="vi-VN" sz="2700" i="1" u="sng" dirty="0">
                <a:solidFill>
                  <a:srgbClr val="FFFFFF"/>
                </a:solidFill>
              </a:rPr>
              <a:t>thành công</a:t>
            </a:r>
            <a:r>
              <a:rPr lang="vi-VN" sz="2700" i="1" dirty="0">
                <a:solidFill>
                  <a:srgbClr val="FFFFFF"/>
                </a:solidFill>
              </a:rPr>
              <a:t>, đại </a:t>
            </a:r>
            <a:r>
              <a:rPr lang="vi-VN" sz="2700" i="1" u="sng" dirty="0">
                <a:solidFill>
                  <a:srgbClr val="FFFFFF"/>
                </a:solidFill>
              </a:rPr>
              <a:t>thành công</a:t>
            </a:r>
            <a:r>
              <a:rPr lang="vi-VN" sz="2700" i="1" dirty="0">
                <a:solidFill>
                  <a:srgbClr val="FFFFFF"/>
                </a:solidFill>
              </a:rPr>
              <a:t>.</a:t>
            </a:r>
          </a:p>
          <a:p>
            <a:pPr algn="r">
              <a:lnSpc>
                <a:spcPct val="150000"/>
              </a:lnSpc>
            </a:pPr>
            <a:r>
              <a:rPr lang="vi-VN" sz="2700" dirty="0">
                <a:solidFill>
                  <a:srgbClr val="FFFFFF"/>
                </a:solidFill>
              </a:rPr>
              <a:t>(Hồ Chí Minh</a:t>
            </a:r>
            <a:r>
              <a:rPr lang="vi-VN" sz="2700" dirty="0">
                <a:solidFill>
                  <a:srgbClr val="FFFFFF"/>
                </a:solidFill>
              </a:rPr>
              <a:t>)</a:t>
            </a:r>
            <a:endParaRPr lang="vi-VN" sz="2700" dirty="0">
              <a:solidFill>
                <a:srgbClr val="FFFFFF"/>
              </a:solidFill>
            </a:endParaRPr>
          </a:p>
        </p:txBody>
      </p:sp>
    </p:spTree>
    <p:extLst>
      <p:ext uri="{BB962C8B-B14F-4D97-AF65-F5344CB8AC3E}">
        <p14:creationId xmlns:p14="http://schemas.microsoft.com/office/powerpoint/2010/main" val="4097521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0317313" y="127981"/>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9" name="组合 52"/>
          <p:cNvGrpSpPr/>
          <p:nvPr/>
        </p:nvGrpSpPr>
        <p:grpSpPr>
          <a:xfrm>
            <a:off x="117342" y="192260"/>
            <a:ext cx="1675932" cy="1512227"/>
            <a:chOff x="7764463" y="536575"/>
            <a:chExt cx="1300163" cy="1173163"/>
          </a:xfrm>
          <a:solidFill>
            <a:schemeClr val="accent2"/>
          </a:solidFill>
        </p:grpSpPr>
        <p:sp>
          <p:nvSpPr>
            <p:cNvPr id="10"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9" name="组合 62"/>
          <p:cNvGrpSpPr/>
          <p:nvPr/>
        </p:nvGrpSpPr>
        <p:grpSpPr>
          <a:xfrm>
            <a:off x="117342" y="5854830"/>
            <a:ext cx="1648263" cy="861423"/>
            <a:chOff x="10112283" y="4643438"/>
            <a:chExt cx="1403350" cy="733425"/>
          </a:xfrm>
          <a:solidFill>
            <a:schemeClr val="accent2"/>
          </a:solidFill>
        </p:grpSpPr>
        <p:sp>
          <p:nvSpPr>
            <p:cNvPr id="20"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8" name="组合 71"/>
          <p:cNvGrpSpPr/>
          <p:nvPr/>
        </p:nvGrpSpPr>
        <p:grpSpPr>
          <a:xfrm>
            <a:off x="10382556" y="5592982"/>
            <a:ext cx="1616960" cy="1130625"/>
            <a:chOff x="3136900" y="5457825"/>
            <a:chExt cx="1235075" cy="863600"/>
          </a:xfrm>
          <a:solidFill>
            <a:schemeClr val="accent2"/>
          </a:solidFill>
        </p:grpSpPr>
        <p:sp>
          <p:nvSpPr>
            <p:cNvPr id="29"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3"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4" name="Rectangle 33"/>
          <p:cNvSpPr/>
          <p:nvPr/>
        </p:nvSpPr>
        <p:spPr>
          <a:xfrm>
            <a:off x="1967207" y="1277056"/>
            <a:ext cx="3901062" cy="669346"/>
          </a:xfrm>
          <a:prstGeom prst="rect">
            <a:avLst/>
          </a:prstGeom>
        </p:spPr>
        <p:txBody>
          <a:bodyPr wrap="none" lIns="121917" tIns="60958" rIns="121917" bIns="60958">
            <a:spAutoFit/>
          </a:bodyPr>
          <a:lstStyle/>
          <a:p>
            <a:pPr algn="just">
              <a:lnSpc>
                <a:spcPct val="150000"/>
              </a:lnSpc>
            </a:pPr>
            <a:r>
              <a:rPr lang="vi-VN" sz="2700" b="1" dirty="0">
                <a:solidFill>
                  <a:srgbClr val="FFFF00"/>
                </a:solidFill>
                <a:latin typeface="Arial" pitchFamily="34" charset="0"/>
                <a:cs typeface="Arial" pitchFamily="34" charset="0"/>
              </a:rPr>
              <a:t>Điệp ngữ cách quãng:</a:t>
            </a:r>
            <a:endParaRPr lang="vi-VN" sz="2700" b="1" dirty="0">
              <a:solidFill>
                <a:srgbClr val="FFFF00"/>
              </a:solidFill>
              <a:latin typeface="Arial" pitchFamily="34" charset="0"/>
              <a:cs typeface="Arial" pitchFamily="34" charset="0"/>
            </a:endParaRPr>
          </a:p>
        </p:txBody>
      </p:sp>
      <p:sp>
        <p:nvSpPr>
          <p:cNvPr id="36" name="Rectangle 35"/>
          <p:cNvSpPr/>
          <p:nvPr/>
        </p:nvSpPr>
        <p:spPr>
          <a:xfrm>
            <a:off x="2111558" y="1810464"/>
            <a:ext cx="7968885" cy="5109087"/>
          </a:xfrm>
          <a:prstGeom prst="rect">
            <a:avLst/>
          </a:prstGeom>
        </p:spPr>
        <p:txBody>
          <a:bodyPr wrap="square" lIns="121917" tIns="60958" rIns="121917" bIns="60958">
            <a:spAutoFit/>
          </a:bodyPr>
          <a:lstStyle/>
          <a:p>
            <a:pPr algn="just">
              <a:lnSpc>
                <a:spcPct val="150000"/>
              </a:lnSpc>
            </a:pPr>
            <a:r>
              <a:rPr lang="en-US" sz="2700" dirty="0">
                <a:solidFill>
                  <a:srgbClr val="FFFFFF"/>
                </a:solidFill>
                <a:latin typeface="Arial" pitchFamily="34" charset="0"/>
                <a:cs typeface="Arial" pitchFamily="34" charset="0"/>
              </a:rPr>
              <a:t>+ </a:t>
            </a:r>
            <a:r>
              <a:rPr lang="en-US" sz="2700" dirty="0">
                <a:solidFill>
                  <a:srgbClr val="FFFFFF"/>
                </a:solidFill>
                <a:latin typeface="Arial" pitchFamily="34" charset="0"/>
                <a:cs typeface="Arial" pitchFamily="34" charset="0"/>
              </a:rPr>
              <a:t>VD2:</a:t>
            </a:r>
            <a:endParaRPr lang="vi-VN" sz="2700" dirty="0">
              <a:solidFill>
                <a:srgbClr val="FFFFFF"/>
              </a:solidFill>
              <a:latin typeface="Arial" pitchFamily="34" charset="0"/>
              <a:cs typeface="Arial" pitchFamily="34" charset="0"/>
            </a:endParaRPr>
          </a:p>
          <a:p>
            <a:pPr algn="ctr">
              <a:lnSpc>
                <a:spcPct val="150000"/>
              </a:lnSpc>
            </a:pPr>
            <a:r>
              <a:rPr lang="vi-VN" sz="2700" i="1" u="sng" dirty="0">
                <a:solidFill>
                  <a:srgbClr val="FFFFFF"/>
                </a:solidFill>
                <a:latin typeface="Arial" pitchFamily="34" charset="0"/>
                <a:cs typeface="Arial" pitchFamily="34" charset="0"/>
              </a:rPr>
              <a:t>Nhớ sao</a:t>
            </a:r>
            <a:r>
              <a:rPr lang="vi-VN" sz="2700" i="1" dirty="0">
                <a:solidFill>
                  <a:srgbClr val="FFFFFF"/>
                </a:solidFill>
                <a:latin typeface="Arial" pitchFamily="34" charset="0"/>
                <a:cs typeface="Arial" pitchFamily="34" charset="0"/>
              </a:rPr>
              <a:t> lớp</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học i tờ</a:t>
            </a:r>
          </a:p>
          <a:p>
            <a:pPr algn="ctr">
              <a:lnSpc>
                <a:spcPct val="150000"/>
              </a:lnSpc>
            </a:pPr>
            <a:r>
              <a:rPr lang="vi-VN" sz="2700" i="1" dirty="0">
                <a:solidFill>
                  <a:srgbClr val="FFFFFF"/>
                </a:solidFill>
                <a:latin typeface="Arial" pitchFamily="34" charset="0"/>
                <a:cs typeface="Arial" pitchFamily="34" charset="0"/>
              </a:rPr>
              <a:t>Đồng khuya đuốc sáng</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những giờ liên</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hoan</a:t>
            </a:r>
          </a:p>
          <a:p>
            <a:pPr algn="ctr">
              <a:lnSpc>
                <a:spcPct val="150000"/>
              </a:lnSpc>
            </a:pPr>
            <a:r>
              <a:rPr lang="vi-VN" sz="2700" i="1" u="sng" dirty="0">
                <a:solidFill>
                  <a:srgbClr val="FFFFFF"/>
                </a:solidFill>
                <a:latin typeface="Arial" pitchFamily="34" charset="0"/>
                <a:cs typeface="Arial" pitchFamily="34" charset="0"/>
              </a:rPr>
              <a:t>Nhớ sao</a:t>
            </a:r>
            <a:r>
              <a:rPr lang="en-US" sz="2700" i="1" u="sng"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ngày tháng cơ quan</a:t>
            </a:r>
          </a:p>
          <a:p>
            <a:pPr algn="ctr">
              <a:lnSpc>
                <a:spcPct val="150000"/>
              </a:lnSpc>
            </a:pPr>
            <a:r>
              <a:rPr lang="vi-VN" sz="2700" i="1" dirty="0">
                <a:solidFill>
                  <a:srgbClr val="FFFFFF"/>
                </a:solidFill>
                <a:latin typeface="Arial" pitchFamily="34" charset="0"/>
                <a:cs typeface="Arial" pitchFamily="34" charset="0"/>
              </a:rPr>
              <a:t>Gian nan</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đời vẫn</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ca vang núi đèo</a:t>
            </a:r>
          </a:p>
          <a:p>
            <a:pPr algn="ctr">
              <a:lnSpc>
                <a:spcPct val="150000"/>
              </a:lnSpc>
            </a:pPr>
            <a:r>
              <a:rPr lang="vi-VN" sz="2700" i="1" u="sng" dirty="0">
                <a:solidFill>
                  <a:srgbClr val="FFFFFF"/>
                </a:solidFill>
                <a:latin typeface="Arial" pitchFamily="34" charset="0"/>
                <a:cs typeface="Arial" pitchFamily="34" charset="0"/>
              </a:rPr>
              <a:t>Nhớ sao</a:t>
            </a:r>
            <a:r>
              <a:rPr lang="vi-VN" sz="2700" i="1" dirty="0">
                <a:solidFill>
                  <a:srgbClr val="FFFFFF"/>
                </a:solidFill>
                <a:latin typeface="Arial" pitchFamily="34" charset="0"/>
                <a:cs typeface="Arial" pitchFamily="34" charset="0"/>
              </a:rPr>
              <a:t> tiếng</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mõ rừng</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chiều</a:t>
            </a:r>
          </a:p>
          <a:p>
            <a:pPr algn="ctr">
              <a:lnSpc>
                <a:spcPct val="150000"/>
              </a:lnSpc>
            </a:pPr>
            <a:r>
              <a:rPr lang="vi-VN" sz="2700" i="1" dirty="0">
                <a:solidFill>
                  <a:srgbClr val="FFFFFF"/>
                </a:solidFill>
                <a:latin typeface="Arial" pitchFamily="34" charset="0"/>
                <a:cs typeface="Arial" pitchFamily="34" charset="0"/>
              </a:rPr>
              <a:t>Chày đêm nệm cối đều</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đều</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suối</a:t>
            </a:r>
            <a:r>
              <a:rPr lang="en-US" sz="2700" i="1"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xa</a:t>
            </a:r>
          </a:p>
          <a:p>
            <a:pPr algn="r">
              <a:lnSpc>
                <a:spcPct val="150000"/>
              </a:lnSpc>
            </a:pPr>
            <a:r>
              <a:rPr lang="en-US" sz="2700" dirty="0">
                <a:solidFill>
                  <a:srgbClr val="FFFFFF"/>
                </a:solidFill>
                <a:latin typeface="Arial" pitchFamily="34" charset="0"/>
                <a:cs typeface="Arial" pitchFamily="34" charset="0"/>
              </a:rPr>
              <a:t>(</a:t>
            </a:r>
            <a:r>
              <a:rPr lang="vi-VN" sz="2700" dirty="0">
                <a:solidFill>
                  <a:srgbClr val="FFFFFF"/>
                </a:solidFill>
                <a:latin typeface="Arial" pitchFamily="34" charset="0"/>
                <a:cs typeface="Arial" pitchFamily="34" charset="0"/>
              </a:rPr>
              <a:t>Trích</a:t>
            </a:r>
            <a:r>
              <a:rPr lang="en-US" sz="2700" dirty="0">
                <a:solidFill>
                  <a:srgbClr val="FFFFFF"/>
                </a:solidFill>
                <a:latin typeface="Arial" pitchFamily="34" charset="0"/>
                <a:cs typeface="Arial" pitchFamily="34" charset="0"/>
              </a:rPr>
              <a:t> </a:t>
            </a:r>
            <a:r>
              <a:rPr lang="vi-VN" sz="2700" b="1" i="1" dirty="0">
                <a:solidFill>
                  <a:srgbClr val="FFFFFF"/>
                </a:solidFill>
                <a:latin typeface="Arial" pitchFamily="34" charset="0"/>
                <a:cs typeface="Arial" pitchFamily="34" charset="0"/>
              </a:rPr>
              <a:t>Việt</a:t>
            </a:r>
            <a:r>
              <a:rPr lang="en-US" sz="2700" b="1" i="1" dirty="0">
                <a:solidFill>
                  <a:srgbClr val="FFFFFF"/>
                </a:solidFill>
                <a:latin typeface="Arial" pitchFamily="34" charset="0"/>
                <a:cs typeface="Arial" pitchFamily="34" charset="0"/>
              </a:rPr>
              <a:t> </a:t>
            </a:r>
            <a:r>
              <a:rPr lang="vi-VN" sz="2700" b="1" i="1" dirty="0">
                <a:solidFill>
                  <a:srgbClr val="FFFFFF"/>
                </a:solidFill>
                <a:latin typeface="Arial" pitchFamily="34" charset="0"/>
                <a:cs typeface="Arial" pitchFamily="34" charset="0"/>
              </a:rPr>
              <a:t>Bắc</a:t>
            </a:r>
            <a:r>
              <a:rPr lang="en-US" sz="2700" dirty="0">
                <a:solidFill>
                  <a:srgbClr val="FFFFFF"/>
                </a:solidFill>
                <a:latin typeface="Arial" pitchFamily="34" charset="0"/>
                <a:cs typeface="Arial" pitchFamily="34" charset="0"/>
              </a:rPr>
              <a:t> </a:t>
            </a:r>
            <a:r>
              <a:rPr lang="en-US" sz="2700" dirty="0">
                <a:solidFill>
                  <a:srgbClr val="FFFFFF"/>
                </a:solidFill>
                <a:latin typeface="Arial" pitchFamily="34" charset="0"/>
                <a:cs typeface="Arial" pitchFamily="34" charset="0"/>
              </a:rPr>
              <a:t>– </a:t>
            </a:r>
            <a:r>
              <a:rPr lang="vi-VN" sz="2700" dirty="0">
                <a:solidFill>
                  <a:srgbClr val="FFFFFF"/>
                </a:solidFill>
                <a:latin typeface="Arial" pitchFamily="34" charset="0"/>
                <a:cs typeface="Arial" pitchFamily="34" charset="0"/>
              </a:rPr>
              <a:t>Tố</a:t>
            </a:r>
            <a:r>
              <a:rPr lang="en-US" sz="2700" dirty="0">
                <a:solidFill>
                  <a:srgbClr val="FFFFFF"/>
                </a:solidFill>
                <a:latin typeface="Arial" pitchFamily="34" charset="0"/>
                <a:cs typeface="Arial" pitchFamily="34" charset="0"/>
              </a:rPr>
              <a:t> </a:t>
            </a:r>
            <a:r>
              <a:rPr lang="vi-VN" sz="2700" dirty="0">
                <a:solidFill>
                  <a:srgbClr val="FFFFFF"/>
                </a:solidFill>
                <a:latin typeface="Arial" pitchFamily="34" charset="0"/>
                <a:cs typeface="Arial" pitchFamily="34" charset="0"/>
              </a:rPr>
              <a:t>Hữu</a:t>
            </a:r>
            <a:r>
              <a:rPr lang="en-US" sz="2700" dirty="0">
                <a:solidFill>
                  <a:srgbClr val="FFFFFF"/>
                </a:solidFill>
                <a:latin typeface="Arial" pitchFamily="34" charset="0"/>
                <a:cs typeface="Arial" pitchFamily="34" charset="0"/>
              </a:rPr>
              <a:t>)</a:t>
            </a:r>
            <a:endParaRPr lang="vi-VN" sz="2700" dirty="0">
              <a:latin typeface="Arial" pitchFamily="34" charset="0"/>
              <a:cs typeface="Arial" pitchFamily="34" charset="0"/>
            </a:endParaRPr>
          </a:p>
        </p:txBody>
      </p:sp>
    </p:spTree>
    <p:extLst>
      <p:ext uri="{BB962C8B-B14F-4D97-AF65-F5344CB8AC3E}">
        <p14:creationId xmlns:p14="http://schemas.microsoft.com/office/powerpoint/2010/main" val="1657911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0317313" y="127981"/>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9" name="组合 52"/>
          <p:cNvGrpSpPr/>
          <p:nvPr/>
        </p:nvGrpSpPr>
        <p:grpSpPr>
          <a:xfrm>
            <a:off x="117342" y="192260"/>
            <a:ext cx="1675932" cy="1512227"/>
            <a:chOff x="7764463" y="536575"/>
            <a:chExt cx="1300163" cy="1173163"/>
          </a:xfrm>
          <a:solidFill>
            <a:schemeClr val="accent2"/>
          </a:solidFill>
        </p:grpSpPr>
        <p:sp>
          <p:nvSpPr>
            <p:cNvPr id="10"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9" name="组合 62"/>
          <p:cNvGrpSpPr/>
          <p:nvPr/>
        </p:nvGrpSpPr>
        <p:grpSpPr>
          <a:xfrm>
            <a:off x="117342" y="5854830"/>
            <a:ext cx="1648263" cy="861423"/>
            <a:chOff x="10112283" y="4643438"/>
            <a:chExt cx="1403350" cy="733425"/>
          </a:xfrm>
          <a:solidFill>
            <a:schemeClr val="accent2"/>
          </a:solidFill>
        </p:grpSpPr>
        <p:sp>
          <p:nvSpPr>
            <p:cNvPr id="20"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8" name="组合 71"/>
          <p:cNvGrpSpPr/>
          <p:nvPr/>
        </p:nvGrpSpPr>
        <p:grpSpPr>
          <a:xfrm>
            <a:off x="10382556" y="5581619"/>
            <a:ext cx="1616960" cy="1153351"/>
            <a:chOff x="3136900" y="5457825"/>
            <a:chExt cx="1235075" cy="863600"/>
          </a:xfrm>
          <a:solidFill>
            <a:schemeClr val="accent2"/>
          </a:solidFill>
        </p:grpSpPr>
        <p:sp>
          <p:nvSpPr>
            <p:cNvPr id="29"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3"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41" name="Rectangle 40"/>
          <p:cNvSpPr/>
          <p:nvPr/>
        </p:nvSpPr>
        <p:spPr>
          <a:xfrm>
            <a:off x="1687225" y="2217215"/>
            <a:ext cx="9567143" cy="3862592"/>
          </a:xfrm>
          <a:prstGeom prst="rect">
            <a:avLst/>
          </a:prstGeom>
        </p:spPr>
        <p:txBody>
          <a:bodyPr wrap="square" lIns="121917" tIns="60958" rIns="121917" bIns="60958">
            <a:spAutoFit/>
          </a:bodyPr>
          <a:lstStyle/>
          <a:p>
            <a:pPr algn="just">
              <a:lnSpc>
                <a:spcPct val="150000"/>
              </a:lnSpc>
            </a:pPr>
            <a:r>
              <a:rPr lang="vi-VN" sz="2700" dirty="0">
                <a:solidFill>
                  <a:srgbClr val="FFFFFF"/>
                </a:solidFill>
              </a:rPr>
              <a:t>+ </a:t>
            </a:r>
            <a:r>
              <a:rPr lang="vi-VN" sz="2700" dirty="0">
                <a:solidFill>
                  <a:srgbClr val="FFFFFF"/>
                </a:solidFill>
              </a:rPr>
              <a:t>VD3:</a:t>
            </a:r>
            <a:endParaRPr lang="vi-VN" sz="2700" dirty="0">
              <a:solidFill>
                <a:srgbClr val="FFFFFF"/>
              </a:solidFill>
            </a:endParaRPr>
          </a:p>
          <a:p>
            <a:pPr lvl="3" algn="just">
              <a:lnSpc>
                <a:spcPct val="150000"/>
              </a:lnSpc>
            </a:pPr>
            <a:r>
              <a:rPr lang="vi-VN" sz="2700" i="1" dirty="0">
                <a:solidFill>
                  <a:srgbClr val="FFFFFF"/>
                </a:solidFill>
              </a:rPr>
              <a:t>Cùng trông lại mà cùng chẳng </a:t>
            </a:r>
            <a:r>
              <a:rPr lang="vi-VN" sz="2700" i="1" u="sng" dirty="0">
                <a:solidFill>
                  <a:srgbClr val="FFFFFF"/>
                </a:solidFill>
              </a:rPr>
              <a:t>thấy</a:t>
            </a:r>
          </a:p>
          <a:p>
            <a:pPr lvl="3" algn="just">
              <a:lnSpc>
                <a:spcPct val="150000"/>
              </a:lnSpc>
            </a:pPr>
            <a:r>
              <a:rPr lang="vi-VN" sz="2700" i="1" u="sng" dirty="0">
                <a:solidFill>
                  <a:srgbClr val="FFFFFF"/>
                </a:solidFill>
              </a:rPr>
              <a:t>Thấy </a:t>
            </a:r>
            <a:r>
              <a:rPr lang="vi-VN" sz="2700" i="1" dirty="0">
                <a:solidFill>
                  <a:srgbClr val="FFFFFF"/>
                </a:solidFill>
              </a:rPr>
              <a:t>xanh xanh những mấy </a:t>
            </a:r>
            <a:r>
              <a:rPr lang="vi-VN" sz="2700" i="1" u="sng" dirty="0">
                <a:solidFill>
                  <a:srgbClr val="FFFFFF"/>
                </a:solidFill>
              </a:rPr>
              <a:t>ngàn dâu</a:t>
            </a:r>
          </a:p>
          <a:p>
            <a:pPr lvl="3" algn="just">
              <a:lnSpc>
                <a:spcPct val="150000"/>
              </a:lnSpc>
            </a:pPr>
            <a:r>
              <a:rPr lang="vi-VN" sz="2700" i="1" u="sng" dirty="0">
                <a:solidFill>
                  <a:srgbClr val="FFFFFF"/>
                </a:solidFill>
              </a:rPr>
              <a:t>Ngàn dâu </a:t>
            </a:r>
            <a:r>
              <a:rPr lang="vi-VN" sz="2700" i="1" dirty="0">
                <a:solidFill>
                  <a:srgbClr val="FFFFFF"/>
                </a:solidFill>
              </a:rPr>
              <a:t>xanh ngắt một màu</a:t>
            </a:r>
          </a:p>
          <a:p>
            <a:pPr lvl="3" algn="just">
              <a:lnSpc>
                <a:spcPct val="150000"/>
              </a:lnSpc>
            </a:pPr>
            <a:r>
              <a:rPr lang="vi-VN" sz="2700" i="1" dirty="0">
                <a:solidFill>
                  <a:srgbClr val="FFFFFF"/>
                </a:solidFill>
              </a:rPr>
              <a:t>Lòng chàng ý thiếp ai sầu hơn ai?</a:t>
            </a:r>
          </a:p>
          <a:p>
            <a:pPr lvl="3" algn="r">
              <a:lnSpc>
                <a:spcPct val="150000"/>
              </a:lnSpc>
            </a:pPr>
            <a:r>
              <a:rPr lang="vi-VN" sz="2700" dirty="0">
                <a:solidFill>
                  <a:srgbClr val="FFFFFF"/>
                </a:solidFill>
              </a:rPr>
              <a:t>(Trích </a:t>
            </a:r>
            <a:r>
              <a:rPr lang="vi-VN" sz="2700" b="1" i="1" dirty="0">
                <a:solidFill>
                  <a:srgbClr val="FFFFFF"/>
                </a:solidFill>
              </a:rPr>
              <a:t>Chinh phụ ngâm</a:t>
            </a:r>
            <a:r>
              <a:rPr lang="vi-VN" sz="2700" dirty="0">
                <a:solidFill>
                  <a:srgbClr val="FFFFFF"/>
                </a:solidFill>
              </a:rPr>
              <a:t> – Đoàn Thị Điểm</a:t>
            </a:r>
            <a:r>
              <a:rPr lang="vi-VN" sz="2700" dirty="0">
                <a:solidFill>
                  <a:srgbClr val="FFFFFF"/>
                </a:solidFill>
              </a:rPr>
              <a:t>)</a:t>
            </a:r>
            <a:endParaRPr lang="vi-VN" sz="2700" dirty="0">
              <a:solidFill>
                <a:srgbClr val="FFFFFF"/>
              </a:solidFill>
            </a:endParaRPr>
          </a:p>
        </p:txBody>
      </p:sp>
      <p:sp>
        <p:nvSpPr>
          <p:cNvPr id="34" name="Rectangle 33"/>
          <p:cNvSpPr/>
          <p:nvPr/>
        </p:nvSpPr>
        <p:spPr>
          <a:xfrm>
            <a:off x="1553629" y="1395676"/>
            <a:ext cx="6517163" cy="669346"/>
          </a:xfrm>
          <a:prstGeom prst="rect">
            <a:avLst/>
          </a:prstGeom>
        </p:spPr>
        <p:txBody>
          <a:bodyPr wrap="none" lIns="121917" tIns="60958" rIns="121917" bIns="60958">
            <a:spAutoFit/>
          </a:bodyPr>
          <a:lstStyle/>
          <a:p>
            <a:pPr>
              <a:lnSpc>
                <a:spcPct val="150000"/>
              </a:lnSpc>
            </a:pPr>
            <a:r>
              <a:rPr lang="vi-VN" sz="2700" b="1" dirty="0">
                <a:solidFill>
                  <a:srgbClr val="FFFF00"/>
                </a:solidFill>
                <a:latin typeface="Arial" pitchFamily="34" charset="0"/>
                <a:cs typeface="Arial" pitchFamily="34" charset="0"/>
              </a:rPr>
              <a:t>Điệp ngữ chuyển tiếp (điệp ngữ vòng)</a:t>
            </a:r>
            <a:endParaRPr lang="vi-VN" sz="2700" b="1" dirty="0">
              <a:solidFill>
                <a:srgbClr val="FFFF00"/>
              </a:solidFill>
            </a:endParaRPr>
          </a:p>
        </p:txBody>
      </p:sp>
    </p:spTree>
    <p:extLst>
      <p:ext uri="{BB962C8B-B14F-4D97-AF65-F5344CB8AC3E}">
        <p14:creationId xmlns:p14="http://schemas.microsoft.com/office/powerpoint/2010/main" val="4144239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0317313" y="127981"/>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9" name="组合 52"/>
          <p:cNvGrpSpPr/>
          <p:nvPr/>
        </p:nvGrpSpPr>
        <p:grpSpPr>
          <a:xfrm>
            <a:off x="117342" y="192260"/>
            <a:ext cx="1675932" cy="1512227"/>
            <a:chOff x="7764463" y="536575"/>
            <a:chExt cx="1300163" cy="1173163"/>
          </a:xfrm>
          <a:solidFill>
            <a:schemeClr val="accent2"/>
          </a:solidFill>
        </p:grpSpPr>
        <p:sp>
          <p:nvSpPr>
            <p:cNvPr id="10"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9" name="组合 62"/>
          <p:cNvGrpSpPr/>
          <p:nvPr/>
        </p:nvGrpSpPr>
        <p:grpSpPr>
          <a:xfrm>
            <a:off x="117342" y="5854830"/>
            <a:ext cx="1648263" cy="861423"/>
            <a:chOff x="10112283" y="4643438"/>
            <a:chExt cx="1403350" cy="733425"/>
          </a:xfrm>
          <a:solidFill>
            <a:schemeClr val="accent2"/>
          </a:solidFill>
        </p:grpSpPr>
        <p:sp>
          <p:nvSpPr>
            <p:cNvPr id="20"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8" name="组合 71"/>
          <p:cNvGrpSpPr/>
          <p:nvPr/>
        </p:nvGrpSpPr>
        <p:grpSpPr>
          <a:xfrm>
            <a:off x="10382556" y="5581619"/>
            <a:ext cx="1616960" cy="1153351"/>
            <a:chOff x="3136900" y="5457825"/>
            <a:chExt cx="1235075" cy="863600"/>
          </a:xfrm>
          <a:solidFill>
            <a:schemeClr val="accent2"/>
          </a:solidFill>
        </p:grpSpPr>
        <p:sp>
          <p:nvSpPr>
            <p:cNvPr id="29"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3"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8" name="TextBox 37"/>
          <p:cNvSpPr txBox="1"/>
          <p:nvPr/>
        </p:nvSpPr>
        <p:spPr>
          <a:xfrm>
            <a:off x="719402" y="2220375"/>
            <a:ext cx="10871223" cy="2539089"/>
          </a:xfrm>
          <a:prstGeom prst="rect">
            <a:avLst/>
          </a:prstGeom>
          <a:noFill/>
        </p:spPr>
        <p:txBody>
          <a:bodyPr wrap="square" lIns="121917" tIns="60958" rIns="121917" bIns="60958" rtlCol="0">
            <a:spAutoFit/>
          </a:bodyPr>
          <a:lstStyle/>
          <a:p>
            <a:pPr algn="just">
              <a:lnSpc>
                <a:spcPct val="150000"/>
              </a:lnSpc>
            </a:pPr>
            <a:r>
              <a:rPr lang="vi-VN" sz="2700" b="1" dirty="0">
                <a:solidFill>
                  <a:srgbClr val="FFFFFF"/>
                </a:solidFill>
              </a:rPr>
              <a:t>3. Hãy chỉ ra những dòng thơ có sử dụng biện pháp tu từ so sánh trong khổ hai của bài thơ </a:t>
            </a:r>
            <a:r>
              <a:rPr lang="vi-VN" sz="2700" b="1" i="1" dirty="0">
                <a:solidFill>
                  <a:srgbClr val="FFFFFF"/>
                </a:solidFill>
              </a:rPr>
              <a:t>Chuyện cổ tích về loài người</a:t>
            </a:r>
            <a:r>
              <a:rPr lang="vi-VN" sz="2700" b="1" dirty="0">
                <a:solidFill>
                  <a:srgbClr val="FFFFFF"/>
                </a:solidFill>
              </a:rPr>
              <a:t>. Nêu tác dụng của biện pháp tu từ so sánh đó trong việc thể hiện nội dung khổ thơ.</a:t>
            </a:r>
          </a:p>
        </p:txBody>
      </p:sp>
      <p:sp>
        <p:nvSpPr>
          <p:cNvPr id="39" name="Rectangle 38"/>
          <p:cNvSpPr/>
          <p:nvPr/>
        </p:nvSpPr>
        <p:spPr>
          <a:xfrm>
            <a:off x="1342493" y="1316765"/>
            <a:ext cx="2067227" cy="770528"/>
          </a:xfrm>
          <a:prstGeom prst="rect">
            <a:avLst/>
          </a:prstGeom>
        </p:spPr>
        <p:txBody>
          <a:bodyPr wrap="none" lIns="121917" tIns="60958" rIns="121917" bIns="60958">
            <a:spAutoFit/>
          </a:bodyPr>
          <a:lstStyle/>
          <a:p>
            <a:pPr algn="just">
              <a:lnSpc>
                <a:spcPct val="150000"/>
              </a:lnSpc>
            </a:pPr>
            <a:r>
              <a:rPr lang="vi-VN" sz="3200" b="1" dirty="0">
                <a:solidFill>
                  <a:srgbClr val="FFFF00"/>
                </a:solidFill>
                <a:latin typeface="Arial" pitchFamily="34" charset="0"/>
                <a:cs typeface="Arial" pitchFamily="34" charset="0"/>
              </a:rPr>
              <a:t>II. Bài tập</a:t>
            </a:r>
            <a:endParaRPr lang="vi-VN"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05080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1853" y="356659"/>
            <a:ext cx="4443080" cy="6355582"/>
          </a:xfrm>
          <a:prstGeom prst="rect">
            <a:avLst/>
          </a:prstGeom>
          <a:noFill/>
        </p:spPr>
        <p:txBody>
          <a:bodyPr wrap="square" lIns="121917" tIns="60958" rIns="121917" bIns="60958" rtlCol="0">
            <a:spAutoFit/>
          </a:bodyPr>
          <a:lstStyle/>
          <a:p>
            <a:pPr algn="just">
              <a:lnSpc>
                <a:spcPct val="150000"/>
              </a:lnSpc>
            </a:pPr>
            <a:r>
              <a:rPr lang="vi-VN" sz="2700" dirty="0">
                <a:solidFill>
                  <a:srgbClr val="FFFFFF"/>
                </a:solidFill>
              </a:rPr>
              <a:t>Mắt trẻ con sáng lắm</a:t>
            </a:r>
          </a:p>
          <a:p>
            <a:pPr algn="just">
              <a:lnSpc>
                <a:spcPct val="150000"/>
              </a:lnSpc>
            </a:pPr>
            <a:r>
              <a:rPr lang="vi-VN" sz="2700" dirty="0">
                <a:solidFill>
                  <a:srgbClr val="FFFFFF"/>
                </a:solidFill>
              </a:rPr>
              <a:t>Nhưng chưa thấy gì đâu!</a:t>
            </a:r>
          </a:p>
          <a:p>
            <a:pPr algn="just">
              <a:lnSpc>
                <a:spcPct val="150000"/>
              </a:lnSpc>
            </a:pPr>
            <a:r>
              <a:rPr lang="vi-VN" sz="2700" dirty="0">
                <a:solidFill>
                  <a:srgbClr val="FFFFFF"/>
                </a:solidFill>
              </a:rPr>
              <a:t>Mặt trời mới nhô cao</a:t>
            </a:r>
          </a:p>
          <a:p>
            <a:pPr algn="just">
              <a:lnSpc>
                <a:spcPct val="150000"/>
              </a:lnSpc>
            </a:pPr>
            <a:r>
              <a:rPr lang="vi-VN" sz="2700" dirty="0">
                <a:solidFill>
                  <a:srgbClr val="FFFFFF"/>
                </a:solidFill>
              </a:rPr>
              <a:t>Cho trẻ con nhìn rõ</a:t>
            </a:r>
          </a:p>
          <a:p>
            <a:pPr algn="just">
              <a:lnSpc>
                <a:spcPct val="150000"/>
              </a:lnSpc>
            </a:pPr>
            <a:r>
              <a:rPr lang="vi-VN" sz="2700" dirty="0">
                <a:solidFill>
                  <a:srgbClr val="FFFFFF"/>
                </a:solidFill>
              </a:rPr>
              <a:t>Màu xanh bắt đầu cỏ</a:t>
            </a:r>
          </a:p>
          <a:p>
            <a:pPr algn="just">
              <a:lnSpc>
                <a:spcPct val="150000"/>
              </a:lnSpc>
            </a:pPr>
            <a:r>
              <a:rPr lang="vi-VN" sz="2700" dirty="0">
                <a:solidFill>
                  <a:srgbClr val="FFFFFF"/>
                </a:solidFill>
              </a:rPr>
              <a:t>Màu xanh bắt đầu cây</a:t>
            </a:r>
          </a:p>
          <a:p>
            <a:pPr algn="just">
              <a:lnSpc>
                <a:spcPct val="150000"/>
              </a:lnSpc>
            </a:pPr>
            <a:r>
              <a:rPr lang="vi-VN" sz="2700" dirty="0">
                <a:solidFill>
                  <a:srgbClr val="FFFFFF"/>
                </a:solidFill>
              </a:rPr>
              <a:t>Cây cao bằng gang tay</a:t>
            </a:r>
          </a:p>
          <a:p>
            <a:pPr algn="just">
              <a:lnSpc>
                <a:spcPct val="150000"/>
              </a:lnSpc>
            </a:pPr>
            <a:r>
              <a:rPr lang="vi-VN" sz="2700" dirty="0">
                <a:solidFill>
                  <a:srgbClr val="FFFFFF"/>
                </a:solidFill>
              </a:rPr>
              <a:t>Lá cỏ bằng sợi tóc</a:t>
            </a:r>
          </a:p>
          <a:p>
            <a:pPr algn="just">
              <a:lnSpc>
                <a:spcPct val="150000"/>
              </a:lnSpc>
            </a:pPr>
            <a:r>
              <a:rPr lang="vi-VN" sz="2700" dirty="0">
                <a:solidFill>
                  <a:srgbClr val="FFFFFF"/>
                </a:solidFill>
              </a:rPr>
              <a:t>Cái hoa bằng cái cúc</a:t>
            </a:r>
          </a:p>
          <a:p>
            <a:pPr algn="just">
              <a:lnSpc>
                <a:spcPct val="150000"/>
              </a:lnSpc>
            </a:pPr>
            <a:r>
              <a:rPr lang="vi-VN" sz="2700" dirty="0">
                <a:solidFill>
                  <a:srgbClr val="FFFFFF"/>
                </a:solidFill>
              </a:rPr>
              <a:t>Màu đỏ làm ra hoa</a:t>
            </a:r>
          </a:p>
        </p:txBody>
      </p:sp>
      <p:sp>
        <p:nvSpPr>
          <p:cNvPr id="4" name="Rectangle 3"/>
          <p:cNvSpPr/>
          <p:nvPr/>
        </p:nvSpPr>
        <p:spPr>
          <a:xfrm>
            <a:off x="5856651" y="318712"/>
            <a:ext cx="4655840" cy="6355582"/>
          </a:xfrm>
          <a:prstGeom prst="rect">
            <a:avLst/>
          </a:prstGeom>
        </p:spPr>
        <p:txBody>
          <a:bodyPr wrap="square" lIns="121917" tIns="60958" rIns="121917" bIns="60958">
            <a:spAutoFit/>
          </a:bodyPr>
          <a:lstStyle/>
          <a:p>
            <a:pPr algn="just">
              <a:lnSpc>
                <a:spcPct val="150000"/>
              </a:lnSpc>
            </a:pPr>
            <a:r>
              <a:rPr lang="vi-VN" sz="2700" dirty="0">
                <a:solidFill>
                  <a:srgbClr val="FFFFFF"/>
                </a:solidFill>
              </a:rPr>
              <a:t>Chim bấy giờ sinh ra</a:t>
            </a:r>
          </a:p>
          <a:p>
            <a:pPr algn="just">
              <a:lnSpc>
                <a:spcPct val="150000"/>
              </a:lnSpc>
            </a:pPr>
            <a:r>
              <a:rPr lang="vi-VN" sz="2700" dirty="0">
                <a:solidFill>
                  <a:srgbClr val="FFFFFF"/>
                </a:solidFill>
              </a:rPr>
              <a:t>Cho trẻ nghe tiếng hót</a:t>
            </a:r>
          </a:p>
          <a:p>
            <a:pPr algn="just">
              <a:lnSpc>
                <a:spcPct val="150000"/>
              </a:lnSpc>
            </a:pPr>
            <a:r>
              <a:rPr lang="vi-VN" sz="2700" dirty="0">
                <a:solidFill>
                  <a:srgbClr val="FFFFFF"/>
                </a:solidFill>
              </a:rPr>
              <a:t>Tiếng hót trong bằng nước</a:t>
            </a:r>
          </a:p>
          <a:p>
            <a:pPr algn="just">
              <a:lnSpc>
                <a:spcPct val="150000"/>
              </a:lnSpc>
            </a:pPr>
            <a:r>
              <a:rPr lang="vi-VN" sz="2700" dirty="0">
                <a:solidFill>
                  <a:srgbClr val="FFFFFF"/>
                </a:solidFill>
              </a:rPr>
              <a:t>Tiếng hót cao bằng </a:t>
            </a:r>
            <a:r>
              <a:rPr lang="vi-VN" sz="2700" dirty="0">
                <a:solidFill>
                  <a:srgbClr val="FFFFFF"/>
                </a:solidFill>
              </a:rPr>
              <a:t>mây</a:t>
            </a:r>
          </a:p>
          <a:p>
            <a:pPr algn="just">
              <a:lnSpc>
                <a:spcPct val="150000"/>
              </a:lnSpc>
            </a:pPr>
            <a:r>
              <a:rPr lang="vi-VN" sz="2700" dirty="0">
                <a:solidFill>
                  <a:srgbClr val="FFFFFF"/>
                </a:solidFill>
              </a:rPr>
              <a:t>Những làn gió thơ ngây</a:t>
            </a:r>
          </a:p>
          <a:p>
            <a:pPr algn="just">
              <a:lnSpc>
                <a:spcPct val="150000"/>
              </a:lnSpc>
            </a:pPr>
            <a:r>
              <a:rPr lang="vi-VN" sz="2700" dirty="0">
                <a:solidFill>
                  <a:srgbClr val="FFFFFF"/>
                </a:solidFill>
              </a:rPr>
              <a:t>Truyền âm thanh đi khắp</a:t>
            </a:r>
          </a:p>
          <a:p>
            <a:pPr algn="just">
              <a:lnSpc>
                <a:spcPct val="150000"/>
              </a:lnSpc>
            </a:pPr>
            <a:r>
              <a:rPr lang="vi-VN" sz="2700" dirty="0">
                <a:solidFill>
                  <a:srgbClr val="FFFFFF"/>
                </a:solidFill>
              </a:rPr>
              <a:t>Muốn trẻ con được tắm</a:t>
            </a:r>
          </a:p>
          <a:p>
            <a:pPr algn="just">
              <a:lnSpc>
                <a:spcPct val="150000"/>
              </a:lnSpc>
            </a:pPr>
            <a:r>
              <a:rPr lang="vi-VN" sz="2700" dirty="0">
                <a:solidFill>
                  <a:srgbClr val="FFFFFF"/>
                </a:solidFill>
              </a:rPr>
              <a:t>Sông bắt đầu làm sông</a:t>
            </a:r>
          </a:p>
          <a:p>
            <a:pPr algn="just">
              <a:lnSpc>
                <a:spcPct val="150000"/>
              </a:lnSpc>
            </a:pPr>
            <a:r>
              <a:rPr lang="vi-VN" sz="2700" dirty="0">
                <a:solidFill>
                  <a:srgbClr val="FFFFFF"/>
                </a:solidFill>
              </a:rPr>
              <a:t>Sông cần đến mênh mông</a:t>
            </a:r>
          </a:p>
          <a:p>
            <a:pPr algn="just">
              <a:lnSpc>
                <a:spcPct val="150000"/>
              </a:lnSpc>
            </a:pPr>
            <a:r>
              <a:rPr lang="vi-VN" sz="2700" dirty="0">
                <a:solidFill>
                  <a:srgbClr val="FFFFFF"/>
                </a:solidFill>
              </a:rPr>
              <a:t>Biển có từ thuở </a:t>
            </a:r>
            <a:r>
              <a:rPr lang="vi-VN" sz="2700" dirty="0">
                <a:solidFill>
                  <a:srgbClr val="FFFFFF"/>
                </a:solidFill>
              </a:rPr>
              <a:t>đó</a:t>
            </a:r>
            <a:endParaRPr lang="vi-VN" sz="2700" dirty="0">
              <a:solidFill>
                <a:srgbClr val="FFFFFF"/>
              </a:solidFill>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86315">
            <a:off x="10110199" y="2593341"/>
            <a:ext cx="1799147" cy="2224603"/>
          </a:xfrm>
          <a:prstGeom prst="rect">
            <a:avLst/>
          </a:prstGeom>
        </p:spPr>
      </p:pic>
      <p:pic>
        <p:nvPicPr>
          <p:cNvPr id="6"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336486">
            <a:off x="9368491" y="-486843"/>
            <a:ext cx="5647018" cy="1882434"/>
          </a:xfrm>
          <a:prstGeom prst="rect">
            <a:avLst/>
          </a:prstGeom>
        </p:spPr>
      </p:pic>
    </p:spTree>
    <p:extLst>
      <p:ext uri="{BB962C8B-B14F-4D97-AF65-F5344CB8AC3E}">
        <p14:creationId xmlns:p14="http://schemas.microsoft.com/office/powerpoint/2010/main" val="186316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9" name="Hình ảnh 8" descr="Ảnh có chứa mẫu họa&#10;&#10;Mô tả được tạo tự động">
            <a:extLst>
              <a:ext uri="{FF2B5EF4-FFF2-40B4-BE49-F238E27FC236}">
                <a16:creationId xmlns:a16="http://schemas.microsoft.com/office/drawing/2014/main" xmlns="" id="{FCE5EEF5-4F0E-4234-926D-CC34F6AC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83940" cy="6540500"/>
          </a:xfrm>
          <a:prstGeom prst="rect">
            <a:avLst/>
          </a:prstGeom>
        </p:spPr>
      </p:pic>
      <p:sp>
        <p:nvSpPr>
          <p:cNvPr id="6" name="矩形 70"/>
          <p:cNvSpPr>
            <a:spLocks noChangeArrowheads="1"/>
          </p:cNvSpPr>
          <p:nvPr/>
        </p:nvSpPr>
        <p:spPr bwMode="auto">
          <a:xfrm>
            <a:off x="852985" y="3529558"/>
            <a:ext cx="627797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lnSpc>
                <a:spcPct val="150000"/>
              </a:lnSpc>
            </a:pPr>
            <a:r>
              <a:rPr lang="de-DE" sz="2800" b="1" dirty="0">
                <a:solidFill>
                  <a:srgbClr val="C00000"/>
                </a:solidFill>
              </a:rPr>
              <a:t>Khi đọc một </a:t>
            </a:r>
            <a:r>
              <a:rPr lang="de-DE" sz="2800" b="1" dirty="0" smtClean="0">
                <a:solidFill>
                  <a:srgbClr val="C00000"/>
                </a:solidFill>
              </a:rPr>
              <a:t>văn bản</a:t>
            </a:r>
            <a:r>
              <a:rPr lang="de-DE" sz="2800" b="1" dirty="0" smtClean="0">
                <a:solidFill>
                  <a:srgbClr val="C00000"/>
                </a:solidFill>
              </a:rPr>
              <a:t> </a:t>
            </a:r>
            <a:r>
              <a:rPr lang="de-DE" sz="2800" b="1" dirty="0">
                <a:solidFill>
                  <a:srgbClr val="C00000"/>
                </a:solidFill>
              </a:rPr>
              <a:t>thơ, em thấy ngôn ngữ trong thơ có gì khác so với ngôn ngữ đời thường?</a:t>
            </a:r>
            <a:endParaRPr lang="zh-CN" altLang="en-US" sz="2800" b="1" dirty="0">
              <a:solidFill>
                <a:srgbClr val="C00000"/>
              </a:solidFill>
              <a:latin typeface="Arial" pitchFamily="34" charset="0"/>
              <a:ea typeface="inpin heiti" charset="-122"/>
              <a:cs typeface="Arial" pitchFamily="34" charset="0"/>
            </a:endParaRPr>
          </a:p>
        </p:txBody>
      </p:sp>
      <p:grpSp>
        <p:nvGrpSpPr>
          <p:cNvPr id="7" name="组合 25"/>
          <p:cNvGrpSpPr/>
          <p:nvPr/>
        </p:nvGrpSpPr>
        <p:grpSpPr>
          <a:xfrm>
            <a:off x="9483516" y="670827"/>
            <a:ext cx="1734944" cy="1308098"/>
            <a:chOff x="4735513" y="1379538"/>
            <a:chExt cx="976313" cy="830263"/>
          </a:xfrm>
          <a:solidFill>
            <a:schemeClr val="accent2"/>
          </a:solidFill>
        </p:grpSpPr>
        <p:sp>
          <p:nvSpPr>
            <p:cNvPr id="8"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0"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6" name="组合 71"/>
          <p:cNvGrpSpPr/>
          <p:nvPr/>
        </p:nvGrpSpPr>
        <p:grpSpPr>
          <a:xfrm>
            <a:off x="8377995" y="2947524"/>
            <a:ext cx="1779751" cy="996679"/>
            <a:chOff x="3136900" y="5457825"/>
            <a:chExt cx="1235075" cy="863600"/>
          </a:xfrm>
          <a:solidFill>
            <a:schemeClr val="accent2"/>
          </a:solidFill>
        </p:grpSpPr>
        <p:sp>
          <p:nvSpPr>
            <p:cNvPr id="17"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0"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1" name="组合 52"/>
          <p:cNvGrpSpPr/>
          <p:nvPr/>
        </p:nvGrpSpPr>
        <p:grpSpPr>
          <a:xfrm>
            <a:off x="10164722" y="4690707"/>
            <a:ext cx="1586000" cy="1134170"/>
            <a:chOff x="7764463" y="536575"/>
            <a:chExt cx="1300163" cy="1173163"/>
          </a:xfrm>
          <a:solidFill>
            <a:schemeClr val="accent2"/>
          </a:solidFill>
        </p:grpSpPr>
        <p:sp>
          <p:nvSpPr>
            <p:cNvPr id="22"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9"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Tree>
    <p:extLst>
      <p:ext uri="{BB962C8B-B14F-4D97-AF65-F5344CB8AC3E}">
        <p14:creationId xmlns:p14="http://schemas.microsoft.com/office/powerpoint/2010/main" val="11958100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719403" y="548681"/>
            <a:ext cx="8832981" cy="5732334"/>
          </a:xfrm>
          <a:prstGeom prst="rect">
            <a:avLst/>
          </a:prstGeom>
          <a:noFill/>
        </p:spPr>
        <p:txBody>
          <a:bodyPr wrap="square" lIns="121917" tIns="60958" rIns="121917" bIns="60958" rtlCol="0">
            <a:spAutoFit/>
          </a:bodyPr>
          <a:lstStyle/>
          <a:p>
            <a:pPr>
              <a:lnSpc>
                <a:spcPct val="150000"/>
              </a:lnSpc>
            </a:pPr>
            <a:r>
              <a:rPr lang="vi-VN" sz="2700" dirty="0">
                <a:solidFill>
                  <a:srgbClr val="FFFFFF"/>
                </a:solidFill>
              </a:rPr>
              <a:t>Biển thì sinh ý nghĩ</a:t>
            </a:r>
          </a:p>
          <a:p>
            <a:pPr>
              <a:lnSpc>
                <a:spcPct val="150000"/>
              </a:lnSpc>
            </a:pPr>
            <a:r>
              <a:rPr lang="vi-VN" sz="2700" dirty="0">
                <a:solidFill>
                  <a:srgbClr val="FFFFFF"/>
                </a:solidFill>
              </a:rPr>
              <a:t>Biển sinh cá sinh tôm</a:t>
            </a:r>
          </a:p>
          <a:p>
            <a:pPr>
              <a:lnSpc>
                <a:spcPct val="150000"/>
              </a:lnSpc>
            </a:pPr>
            <a:r>
              <a:rPr lang="vi-VN" sz="2700" dirty="0">
                <a:solidFill>
                  <a:srgbClr val="FFFFFF"/>
                </a:solidFill>
              </a:rPr>
              <a:t>Biển sinh những cánh buồm</a:t>
            </a:r>
          </a:p>
          <a:p>
            <a:pPr>
              <a:lnSpc>
                <a:spcPct val="150000"/>
              </a:lnSpc>
            </a:pPr>
            <a:r>
              <a:rPr lang="vi-VN" sz="2700" dirty="0">
                <a:solidFill>
                  <a:srgbClr val="FFFFFF"/>
                </a:solidFill>
              </a:rPr>
              <a:t>Cho trẻ con đi khắp</a:t>
            </a:r>
          </a:p>
          <a:p>
            <a:pPr>
              <a:lnSpc>
                <a:spcPct val="150000"/>
              </a:lnSpc>
            </a:pPr>
            <a:r>
              <a:rPr lang="vi-VN" sz="2700" dirty="0">
                <a:solidFill>
                  <a:srgbClr val="FFFFFF"/>
                </a:solidFill>
              </a:rPr>
              <a:t>Đám mây cho bóng rợp</a:t>
            </a:r>
          </a:p>
          <a:p>
            <a:pPr>
              <a:lnSpc>
                <a:spcPct val="150000"/>
              </a:lnSpc>
            </a:pPr>
            <a:r>
              <a:rPr lang="vi-VN" sz="2700" dirty="0">
                <a:solidFill>
                  <a:srgbClr val="FFFFFF"/>
                </a:solidFill>
              </a:rPr>
              <a:t>Trời nắng mây theo che</a:t>
            </a:r>
          </a:p>
          <a:p>
            <a:pPr>
              <a:lnSpc>
                <a:spcPct val="150000"/>
              </a:lnSpc>
            </a:pPr>
            <a:r>
              <a:rPr lang="vi-VN" sz="2700" dirty="0">
                <a:solidFill>
                  <a:srgbClr val="FFFFFF"/>
                </a:solidFill>
              </a:rPr>
              <a:t>Khi trẻ con tập đi</a:t>
            </a:r>
          </a:p>
          <a:p>
            <a:pPr>
              <a:lnSpc>
                <a:spcPct val="150000"/>
              </a:lnSpc>
            </a:pPr>
            <a:r>
              <a:rPr lang="vi-VN" sz="2700" dirty="0">
                <a:solidFill>
                  <a:srgbClr val="FFFFFF"/>
                </a:solidFill>
              </a:rPr>
              <a:t>Đường có từ ngày đó</a:t>
            </a:r>
          </a:p>
          <a:p>
            <a:pPr algn="r">
              <a:lnSpc>
                <a:spcPct val="150000"/>
              </a:lnSpc>
            </a:pPr>
            <a:r>
              <a:rPr lang="vi-VN" sz="2700" dirty="0">
                <a:solidFill>
                  <a:srgbClr val="FFFFFF"/>
                </a:solidFill>
              </a:rPr>
              <a:t>(Trích </a:t>
            </a:r>
            <a:r>
              <a:rPr lang="vi-VN" sz="2700" b="1" i="1" dirty="0">
                <a:solidFill>
                  <a:srgbClr val="FFFFFF"/>
                </a:solidFill>
              </a:rPr>
              <a:t>Chuyện cổ tích về loài người</a:t>
            </a:r>
            <a:r>
              <a:rPr lang="vi-VN" sz="2700" dirty="0">
                <a:solidFill>
                  <a:srgbClr val="FFFFFF"/>
                </a:solidFill>
              </a:rPr>
              <a:t> – Xuân Quỳnh)</a:t>
            </a:r>
            <a:endParaRPr lang="vi-VN" sz="2700" dirty="0">
              <a:solidFill>
                <a:srgbClr val="FFFFFF"/>
              </a:solidFill>
            </a:endParaRPr>
          </a:p>
        </p:txBody>
      </p:sp>
      <p:pic>
        <p:nvPicPr>
          <p:cNvPr id="3"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336486">
            <a:off x="7949125" y="45141"/>
            <a:ext cx="5647018" cy="1882434"/>
          </a:xfrm>
          <a:prstGeom prst="rect">
            <a:avLst/>
          </a:prstGeom>
        </p:spPr>
      </p:pic>
      <p:pic>
        <p:nvPicPr>
          <p:cNvPr id="4" name="Picture 7"/>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86315">
            <a:off x="10110198" y="1897304"/>
            <a:ext cx="1799147" cy="2224603"/>
          </a:xfrm>
          <a:prstGeom prst="rect">
            <a:avLst/>
          </a:prstGeom>
        </p:spPr>
      </p:pic>
    </p:spTree>
    <p:extLst>
      <p:ext uri="{BB962C8B-B14F-4D97-AF65-F5344CB8AC3E}">
        <p14:creationId xmlns:p14="http://schemas.microsoft.com/office/powerpoint/2010/main" val="1338361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1853" y="356659"/>
            <a:ext cx="4443080" cy="6355582"/>
          </a:xfrm>
          <a:prstGeom prst="rect">
            <a:avLst/>
          </a:prstGeom>
          <a:noFill/>
        </p:spPr>
        <p:txBody>
          <a:bodyPr wrap="square" lIns="121917" tIns="60958" rIns="121917" bIns="60958" rtlCol="0">
            <a:spAutoFit/>
          </a:bodyPr>
          <a:lstStyle/>
          <a:p>
            <a:pPr algn="just">
              <a:lnSpc>
                <a:spcPct val="150000"/>
              </a:lnSpc>
            </a:pPr>
            <a:r>
              <a:rPr lang="vi-VN" sz="2700" dirty="0">
                <a:solidFill>
                  <a:srgbClr val="FFFFFF"/>
                </a:solidFill>
              </a:rPr>
              <a:t>Mắt trẻ con sáng lắm</a:t>
            </a:r>
          </a:p>
          <a:p>
            <a:pPr algn="just">
              <a:lnSpc>
                <a:spcPct val="150000"/>
              </a:lnSpc>
            </a:pPr>
            <a:r>
              <a:rPr lang="vi-VN" sz="2700" dirty="0">
                <a:solidFill>
                  <a:srgbClr val="FFFFFF"/>
                </a:solidFill>
              </a:rPr>
              <a:t>Nhưng chưa thấy gì đâu!</a:t>
            </a:r>
          </a:p>
          <a:p>
            <a:pPr algn="just">
              <a:lnSpc>
                <a:spcPct val="150000"/>
              </a:lnSpc>
            </a:pPr>
            <a:r>
              <a:rPr lang="vi-VN" sz="2700" dirty="0">
                <a:solidFill>
                  <a:srgbClr val="FFFFFF"/>
                </a:solidFill>
              </a:rPr>
              <a:t>Mặt trời mới nhô cao</a:t>
            </a:r>
          </a:p>
          <a:p>
            <a:pPr algn="just">
              <a:lnSpc>
                <a:spcPct val="150000"/>
              </a:lnSpc>
            </a:pPr>
            <a:r>
              <a:rPr lang="vi-VN" sz="2700" dirty="0">
                <a:solidFill>
                  <a:srgbClr val="FFFFFF"/>
                </a:solidFill>
              </a:rPr>
              <a:t>Cho trẻ con nhìn rõ</a:t>
            </a:r>
          </a:p>
          <a:p>
            <a:pPr algn="just">
              <a:lnSpc>
                <a:spcPct val="150000"/>
              </a:lnSpc>
            </a:pPr>
            <a:r>
              <a:rPr lang="vi-VN" sz="2700" dirty="0">
                <a:solidFill>
                  <a:srgbClr val="FFFFFF"/>
                </a:solidFill>
              </a:rPr>
              <a:t>Màu xanh bắt đầu cỏ</a:t>
            </a:r>
          </a:p>
          <a:p>
            <a:pPr algn="just">
              <a:lnSpc>
                <a:spcPct val="150000"/>
              </a:lnSpc>
            </a:pPr>
            <a:r>
              <a:rPr lang="vi-VN" sz="2700" dirty="0">
                <a:solidFill>
                  <a:srgbClr val="FFFFFF"/>
                </a:solidFill>
              </a:rPr>
              <a:t>Màu xanh bắt đầu cây</a:t>
            </a:r>
          </a:p>
          <a:p>
            <a:pPr algn="just">
              <a:lnSpc>
                <a:spcPct val="150000"/>
              </a:lnSpc>
            </a:pPr>
            <a:r>
              <a:rPr lang="vi-VN" sz="2700" dirty="0">
                <a:solidFill>
                  <a:srgbClr val="FFFFFF"/>
                </a:solidFill>
              </a:rPr>
              <a:t>Cây cao bằng gang tay</a:t>
            </a:r>
          </a:p>
          <a:p>
            <a:pPr algn="just">
              <a:lnSpc>
                <a:spcPct val="150000"/>
              </a:lnSpc>
            </a:pPr>
            <a:r>
              <a:rPr lang="vi-VN" sz="2700" dirty="0">
                <a:solidFill>
                  <a:srgbClr val="FFFFFF"/>
                </a:solidFill>
              </a:rPr>
              <a:t>Lá cỏ bằng sợi tóc</a:t>
            </a:r>
          </a:p>
          <a:p>
            <a:pPr algn="just">
              <a:lnSpc>
                <a:spcPct val="150000"/>
              </a:lnSpc>
            </a:pPr>
            <a:r>
              <a:rPr lang="vi-VN" sz="2700" dirty="0">
                <a:solidFill>
                  <a:srgbClr val="FFFFFF"/>
                </a:solidFill>
              </a:rPr>
              <a:t>Cái hoa bằng cái cúc</a:t>
            </a:r>
          </a:p>
          <a:p>
            <a:pPr algn="just">
              <a:lnSpc>
                <a:spcPct val="150000"/>
              </a:lnSpc>
            </a:pPr>
            <a:r>
              <a:rPr lang="vi-VN" sz="2700" dirty="0">
                <a:solidFill>
                  <a:srgbClr val="FFFFFF"/>
                </a:solidFill>
              </a:rPr>
              <a:t>Màu đỏ làm ra hoa</a:t>
            </a:r>
          </a:p>
        </p:txBody>
      </p:sp>
      <p:sp>
        <p:nvSpPr>
          <p:cNvPr id="3" name="Rectangle 2"/>
          <p:cNvSpPr/>
          <p:nvPr/>
        </p:nvSpPr>
        <p:spPr>
          <a:xfrm>
            <a:off x="5856651" y="318712"/>
            <a:ext cx="4655840" cy="6355582"/>
          </a:xfrm>
          <a:prstGeom prst="rect">
            <a:avLst/>
          </a:prstGeom>
        </p:spPr>
        <p:txBody>
          <a:bodyPr wrap="square" lIns="121917" tIns="60958" rIns="121917" bIns="60958">
            <a:spAutoFit/>
          </a:bodyPr>
          <a:lstStyle/>
          <a:p>
            <a:pPr algn="just">
              <a:lnSpc>
                <a:spcPct val="150000"/>
              </a:lnSpc>
            </a:pPr>
            <a:r>
              <a:rPr lang="vi-VN" sz="2700" dirty="0">
                <a:solidFill>
                  <a:srgbClr val="FFFFFF"/>
                </a:solidFill>
              </a:rPr>
              <a:t>Chim bấy giờ sinh ra</a:t>
            </a:r>
          </a:p>
          <a:p>
            <a:pPr algn="just">
              <a:lnSpc>
                <a:spcPct val="150000"/>
              </a:lnSpc>
            </a:pPr>
            <a:r>
              <a:rPr lang="vi-VN" sz="2700" dirty="0">
                <a:solidFill>
                  <a:srgbClr val="FFFFFF"/>
                </a:solidFill>
              </a:rPr>
              <a:t>Cho trẻ nghe tiếng hót</a:t>
            </a:r>
          </a:p>
          <a:p>
            <a:pPr algn="just">
              <a:lnSpc>
                <a:spcPct val="150000"/>
              </a:lnSpc>
            </a:pPr>
            <a:r>
              <a:rPr lang="vi-VN" sz="2700" dirty="0">
                <a:solidFill>
                  <a:srgbClr val="FFFFFF"/>
                </a:solidFill>
              </a:rPr>
              <a:t>Tiếng hót trong bằng nước</a:t>
            </a:r>
          </a:p>
          <a:p>
            <a:pPr algn="just">
              <a:lnSpc>
                <a:spcPct val="150000"/>
              </a:lnSpc>
            </a:pPr>
            <a:r>
              <a:rPr lang="vi-VN" sz="2700" dirty="0">
                <a:solidFill>
                  <a:srgbClr val="FFFFFF"/>
                </a:solidFill>
              </a:rPr>
              <a:t>Tiếng hót cao bằng </a:t>
            </a:r>
            <a:r>
              <a:rPr lang="vi-VN" sz="2700" dirty="0">
                <a:solidFill>
                  <a:srgbClr val="FFFFFF"/>
                </a:solidFill>
              </a:rPr>
              <a:t>mây</a:t>
            </a:r>
          </a:p>
          <a:p>
            <a:pPr algn="just">
              <a:lnSpc>
                <a:spcPct val="150000"/>
              </a:lnSpc>
            </a:pPr>
            <a:r>
              <a:rPr lang="vi-VN" sz="2700" dirty="0">
                <a:solidFill>
                  <a:srgbClr val="FFFFFF"/>
                </a:solidFill>
              </a:rPr>
              <a:t>Những làn gió thơ ngây</a:t>
            </a:r>
          </a:p>
          <a:p>
            <a:pPr algn="just">
              <a:lnSpc>
                <a:spcPct val="150000"/>
              </a:lnSpc>
            </a:pPr>
            <a:r>
              <a:rPr lang="vi-VN" sz="2700" dirty="0">
                <a:solidFill>
                  <a:srgbClr val="FFFFFF"/>
                </a:solidFill>
              </a:rPr>
              <a:t>Truyền âm thanh đi khắp</a:t>
            </a:r>
          </a:p>
          <a:p>
            <a:pPr algn="just">
              <a:lnSpc>
                <a:spcPct val="150000"/>
              </a:lnSpc>
            </a:pPr>
            <a:r>
              <a:rPr lang="vi-VN" sz="2700" dirty="0">
                <a:solidFill>
                  <a:srgbClr val="FFFFFF"/>
                </a:solidFill>
              </a:rPr>
              <a:t>Muốn trẻ con được tắm</a:t>
            </a:r>
          </a:p>
          <a:p>
            <a:pPr algn="just">
              <a:lnSpc>
                <a:spcPct val="150000"/>
              </a:lnSpc>
            </a:pPr>
            <a:r>
              <a:rPr lang="vi-VN" sz="2700" dirty="0">
                <a:solidFill>
                  <a:srgbClr val="FFFFFF"/>
                </a:solidFill>
              </a:rPr>
              <a:t>Sông bắt đầu làm sông</a:t>
            </a:r>
          </a:p>
          <a:p>
            <a:pPr algn="just">
              <a:lnSpc>
                <a:spcPct val="150000"/>
              </a:lnSpc>
            </a:pPr>
            <a:r>
              <a:rPr lang="vi-VN" sz="2700" dirty="0">
                <a:solidFill>
                  <a:srgbClr val="FFFFFF"/>
                </a:solidFill>
              </a:rPr>
              <a:t>Sông cần đến mênh mông</a:t>
            </a:r>
          </a:p>
          <a:p>
            <a:pPr algn="just">
              <a:lnSpc>
                <a:spcPct val="150000"/>
              </a:lnSpc>
            </a:pPr>
            <a:r>
              <a:rPr lang="vi-VN" sz="2700" dirty="0">
                <a:solidFill>
                  <a:srgbClr val="FFFFFF"/>
                </a:solidFill>
              </a:rPr>
              <a:t>Biển có từ thuở </a:t>
            </a:r>
            <a:r>
              <a:rPr lang="vi-VN" sz="2700" dirty="0">
                <a:solidFill>
                  <a:srgbClr val="FFFFFF"/>
                </a:solidFill>
              </a:rPr>
              <a:t>đó</a:t>
            </a:r>
            <a:endParaRPr lang="vi-VN" sz="2700" dirty="0">
              <a:solidFill>
                <a:srgbClr val="FFFFFF"/>
              </a:solidFill>
            </a:endParaRPr>
          </a:p>
        </p:txBody>
      </p:sp>
      <p:sp>
        <p:nvSpPr>
          <p:cNvPr id="4" name="Rectangle 3"/>
          <p:cNvSpPr/>
          <p:nvPr/>
        </p:nvSpPr>
        <p:spPr>
          <a:xfrm>
            <a:off x="721853" y="4058197"/>
            <a:ext cx="3804882" cy="2616097"/>
          </a:xfrm>
          <a:prstGeom prst="rect">
            <a:avLst/>
          </a:prstGeom>
        </p:spPr>
        <p:txBody>
          <a:bodyPr wrap="none" lIns="121917" tIns="60958" rIns="121917" bIns="60958">
            <a:spAutoFit/>
          </a:bodyPr>
          <a:lstStyle/>
          <a:p>
            <a:pPr algn="just">
              <a:lnSpc>
                <a:spcPct val="150000"/>
              </a:lnSpc>
            </a:pPr>
            <a:r>
              <a:rPr lang="vi-VN" sz="2700" u="sng" dirty="0">
                <a:solidFill>
                  <a:srgbClr val="FFFF00"/>
                </a:solidFill>
              </a:rPr>
              <a:t>Cây cao bằng gang </a:t>
            </a:r>
            <a:r>
              <a:rPr lang="vi-VN" sz="2700" u="sng" dirty="0">
                <a:solidFill>
                  <a:srgbClr val="FFFF00"/>
                </a:solidFill>
              </a:rPr>
              <a:t>tay</a:t>
            </a:r>
          </a:p>
          <a:p>
            <a:pPr algn="just">
              <a:lnSpc>
                <a:spcPct val="150000"/>
              </a:lnSpc>
            </a:pPr>
            <a:r>
              <a:rPr lang="vi-VN" sz="2700" u="sng" dirty="0">
                <a:solidFill>
                  <a:srgbClr val="FFFF00"/>
                </a:solidFill>
              </a:rPr>
              <a:t>Lá cỏ bằng sợi tóc</a:t>
            </a:r>
          </a:p>
          <a:p>
            <a:pPr algn="just">
              <a:lnSpc>
                <a:spcPct val="150000"/>
              </a:lnSpc>
            </a:pPr>
            <a:r>
              <a:rPr lang="vi-VN" sz="2700" u="sng" dirty="0">
                <a:solidFill>
                  <a:srgbClr val="FFFF00"/>
                </a:solidFill>
              </a:rPr>
              <a:t>Cái hoa bằng cái cúc</a:t>
            </a:r>
          </a:p>
          <a:p>
            <a:pPr algn="just">
              <a:lnSpc>
                <a:spcPct val="150000"/>
              </a:lnSpc>
            </a:pPr>
            <a:r>
              <a:rPr lang="vi-VN" sz="2700" u="sng" dirty="0">
                <a:solidFill>
                  <a:srgbClr val="FFFF00"/>
                </a:solidFill>
              </a:rPr>
              <a:t>Màu đỏ làm ra hoa</a:t>
            </a:r>
            <a:endParaRPr lang="vi-VN" sz="2700" u="sng" dirty="0">
              <a:solidFill>
                <a:srgbClr val="FFFF00"/>
              </a:solidFill>
            </a:endParaRPr>
          </a:p>
        </p:txBody>
      </p:sp>
      <p:sp>
        <p:nvSpPr>
          <p:cNvPr id="5" name="Rectangle 4"/>
          <p:cNvSpPr/>
          <p:nvPr/>
        </p:nvSpPr>
        <p:spPr>
          <a:xfrm>
            <a:off x="5856651" y="1557740"/>
            <a:ext cx="4348300" cy="1369602"/>
          </a:xfrm>
          <a:prstGeom prst="rect">
            <a:avLst/>
          </a:prstGeom>
        </p:spPr>
        <p:txBody>
          <a:bodyPr wrap="none" lIns="121917" tIns="60958" rIns="121917" bIns="60958">
            <a:spAutoFit/>
          </a:bodyPr>
          <a:lstStyle/>
          <a:p>
            <a:pPr algn="just">
              <a:lnSpc>
                <a:spcPct val="150000"/>
              </a:lnSpc>
            </a:pPr>
            <a:r>
              <a:rPr lang="vi-VN" sz="2700" u="sng" dirty="0">
                <a:solidFill>
                  <a:srgbClr val="FFFF00"/>
                </a:solidFill>
              </a:rPr>
              <a:t>Tiếng hót trong bằng </a:t>
            </a:r>
            <a:r>
              <a:rPr lang="vi-VN" sz="2700" u="sng" dirty="0">
                <a:solidFill>
                  <a:srgbClr val="FFFF00"/>
                </a:solidFill>
              </a:rPr>
              <a:t>nước</a:t>
            </a:r>
          </a:p>
          <a:p>
            <a:pPr algn="just">
              <a:lnSpc>
                <a:spcPct val="150000"/>
              </a:lnSpc>
            </a:pPr>
            <a:r>
              <a:rPr lang="vi-VN" sz="2700" u="sng" dirty="0">
                <a:solidFill>
                  <a:srgbClr val="FFFF00"/>
                </a:solidFill>
              </a:rPr>
              <a:t>Tiếng hót cao bằng mây</a:t>
            </a:r>
            <a:endParaRPr lang="vi-VN" sz="2700" u="sng" dirty="0">
              <a:solidFill>
                <a:srgbClr val="FFFF00"/>
              </a:solidFill>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864" r="17752" b="22616"/>
          <a:stretch>
            <a:fillRect/>
          </a:stretch>
        </p:blipFill>
        <p:spPr>
          <a:xfrm rot="176892" flipH="1">
            <a:off x="9730980" y="2864260"/>
            <a:ext cx="2361371" cy="3935618"/>
          </a:xfrm>
          <a:prstGeom prst="rect">
            <a:avLst/>
          </a:prstGeom>
        </p:spPr>
      </p:pic>
      <p:pic>
        <p:nvPicPr>
          <p:cNvPr id="7"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336486">
            <a:off x="9586857" y="-622506"/>
            <a:ext cx="5647018" cy="1882434"/>
          </a:xfrm>
          <a:prstGeom prst="rect">
            <a:avLst/>
          </a:prstGeom>
        </p:spPr>
      </p:pic>
    </p:spTree>
    <p:extLst>
      <p:ext uri="{BB962C8B-B14F-4D97-AF65-F5344CB8AC3E}">
        <p14:creationId xmlns:p14="http://schemas.microsoft.com/office/powerpoint/2010/main" val="825476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39349" y="260648"/>
            <a:ext cx="11521280" cy="3862592"/>
          </a:xfrm>
          <a:prstGeom prst="rect">
            <a:avLst/>
          </a:prstGeom>
        </p:spPr>
        <p:txBody>
          <a:bodyPr wrap="square" lIns="121917" tIns="60958" rIns="121917" bIns="60958">
            <a:spAutoFit/>
          </a:bodyPr>
          <a:lstStyle/>
          <a:p>
            <a:pPr algn="just">
              <a:lnSpc>
                <a:spcPct val="150000"/>
              </a:lnSpc>
            </a:pPr>
            <a:r>
              <a:rPr lang="vi-VN" sz="2700" dirty="0">
                <a:solidFill>
                  <a:srgbClr val="FFFFFF"/>
                </a:solidFill>
                <a:latin typeface="Arial" pitchFamily="34" charset="0"/>
                <a:cs typeface="Arial" pitchFamily="34" charset="0"/>
              </a:rPr>
              <a:t>- </a:t>
            </a:r>
            <a:r>
              <a:rPr lang="vi-VN" sz="2700" b="1" dirty="0">
                <a:solidFill>
                  <a:srgbClr val="FFFF00"/>
                </a:solidFill>
                <a:latin typeface="Arial" pitchFamily="34" charset="0"/>
                <a:cs typeface="Arial" pitchFamily="34" charset="0"/>
              </a:rPr>
              <a:t>Nhữn</a:t>
            </a:r>
            <a:r>
              <a:rPr lang="fr-FR" sz="2700" b="1" dirty="0">
                <a:solidFill>
                  <a:srgbClr val="FFFF00"/>
                </a:solidFill>
                <a:latin typeface="Arial" pitchFamily="34" charset="0"/>
                <a:cs typeface="Arial" pitchFamily="34" charset="0"/>
              </a:rPr>
              <a:t>g </a:t>
            </a:r>
            <a:r>
              <a:rPr lang="vi-VN" sz="2700" b="1" dirty="0">
                <a:solidFill>
                  <a:srgbClr val="FFFF00"/>
                </a:solidFill>
                <a:latin typeface="Arial" pitchFamily="34" charset="0"/>
                <a:cs typeface="Arial" pitchFamily="34" charset="0"/>
              </a:rPr>
              <a:t>dòng thơ có sử dụng biện pháp tu từ so sánh</a:t>
            </a:r>
            <a:r>
              <a:rPr lang="fr-FR" sz="2700" b="1" dirty="0">
                <a:solidFill>
                  <a:srgbClr val="FFFF00"/>
                </a:solidFill>
                <a:latin typeface="Arial" pitchFamily="34" charset="0"/>
                <a:cs typeface="Arial" pitchFamily="34" charset="0"/>
              </a:rPr>
              <a:t>:</a:t>
            </a:r>
            <a:r>
              <a:rPr lang="vi-VN" sz="2700" b="1" dirty="0">
                <a:solidFill>
                  <a:srgbClr val="FFFF00"/>
                </a:solidFill>
                <a:latin typeface="Arial" pitchFamily="34" charset="0"/>
                <a:cs typeface="Arial" pitchFamily="34" charset="0"/>
              </a:rPr>
              <a:t> </a:t>
            </a:r>
            <a:r>
              <a:rPr lang="vi-VN" sz="2700" i="1" dirty="0">
                <a:solidFill>
                  <a:srgbClr val="FFFFFF"/>
                </a:solidFill>
                <a:latin typeface="Arial" pitchFamily="34" charset="0"/>
                <a:cs typeface="Arial" pitchFamily="34" charset="0"/>
              </a:rPr>
              <a:t>Cây cao bằng gang tay</a:t>
            </a:r>
            <a:r>
              <a:rPr lang="vi-VN" sz="2700"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Lá cỏ bằng sợi tóc</a:t>
            </a:r>
            <a:r>
              <a:rPr lang="vi-VN" sz="2700"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Cái hoa bằng cái cúc</a:t>
            </a:r>
            <a:r>
              <a:rPr lang="vi-VN" sz="2700"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Tiếng hót trong bằng nước</a:t>
            </a:r>
            <a:r>
              <a:rPr lang="vi-VN" sz="2700"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Tiếng hót cao bằng mây</a:t>
            </a:r>
            <a:r>
              <a:rPr lang="fr-FR" sz="2700" dirty="0">
                <a:solidFill>
                  <a:srgbClr val="FFFFFF"/>
                </a:solidFill>
                <a:latin typeface="Arial" pitchFamily="34" charset="0"/>
                <a:cs typeface="Arial" pitchFamily="34" charset="0"/>
              </a:rPr>
              <a:t>.</a:t>
            </a:r>
            <a:endParaRPr lang="vi-VN" sz="2700" dirty="0">
              <a:solidFill>
                <a:srgbClr val="FFFFFF"/>
              </a:solidFill>
              <a:latin typeface="Arial" pitchFamily="34" charset="0"/>
              <a:cs typeface="Arial" pitchFamily="34" charset="0"/>
            </a:endParaRPr>
          </a:p>
          <a:p>
            <a:pPr algn="just">
              <a:lnSpc>
                <a:spcPct val="150000"/>
              </a:lnSpc>
            </a:pPr>
            <a:r>
              <a:rPr lang="vi-VN" sz="2700" i="1" dirty="0">
                <a:solidFill>
                  <a:srgbClr val="FFFFFF"/>
                </a:solidFill>
                <a:latin typeface="Arial" pitchFamily="34" charset="0"/>
                <a:cs typeface="Arial" pitchFamily="34" charset="0"/>
              </a:rPr>
              <a:t>- </a:t>
            </a:r>
            <a:r>
              <a:rPr lang="vi-VN" sz="2700" i="1" dirty="0">
                <a:solidFill>
                  <a:srgbClr val="FFC000"/>
                </a:solidFill>
                <a:latin typeface="Arial" pitchFamily="34" charset="0"/>
                <a:cs typeface="Arial" pitchFamily="34" charset="0"/>
              </a:rPr>
              <a:t>Cây, lá cỏ, cái hoa, tiếng hót</a:t>
            </a:r>
            <a:r>
              <a:rPr lang="vi-VN" sz="2700" dirty="0">
                <a:solidFill>
                  <a:srgbClr val="FFC000"/>
                </a:solidFill>
                <a:latin typeface="Arial" pitchFamily="34" charset="0"/>
                <a:cs typeface="Arial" pitchFamily="34" charset="0"/>
              </a:rPr>
              <a:t> </a:t>
            </a:r>
            <a:r>
              <a:rPr lang="vi-VN" sz="2700" b="1" dirty="0">
                <a:solidFill>
                  <a:srgbClr val="FFFFFF"/>
                </a:solidFill>
                <a:latin typeface="Arial" pitchFamily="34" charset="0"/>
                <a:cs typeface="Arial" pitchFamily="34" charset="0"/>
              </a:rPr>
              <a:t>(vế A) </a:t>
            </a:r>
            <a:r>
              <a:rPr lang="vi-VN" sz="2700" dirty="0">
                <a:solidFill>
                  <a:srgbClr val="FFFFFF"/>
                </a:solidFill>
                <a:latin typeface="Arial" pitchFamily="34" charset="0"/>
                <a:cs typeface="Arial" pitchFamily="34" charset="0"/>
              </a:rPr>
              <a:t>được so sánh với </a:t>
            </a:r>
            <a:r>
              <a:rPr lang="vi-VN" sz="2700" i="1" dirty="0">
                <a:solidFill>
                  <a:srgbClr val="FFC000"/>
                </a:solidFill>
                <a:latin typeface="Arial" pitchFamily="34" charset="0"/>
                <a:cs typeface="Arial" pitchFamily="34" charset="0"/>
              </a:rPr>
              <a:t>gang tay, sợi tóc, cái cúc, nước, mây</a:t>
            </a:r>
            <a:r>
              <a:rPr lang="vi-VN" sz="2700" dirty="0">
                <a:solidFill>
                  <a:srgbClr val="FFFFFF"/>
                </a:solidFill>
                <a:latin typeface="Arial" pitchFamily="34" charset="0"/>
                <a:cs typeface="Arial" pitchFamily="34" charset="0"/>
              </a:rPr>
              <a:t> </a:t>
            </a:r>
            <a:r>
              <a:rPr lang="vi-VN" sz="2700" b="1" dirty="0">
                <a:solidFill>
                  <a:srgbClr val="FFFFFF"/>
                </a:solidFill>
                <a:latin typeface="Arial" pitchFamily="34" charset="0"/>
                <a:cs typeface="Arial" pitchFamily="34" charset="0"/>
              </a:rPr>
              <a:t>(vế B)</a:t>
            </a:r>
            <a:r>
              <a:rPr lang="vi-VN" sz="2700" b="1" i="1" dirty="0">
                <a:solidFill>
                  <a:srgbClr val="FFFFFF"/>
                </a:solidFill>
                <a:latin typeface="Arial" pitchFamily="34" charset="0"/>
                <a:cs typeface="Arial" pitchFamily="34" charset="0"/>
              </a:rPr>
              <a:t>. </a:t>
            </a:r>
            <a:r>
              <a:rPr lang="vi-VN" sz="2700" dirty="0">
                <a:solidFill>
                  <a:srgbClr val="FFFFFF"/>
                </a:solidFill>
                <a:latin typeface="Arial" pitchFamily="34" charset="0"/>
                <a:cs typeface="Arial" pitchFamily="34" charset="0"/>
              </a:rPr>
              <a:t>Hình ảnh thiên nhiên </a:t>
            </a:r>
            <a:r>
              <a:rPr lang="vi-VN" sz="2700" b="1" dirty="0">
                <a:solidFill>
                  <a:srgbClr val="FFFFFF"/>
                </a:solidFill>
                <a:latin typeface="Arial" pitchFamily="34" charset="0"/>
                <a:cs typeface="Arial" pitchFamily="34" charset="0"/>
              </a:rPr>
              <a:t>(vế </a:t>
            </a:r>
            <a:r>
              <a:rPr lang="fr-FR" sz="2700" b="1" dirty="0">
                <a:solidFill>
                  <a:srgbClr val="FFFFFF"/>
                </a:solidFill>
                <a:latin typeface="Arial" pitchFamily="34" charset="0"/>
                <a:cs typeface="Arial" pitchFamily="34" charset="0"/>
              </a:rPr>
              <a:t>A) </a:t>
            </a:r>
            <a:r>
              <a:rPr lang="vi-VN" sz="2700" dirty="0">
                <a:solidFill>
                  <a:srgbClr val="FFFFFF"/>
                </a:solidFill>
                <a:latin typeface="Arial" pitchFamily="34" charset="0"/>
                <a:cs typeface="Arial" pitchFamily="34" charset="0"/>
              </a:rPr>
              <a:t>được so sánh với những hình ảnh nhỏ, xinh, gắn với thế giới con người </a:t>
            </a:r>
            <a:r>
              <a:rPr lang="vi-VN" sz="2700" b="1" dirty="0">
                <a:solidFill>
                  <a:srgbClr val="FFFFFF"/>
                </a:solidFill>
                <a:latin typeface="Arial" pitchFamily="34" charset="0"/>
                <a:cs typeface="Arial" pitchFamily="34" charset="0"/>
              </a:rPr>
              <a:t>(vế B</a:t>
            </a:r>
            <a:r>
              <a:rPr lang="vi-VN" sz="2700" b="1" dirty="0">
                <a:solidFill>
                  <a:srgbClr val="FFFFFF"/>
                </a:solidFill>
                <a:latin typeface="Arial" pitchFamily="34" charset="0"/>
                <a:cs typeface="Arial" pitchFamily="34" charset="0"/>
              </a:rPr>
              <a:t>).</a:t>
            </a:r>
            <a:endParaRPr lang="vi-VN" sz="2700" b="1" dirty="0">
              <a:solidFill>
                <a:srgbClr val="FFFFFF"/>
              </a:solidFill>
              <a:latin typeface="Arial" pitchFamily="34" charset="0"/>
              <a:cs typeface="Arial" pitchFamily="34" charset="0"/>
            </a:endParaRPr>
          </a:p>
        </p:txBody>
      </p:sp>
      <p:sp>
        <p:nvSpPr>
          <p:cNvPr id="3" name="Rectangle 2"/>
          <p:cNvSpPr/>
          <p:nvPr/>
        </p:nvSpPr>
        <p:spPr>
          <a:xfrm>
            <a:off x="260167" y="3909053"/>
            <a:ext cx="11500463" cy="2616097"/>
          </a:xfrm>
          <a:prstGeom prst="rect">
            <a:avLst/>
          </a:prstGeom>
        </p:spPr>
        <p:txBody>
          <a:bodyPr wrap="square" lIns="121917" tIns="60958" rIns="121917" bIns="60958">
            <a:spAutoFit/>
          </a:bodyPr>
          <a:lstStyle/>
          <a:p>
            <a:pPr algn="just">
              <a:lnSpc>
                <a:spcPct val="150000"/>
              </a:lnSpc>
            </a:pPr>
            <a:r>
              <a:rPr lang="en-US" sz="2700" dirty="0" smtClean="0">
                <a:solidFill>
                  <a:srgbClr val="FFFFFF"/>
                </a:solidFill>
                <a:latin typeface="Arial" pitchFamily="34" charset="0"/>
                <a:cs typeface="Arial" pitchFamily="34" charset="0"/>
              </a:rPr>
              <a:t>- </a:t>
            </a:r>
            <a:r>
              <a:rPr lang="vi-VN" sz="2700" dirty="0" smtClean="0">
                <a:solidFill>
                  <a:srgbClr val="FFFFFF"/>
                </a:solidFill>
                <a:latin typeface="Arial" pitchFamily="34" charset="0"/>
                <a:cs typeface="Arial" pitchFamily="34" charset="0"/>
              </a:rPr>
              <a:t>Tiếng </a:t>
            </a:r>
            <a:r>
              <a:rPr lang="vi-VN" sz="2700" dirty="0">
                <a:solidFill>
                  <a:srgbClr val="FFFFFF"/>
                </a:solidFill>
                <a:latin typeface="Arial" pitchFamily="34" charset="0"/>
                <a:cs typeface="Arial" pitchFamily="34" charset="0"/>
              </a:rPr>
              <a:t>hót của chim – âm thanh được so sánh với nước, mây trời làm tăng tác dụng biểu đạt cho sự trong trẻo, cao vút của tiếng chim.</a:t>
            </a:r>
            <a:endParaRPr lang="en-US" sz="2700" dirty="0">
              <a:solidFill>
                <a:srgbClr val="FFFFFF"/>
              </a:solidFill>
              <a:latin typeface="Arial" pitchFamily="34" charset="0"/>
              <a:cs typeface="Arial" pitchFamily="34" charset="0"/>
            </a:endParaRPr>
          </a:p>
          <a:p>
            <a:pPr algn="just">
              <a:lnSpc>
                <a:spcPct val="150000"/>
              </a:lnSpc>
            </a:pPr>
            <a:r>
              <a:rPr lang="en-US" sz="2700" dirty="0">
                <a:solidFill>
                  <a:srgbClr val="FFFFFF"/>
                </a:solidFill>
                <a:latin typeface="Arial" pitchFamily="34" charset="0"/>
                <a:cs typeface="Arial" pitchFamily="34" charset="0"/>
                <a:sym typeface="Wingdings"/>
              </a:rPr>
              <a:t></a:t>
            </a:r>
            <a:r>
              <a:rPr lang="fr-FR" sz="2700" dirty="0">
                <a:solidFill>
                  <a:srgbClr val="FFFFFF"/>
                </a:solidFill>
                <a:latin typeface="Arial" pitchFamily="34" charset="0"/>
                <a:cs typeface="Arial" pitchFamily="34" charset="0"/>
              </a:rPr>
              <a:t> </a:t>
            </a:r>
            <a:r>
              <a:rPr lang="vi-VN" sz="2700" b="1" dirty="0">
                <a:solidFill>
                  <a:srgbClr val="FFFF00"/>
                </a:solidFill>
                <a:latin typeface="Arial" pitchFamily="34" charset="0"/>
                <a:cs typeface="Arial" pitchFamily="34" charset="0"/>
              </a:rPr>
              <a:t>Thiên nhiên như nhỏ lại, gần gũi và thật dễ thương trong đôi mắt trẻ thơ.</a:t>
            </a:r>
            <a:endParaRPr lang="vi-VN" sz="2700" b="1" dirty="0">
              <a:solidFill>
                <a:srgbClr val="FFFF00"/>
              </a:solidFill>
              <a:latin typeface="Arial" pitchFamily="34" charset="0"/>
              <a:cs typeface="Arial" pitchFamily="34" charset="0"/>
            </a:endParaRPr>
          </a:p>
        </p:txBody>
      </p:sp>
      <p:grpSp>
        <p:nvGrpSpPr>
          <p:cNvPr id="4" name="组合 71"/>
          <p:cNvGrpSpPr/>
          <p:nvPr/>
        </p:nvGrpSpPr>
        <p:grpSpPr>
          <a:xfrm>
            <a:off x="10157746" y="5704372"/>
            <a:ext cx="1779751" cy="996679"/>
            <a:chOff x="3136900" y="5457825"/>
            <a:chExt cx="1235075" cy="863600"/>
          </a:xfrm>
          <a:solidFill>
            <a:schemeClr val="accent2"/>
          </a:solidFill>
        </p:grpSpPr>
        <p:sp>
          <p:nvSpPr>
            <p:cNvPr id="5"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Tree>
    <p:extLst>
      <p:ext uri="{BB962C8B-B14F-4D97-AF65-F5344CB8AC3E}">
        <p14:creationId xmlns:p14="http://schemas.microsoft.com/office/powerpoint/2010/main" val="4093263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3" name="组合 25"/>
          <p:cNvGrpSpPr/>
          <p:nvPr/>
        </p:nvGrpSpPr>
        <p:grpSpPr>
          <a:xfrm>
            <a:off x="10317313" y="127981"/>
            <a:ext cx="1670640" cy="1420723"/>
            <a:chOff x="4735513" y="1379538"/>
            <a:chExt cx="976313" cy="830263"/>
          </a:xfrm>
          <a:solidFill>
            <a:schemeClr val="accent2"/>
          </a:solidFill>
        </p:grpSpPr>
        <p:sp>
          <p:nvSpPr>
            <p:cNvPr id="4"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0" name="组合 52"/>
          <p:cNvGrpSpPr/>
          <p:nvPr/>
        </p:nvGrpSpPr>
        <p:grpSpPr>
          <a:xfrm>
            <a:off x="117342" y="192260"/>
            <a:ext cx="1675932" cy="1512227"/>
            <a:chOff x="7764463" y="536575"/>
            <a:chExt cx="1300163" cy="1173163"/>
          </a:xfrm>
          <a:solidFill>
            <a:schemeClr val="accent2"/>
          </a:solidFill>
        </p:grpSpPr>
        <p:sp>
          <p:nvSpPr>
            <p:cNvPr id="11"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0" name="组合 62"/>
          <p:cNvGrpSpPr/>
          <p:nvPr/>
        </p:nvGrpSpPr>
        <p:grpSpPr>
          <a:xfrm>
            <a:off x="117342" y="5854830"/>
            <a:ext cx="1648263" cy="861423"/>
            <a:chOff x="10112283" y="4643438"/>
            <a:chExt cx="1403350" cy="733425"/>
          </a:xfrm>
          <a:solidFill>
            <a:schemeClr val="accent2"/>
          </a:solidFill>
        </p:grpSpPr>
        <p:sp>
          <p:nvSpPr>
            <p:cNvPr id="21"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9" name="组合 71"/>
          <p:cNvGrpSpPr/>
          <p:nvPr/>
        </p:nvGrpSpPr>
        <p:grpSpPr>
          <a:xfrm>
            <a:off x="10382556" y="5581619"/>
            <a:ext cx="1616960" cy="1153351"/>
            <a:chOff x="3136900" y="5457825"/>
            <a:chExt cx="1235075" cy="863600"/>
          </a:xfrm>
          <a:solidFill>
            <a:schemeClr val="accent2"/>
          </a:solidFill>
        </p:grpSpPr>
        <p:sp>
          <p:nvSpPr>
            <p:cNvPr id="30"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5" name="TextBox 34"/>
          <p:cNvSpPr txBox="1"/>
          <p:nvPr/>
        </p:nvSpPr>
        <p:spPr>
          <a:xfrm>
            <a:off x="719403" y="1892830"/>
            <a:ext cx="10871223" cy="1369602"/>
          </a:xfrm>
          <a:prstGeom prst="rect">
            <a:avLst/>
          </a:prstGeom>
          <a:noFill/>
        </p:spPr>
        <p:txBody>
          <a:bodyPr wrap="square" lIns="121917" tIns="60958" rIns="121917" bIns="60958" rtlCol="0">
            <a:spAutoFit/>
          </a:bodyPr>
          <a:lstStyle/>
          <a:p>
            <a:pPr algn="just">
              <a:lnSpc>
                <a:spcPct val="150000"/>
              </a:lnSpc>
            </a:pPr>
            <a:r>
              <a:rPr lang="vi-VN" sz="2700" b="1" dirty="0">
                <a:solidFill>
                  <a:srgbClr val="FFFFFF"/>
                </a:solidFill>
              </a:rPr>
              <a:t>4. Nhà thơ đã sử dụng biện pháp tu từ gì trong dòng thơ </a:t>
            </a:r>
            <a:r>
              <a:rPr lang="vi-VN" sz="2700" b="1" i="1" dirty="0">
                <a:solidFill>
                  <a:srgbClr val="FFFFFF"/>
                </a:solidFill>
              </a:rPr>
              <a:t>Những làn gió thơ ngây</a:t>
            </a:r>
            <a:r>
              <a:rPr lang="vi-VN" sz="2700" b="1" dirty="0">
                <a:solidFill>
                  <a:srgbClr val="FFFFFF"/>
                </a:solidFill>
              </a:rPr>
              <a:t>? Nêu tác dụng của biện pháp tu từ ấy.</a:t>
            </a:r>
          </a:p>
        </p:txBody>
      </p:sp>
      <p:sp>
        <p:nvSpPr>
          <p:cNvPr id="36" name="Rectangle 35"/>
          <p:cNvSpPr/>
          <p:nvPr/>
        </p:nvSpPr>
        <p:spPr>
          <a:xfrm>
            <a:off x="1342493" y="1276327"/>
            <a:ext cx="2067227" cy="770528"/>
          </a:xfrm>
          <a:prstGeom prst="rect">
            <a:avLst/>
          </a:prstGeom>
        </p:spPr>
        <p:txBody>
          <a:bodyPr wrap="none" lIns="121917" tIns="60958" rIns="121917" bIns="60958">
            <a:spAutoFit/>
          </a:bodyPr>
          <a:lstStyle/>
          <a:p>
            <a:pPr algn="just">
              <a:lnSpc>
                <a:spcPct val="150000"/>
              </a:lnSpc>
            </a:pPr>
            <a:r>
              <a:rPr lang="vi-VN" sz="3200" b="1" dirty="0">
                <a:solidFill>
                  <a:srgbClr val="FFFF00"/>
                </a:solidFill>
                <a:latin typeface="Arial" pitchFamily="34" charset="0"/>
                <a:cs typeface="Arial" pitchFamily="34" charset="0"/>
              </a:rPr>
              <a:t>II. Bài tập</a:t>
            </a:r>
            <a:endParaRPr lang="vi-VN" sz="3200" b="1" dirty="0">
              <a:solidFill>
                <a:srgbClr val="FFFF00"/>
              </a:solidFill>
              <a:latin typeface="Arial" pitchFamily="34" charset="0"/>
              <a:cs typeface="Arial" pitchFamily="34" charset="0"/>
            </a:endParaRPr>
          </a:p>
        </p:txBody>
      </p:sp>
      <p:sp>
        <p:nvSpPr>
          <p:cNvPr id="37" name="Rectangle 36"/>
          <p:cNvSpPr/>
          <p:nvPr/>
        </p:nvSpPr>
        <p:spPr>
          <a:xfrm>
            <a:off x="800139" y="3176395"/>
            <a:ext cx="10709748" cy="3239344"/>
          </a:xfrm>
          <a:prstGeom prst="rect">
            <a:avLst/>
          </a:prstGeom>
        </p:spPr>
        <p:txBody>
          <a:bodyPr wrap="square" lIns="121917" tIns="60958" rIns="121917" bIns="60958">
            <a:spAutoFit/>
          </a:bodyPr>
          <a:lstStyle/>
          <a:p>
            <a:pPr algn="just">
              <a:lnSpc>
                <a:spcPct val="150000"/>
              </a:lnSpc>
            </a:pPr>
            <a:r>
              <a:rPr lang="fr-FR" sz="2700" dirty="0">
                <a:solidFill>
                  <a:srgbClr val="FFFFFF"/>
                </a:solidFill>
                <a:latin typeface="Arial" pitchFamily="34" charset="0"/>
                <a:cs typeface="Arial" pitchFamily="34" charset="0"/>
              </a:rPr>
              <a:t>- </a:t>
            </a:r>
            <a:r>
              <a:rPr lang="vi-VN" sz="2700" dirty="0">
                <a:solidFill>
                  <a:srgbClr val="FFC000"/>
                </a:solidFill>
                <a:latin typeface="Arial" pitchFamily="34" charset="0"/>
                <a:cs typeface="Arial" pitchFamily="34" charset="0"/>
              </a:rPr>
              <a:t>Biện pháp tu từ</a:t>
            </a:r>
            <a:r>
              <a:rPr lang="fr-FR" sz="2700" dirty="0">
                <a:solidFill>
                  <a:srgbClr val="FFFFFF"/>
                </a:solidFill>
                <a:latin typeface="Arial" pitchFamily="34" charset="0"/>
                <a:cs typeface="Arial" pitchFamily="34" charset="0"/>
              </a:rPr>
              <a:t>: </a:t>
            </a:r>
            <a:r>
              <a:rPr lang="vi-VN" sz="2700" i="1" dirty="0">
                <a:solidFill>
                  <a:srgbClr val="FFFFFF"/>
                </a:solidFill>
                <a:latin typeface="Arial" pitchFamily="34" charset="0"/>
                <a:cs typeface="Arial" pitchFamily="34" charset="0"/>
              </a:rPr>
              <a:t>nhân hóa</a:t>
            </a:r>
            <a:r>
              <a:rPr lang="vi-VN" sz="2700" dirty="0">
                <a:solidFill>
                  <a:srgbClr val="FFFFFF"/>
                </a:solidFill>
                <a:latin typeface="Arial" pitchFamily="34" charset="0"/>
                <a:cs typeface="Arial" pitchFamily="34" charset="0"/>
              </a:rPr>
              <a:t>, sử dụng từ </a:t>
            </a:r>
            <a:r>
              <a:rPr lang="vi-VN" sz="2700" i="1" dirty="0">
                <a:solidFill>
                  <a:srgbClr val="FFFFFF"/>
                </a:solidFill>
                <a:latin typeface="Arial" pitchFamily="34" charset="0"/>
                <a:cs typeface="Arial" pitchFamily="34" charset="0"/>
              </a:rPr>
              <a:t>thơ ngây</a:t>
            </a:r>
            <a:r>
              <a:rPr lang="vi-VN" sz="2700" dirty="0">
                <a:solidFill>
                  <a:srgbClr val="FFFFFF"/>
                </a:solidFill>
                <a:latin typeface="Arial" pitchFamily="34" charset="0"/>
                <a:cs typeface="Arial" pitchFamily="34" charset="0"/>
              </a:rPr>
              <a:t> </a:t>
            </a:r>
            <a:r>
              <a:rPr lang="fr-FR" sz="2700" dirty="0">
                <a:solidFill>
                  <a:srgbClr val="FFFFFF"/>
                </a:solidFill>
                <a:latin typeface="Arial" pitchFamily="34" charset="0"/>
                <a:cs typeface="Arial" pitchFamily="34" charset="0"/>
              </a:rPr>
              <a:t>– </a:t>
            </a:r>
            <a:r>
              <a:rPr lang="vi-VN" sz="2700" dirty="0">
                <a:solidFill>
                  <a:srgbClr val="FFFFFF"/>
                </a:solidFill>
                <a:latin typeface="Arial" pitchFamily="34" charset="0"/>
                <a:cs typeface="Arial" pitchFamily="34" charset="0"/>
              </a:rPr>
              <a:t>một tính từ thường dùng để nói về đặc điểm của con người, đặc biệt là trẻ em để nói về gió.</a:t>
            </a:r>
            <a:endParaRPr lang="vi-VN" sz="2700" dirty="0">
              <a:solidFill>
                <a:srgbClr val="FFFFFF"/>
              </a:solidFill>
              <a:latin typeface="Arial" pitchFamily="34" charset="0"/>
              <a:cs typeface="Arial" pitchFamily="34" charset="0"/>
            </a:endParaRPr>
          </a:p>
          <a:p>
            <a:pPr algn="just">
              <a:lnSpc>
                <a:spcPct val="150000"/>
              </a:lnSpc>
            </a:pPr>
            <a:r>
              <a:rPr lang="en-US" sz="2700" dirty="0">
                <a:solidFill>
                  <a:srgbClr val="FFFFFF"/>
                </a:solidFill>
                <a:latin typeface="Arial" pitchFamily="34" charset="0"/>
                <a:cs typeface="Arial" pitchFamily="34" charset="0"/>
                <a:sym typeface="Wingdings"/>
              </a:rPr>
              <a:t></a:t>
            </a:r>
            <a:r>
              <a:rPr lang="fr-FR" sz="2700" dirty="0">
                <a:solidFill>
                  <a:srgbClr val="FFFFFF"/>
                </a:solidFill>
                <a:latin typeface="Arial" pitchFamily="34" charset="0"/>
                <a:cs typeface="Arial" pitchFamily="34" charset="0"/>
              </a:rPr>
              <a:t> </a:t>
            </a:r>
            <a:r>
              <a:rPr lang="vi-VN" sz="2700" dirty="0">
                <a:solidFill>
                  <a:srgbClr val="FFC000"/>
                </a:solidFill>
                <a:latin typeface="Arial" pitchFamily="34" charset="0"/>
                <a:cs typeface="Arial" pitchFamily="34" charset="0"/>
              </a:rPr>
              <a:t>Tác dụng</a:t>
            </a:r>
            <a:r>
              <a:rPr lang="fr-FR" sz="2700" dirty="0">
                <a:solidFill>
                  <a:srgbClr val="FFC000"/>
                </a:solidFill>
                <a:latin typeface="Arial" pitchFamily="34" charset="0"/>
                <a:cs typeface="Arial" pitchFamily="34" charset="0"/>
              </a:rPr>
              <a:t>: </a:t>
            </a:r>
            <a:r>
              <a:rPr lang="vi-VN" sz="2700" dirty="0">
                <a:solidFill>
                  <a:srgbClr val="FFFFFF"/>
                </a:solidFill>
                <a:latin typeface="Arial" pitchFamily="34" charset="0"/>
                <a:cs typeface="Arial" pitchFamily="34" charset="0"/>
              </a:rPr>
              <a:t>khiến làn gió mang vẻ đáng yêu, hồn nhiên như trẻ thơ</a:t>
            </a:r>
            <a:r>
              <a:rPr lang="fr-FR" sz="2700" dirty="0">
                <a:solidFill>
                  <a:srgbClr val="FFFFFF"/>
                </a:solidFill>
                <a:latin typeface="Arial" pitchFamily="34" charset="0"/>
                <a:cs typeface="Arial" pitchFamily="34" charset="0"/>
              </a:rPr>
              <a:t>.</a:t>
            </a:r>
            <a:endParaRPr lang="vi-VN" sz="27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088239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0317313" y="127981"/>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9" name="组合 52"/>
          <p:cNvGrpSpPr/>
          <p:nvPr/>
        </p:nvGrpSpPr>
        <p:grpSpPr>
          <a:xfrm>
            <a:off x="117342" y="192260"/>
            <a:ext cx="1675932" cy="1512227"/>
            <a:chOff x="7764463" y="536575"/>
            <a:chExt cx="1300163" cy="1173163"/>
          </a:xfrm>
          <a:solidFill>
            <a:schemeClr val="accent2"/>
          </a:solidFill>
        </p:grpSpPr>
        <p:sp>
          <p:nvSpPr>
            <p:cNvPr id="10"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9" name="组合 62"/>
          <p:cNvGrpSpPr/>
          <p:nvPr/>
        </p:nvGrpSpPr>
        <p:grpSpPr>
          <a:xfrm>
            <a:off x="117342" y="5854830"/>
            <a:ext cx="1648263" cy="861423"/>
            <a:chOff x="10112283" y="4643438"/>
            <a:chExt cx="1403350" cy="733425"/>
          </a:xfrm>
          <a:solidFill>
            <a:schemeClr val="accent2"/>
          </a:solidFill>
        </p:grpSpPr>
        <p:sp>
          <p:nvSpPr>
            <p:cNvPr id="20"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8" name="组合 71"/>
          <p:cNvGrpSpPr/>
          <p:nvPr/>
        </p:nvGrpSpPr>
        <p:grpSpPr>
          <a:xfrm>
            <a:off x="10382556" y="5581619"/>
            <a:ext cx="1616960" cy="1153351"/>
            <a:chOff x="3136900" y="5457825"/>
            <a:chExt cx="1235075" cy="863600"/>
          </a:xfrm>
          <a:solidFill>
            <a:schemeClr val="accent2"/>
          </a:solidFill>
        </p:grpSpPr>
        <p:sp>
          <p:nvSpPr>
            <p:cNvPr id="29"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3"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5" name="Rectangle 34"/>
          <p:cNvSpPr/>
          <p:nvPr/>
        </p:nvSpPr>
        <p:spPr>
          <a:xfrm>
            <a:off x="1227077" y="1316765"/>
            <a:ext cx="2298059" cy="851448"/>
          </a:xfrm>
          <a:prstGeom prst="rect">
            <a:avLst/>
          </a:prstGeom>
        </p:spPr>
        <p:txBody>
          <a:bodyPr wrap="none" lIns="121917" tIns="60958" rIns="121917" bIns="60958">
            <a:spAutoFit/>
          </a:bodyPr>
          <a:lstStyle/>
          <a:p>
            <a:pPr algn="just">
              <a:lnSpc>
                <a:spcPct val="150000"/>
              </a:lnSpc>
            </a:pPr>
            <a:r>
              <a:rPr lang="vi-VN" sz="3600" b="1" dirty="0">
                <a:solidFill>
                  <a:srgbClr val="FFFF00"/>
                </a:solidFill>
                <a:latin typeface="Arial" pitchFamily="34" charset="0"/>
                <a:cs typeface="Arial" pitchFamily="34" charset="0"/>
              </a:rPr>
              <a:t>II. Bài tập</a:t>
            </a:r>
            <a:endParaRPr lang="vi-VN" sz="3600" b="1" dirty="0">
              <a:solidFill>
                <a:srgbClr val="FFFF00"/>
              </a:solidFill>
              <a:latin typeface="Arial" pitchFamily="34" charset="0"/>
              <a:cs typeface="Arial" pitchFamily="34" charset="0"/>
            </a:endParaRPr>
          </a:p>
        </p:txBody>
      </p:sp>
      <p:sp>
        <p:nvSpPr>
          <p:cNvPr id="37" name="Rectangle 36"/>
          <p:cNvSpPr/>
          <p:nvPr/>
        </p:nvSpPr>
        <p:spPr>
          <a:xfrm>
            <a:off x="719402" y="2168213"/>
            <a:ext cx="10600295" cy="2539089"/>
          </a:xfrm>
          <a:prstGeom prst="rect">
            <a:avLst/>
          </a:prstGeom>
        </p:spPr>
        <p:txBody>
          <a:bodyPr wrap="square" lIns="121917" tIns="60958" rIns="121917" bIns="60958">
            <a:spAutoFit/>
          </a:bodyPr>
          <a:lstStyle/>
          <a:p>
            <a:pPr algn="just">
              <a:lnSpc>
                <a:spcPct val="150000"/>
              </a:lnSpc>
            </a:pPr>
            <a:r>
              <a:rPr lang="vi-VN" sz="2700" b="1" dirty="0">
                <a:solidFill>
                  <a:srgbClr val="FFFFFF"/>
                </a:solidFill>
              </a:rPr>
              <a:t>5</a:t>
            </a:r>
            <a:r>
              <a:rPr lang="vi-VN" sz="2700" b="1" dirty="0">
                <a:solidFill>
                  <a:srgbClr val="FFFFFF"/>
                </a:solidFill>
              </a:rPr>
              <a:t>. Hãy ghi lại những dòng thơ sử dụng biện pháp tu từ điệp ngữ và nêu tác dụng của việc sử dụng biện pháp tu từ đó trong đoạn thơ từ </a:t>
            </a:r>
            <a:r>
              <a:rPr lang="vi-VN" sz="2700" b="1" i="1" dirty="0">
                <a:solidFill>
                  <a:srgbClr val="FFFFFF"/>
                </a:solidFill>
              </a:rPr>
              <a:t>Nhưng còn cần cho trẻ</a:t>
            </a:r>
            <a:r>
              <a:rPr lang="vi-VN" sz="2700" b="1" dirty="0">
                <a:solidFill>
                  <a:srgbClr val="FFFFFF"/>
                </a:solidFill>
              </a:rPr>
              <a:t> đến </a:t>
            </a:r>
            <a:r>
              <a:rPr lang="vi-VN" sz="2700" b="1" i="1" dirty="0">
                <a:solidFill>
                  <a:srgbClr val="FFFFFF"/>
                </a:solidFill>
              </a:rPr>
              <a:t>Từ bãi sông cát vắng</a:t>
            </a:r>
            <a:r>
              <a:rPr lang="vi-VN" sz="2700" b="1" dirty="0">
                <a:solidFill>
                  <a:srgbClr val="FFFFFF"/>
                </a:solidFill>
              </a:rPr>
              <a:t>.</a:t>
            </a:r>
          </a:p>
        </p:txBody>
      </p:sp>
    </p:spTree>
    <p:extLst>
      <p:ext uri="{BB962C8B-B14F-4D97-AF65-F5344CB8AC3E}">
        <p14:creationId xmlns:p14="http://schemas.microsoft.com/office/powerpoint/2010/main" val="757440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0317313" y="127981"/>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9" name="组合 52"/>
          <p:cNvGrpSpPr/>
          <p:nvPr/>
        </p:nvGrpSpPr>
        <p:grpSpPr>
          <a:xfrm>
            <a:off x="117342" y="192260"/>
            <a:ext cx="1675932" cy="1512227"/>
            <a:chOff x="7764463" y="536575"/>
            <a:chExt cx="1300163" cy="1173163"/>
          </a:xfrm>
          <a:solidFill>
            <a:schemeClr val="accent2"/>
          </a:solidFill>
        </p:grpSpPr>
        <p:sp>
          <p:nvSpPr>
            <p:cNvPr id="10"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9" name="组合 62"/>
          <p:cNvGrpSpPr/>
          <p:nvPr/>
        </p:nvGrpSpPr>
        <p:grpSpPr>
          <a:xfrm>
            <a:off x="117342" y="5854830"/>
            <a:ext cx="1648263" cy="861423"/>
            <a:chOff x="10112283" y="4643438"/>
            <a:chExt cx="1403350" cy="733425"/>
          </a:xfrm>
          <a:solidFill>
            <a:schemeClr val="accent2"/>
          </a:solidFill>
        </p:grpSpPr>
        <p:sp>
          <p:nvSpPr>
            <p:cNvPr id="20"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8" name="组合 71"/>
          <p:cNvGrpSpPr/>
          <p:nvPr/>
        </p:nvGrpSpPr>
        <p:grpSpPr>
          <a:xfrm>
            <a:off x="10382556" y="5581619"/>
            <a:ext cx="1616960" cy="1153351"/>
            <a:chOff x="3136900" y="5457825"/>
            <a:chExt cx="1235075" cy="863600"/>
          </a:xfrm>
          <a:solidFill>
            <a:schemeClr val="accent2"/>
          </a:solidFill>
        </p:grpSpPr>
        <p:sp>
          <p:nvSpPr>
            <p:cNvPr id="29"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3"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4" name="Rectangle 33"/>
          <p:cNvSpPr/>
          <p:nvPr/>
        </p:nvSpPr>
        <p:spPr>
          <a:xfrm>
            <a:off x="1582810" y="1288616"/>
            <a:ext cx="2067227" cy="770528"/>
          </a:xfrm>
          <a:prstGeom prst="rect">
            <a:avLst/>
          </a:prstGeom>
        </p:spPr>
        <p:txBody>
          <a:bodyPr wrap="none" lIns="121917" tIns="60958" rIns="121917" bIns="60958">
            <a:spAutoFit/>
          </a:bodyPr>
          <a:lstStyle/>
          <a:p>
            <a:pPr algn="just">
              <a:lnSpc>
                <a:spcPct val="150000"/>
              </a:lnSpc>
            </a:pPr>
            <a:r>
              <a:rPr lang="vi-VN" sz="3200" b="1" dirty="0">
                <a:solidFill>
                  <a:srgbClr val="FFFF00"/>
                </a:solidFill>
                <a:latin typeface="Arial" pitchFamily="34" charset="0"/>
                <a:cs typeface="Arial" pitchFamily="34" charset="0"/>
              </a:rPr>
              <a:t>II. Bài tập</a:t>
            </a:r>
            <a:endParaRPr lang="vi-VN" sz="3200" b="1" dirty="0">
              <a:solidFill>
                <a:srgbClr val="FFFF00"/>
              </a:solidFill>
              <a:latin typeface="Arial" pitchFamily="34" charset="0"/>
              <a:cs typeface="Arial" pitchFamily="34" charset="0"/>
            </a:endParaRPr>
          </a:p>
        </p:txBody>
      </p:sp>
      <p:sp>
        <p:nvSpPr>
          <p:cNvPr id="35" name="Rectangle 34"/>
          <p:cNvSpPr/>
          <p:nvPr/>
        </p:nvSpPr>
        <p:spPr>
          <a:xfrm>
            <a:off x="719402" y="1892829"/>
            <a:ext cx="10600295" cy="746354"/>
          </a:xfrm>
          <a:prstGeom prst="rect">
            <a:avLst/>
          </a:prstGeom>
        </p:spPr>
        <p:txBody>
          <a:bodyPr wrap="square" lIns="121917" tIns="60958" rIns="121917" bIns="60958">
            <a:spAutoFit/>
          </a:bodyPr>
          <a:lstStyle/>
          <a:p>
            <a:pPr algn="just">
              <a:lnSpc>
                <a:spcPct val="150000"/>
              </a:lnSpc>
            </a:pPr>
            <a:r>
              <a:rPr lang="vi-VN" sz="2700" dirty="0">
                <a:solidFill>
                  <a:srgbClr val="FFFFFF"/>
                </a:solidFill>
              </a:rPr>
              <a:t>5</a:t>
            </a:r>
            <a:r>
              <a:rPr lang="vi-VN" sz="2700" dirty="0">
                <a:solidFill>
                  <a:srgbClr val="FFFFFF"/>
                </a:solidFill>
              </a:rPr>
              <a:t>. </a:t>
            </a:r>
          </a:p>
        </p:txBody>
      </p:sp>
      <p:sp>
        <p:nvSpPr>
          <p:cNvPr id="36" name="TextBox 35"/>
          <p:cNvSpPr txBox="1"/>
          <p:nvPr/>
        </p:nvSpPr>
        <p:spPr>
          <a:xfrm>
            <a:off x="1582810" y="1892830"/>
            <a:ext cx="4800533" cy="3862592"/>
          </a:xfrm>
          <a:prstGeom prst="rect">
            <a:avLst/>
          </a:prstGeom>
          <a:noFill/>
        </p:spPr>
        <p:txBody>
          <a:bodyPr wrap="square" lIns="121917" tIns="60958" rIns="121917" bIns="60958" rtlCol="0">
            <a:spAutoFit/>
          </a:bodyPr>
          <a:lstStyle/>
          <a:p>
            <a:pPr algn="just">
              <a:lnSpc>
                <a:spcPct val="150000"/>
              </a:lnSpc>
            </a:pPr>
            <a:r>
              <a:rPr lang="vi-VN" sz="2700" dirty="0">
                <a:solidFill>
                  <a:srgbClr val="FFFFFF"/>
                </a:solidFill>
              </a:rPr>
              <a:t>Nhưng còn cần cho trẻ</a:t>
            </a:r>
          </a:p>
          <a:p>
            <a:pPr algn="just">
              <a:lnSpc>
                <a:spcPct val="150000"/>
              </a:lnSpc>
            </a:pPr>
            <a:r>
              <a:rPr lang="vi-VN" sz="2700" dirty="0">
                <a:solidFill>
                  <a:srgbClr val="FFFFFF"/>
                </a:solidFill>
              </a:rPr>
              <a:t>Tình yêu và lời ru</a:t>
            </a:r>
          </a:p>
          <a:p>
            <a:pPr algn="just">
              <a:lnSpc>
                <a:spcPct val="150000"/>
              </a:lnSpc>
            </a:pPr>
            <a:r>
              <a:rPr lang="vi-VN" sz="2700" dirty="0">
                <a:solidFill>
                  <a:srgbClr val="FFFFFF"/>
                </a:solidFill>
              </a:rPr>
              <a:t>Cho nên mẹ sinh ra</a:t>
            </a:r>
          </a:p>
          <a:p>
            <a:pPr algn="just">
              <a:lnSpc>
                <a:spcPct val="150000"/>
              </a:lnSpc>
            </a:pPr>
            <a:r>
              <a:rPr lang="vi-VN" sz="2700" dirty="0">
                <a:solidFill>
                  <a:srgbClr val="FFFFFF"/>
                </a:solidFill>
              </a:rPr>
              <a:t>Để bế bồng chăm sóc</a:t>
            </a:r>
          </a:p>
          <a:p>
            <a:pPr algn="just">
              <a:lnSpc>
                <a:spcPct val="150000"/>
              </a:lnSpc>
            </a:pPr>
            <a:r>
              <a:rPr lang="vi-VN" sz="2700" dirty="0">
                <a:solidFill>
                  <a:srgbClr val="FFFFFF"/>
                </a:solidFill>
              </a:rPr>
              <a:t>Mẹ mang về tiếng hát</a:t>
            </a:r>
          </a:p>
          <a:p>
            <a:pPr algn="just">
              <a:lnSpc>
                <a:spcPct val="150000"/>
              </a:lnSpc>
            </a:pPr>
            <a:r>
              <a:rPr lang="vi-VN" sz="2700" dirty="0">
                <a:solidFill>
                  <a:srgbClr val="FFFFFF"/>
                </a:solidFill>
              </a:rPr>
              <a:t>Từ cái bống cái bang</a:t>
            </a:r>
          </a:p>
        </p:txBody>
      </p:sp>
      <p:sp>
        <p:nvSpPr>
          <p:cNvPr id="37" name="Rectangle 36"/>
          <p:cNvSpPr/>
          <p:nvPr/>
        </p:nvSpPr>
        <p:spPr>
          <a:xfrm>
            <a:off x="6336704" y="1892830"/>
            <a:ext cx="6096000" cy="3862592"/>
          </a:xfrm>
          <a:prstGeom prst="rect">
            <a:avLst/>
          </a:prstGeom>
        </p:spPr>
        <p:txBody>
          <a:bodyPr lIns="121917" tIns="60958" rIns="121917" bIns="60958">
            <a:spAutoFit/>
          </a:bodyPr>
          <a:lstStyle/>
          <a:p>
            <a:pPr algn="just">
              <a:lnSpc>
                <a:spcPct val="150000"/>
              </a:lnSpc>
            </a:pPr>
            <a:r>
              <a:rPr lang="vi-VN" sz="2700" dirty="0">
                <a:solidFill>
                  <a:srgbClr val="FFFFFF"/>
                </a:solidFill>
              </a:rPr>
              <a:t>Từ cái hoa rất thơm</a:t>
            </a:r>
          </a:p>
          <a:p>
            <a:pPr algn="just">
              <a:lnSpc>
                <a:spcPct val="150000"/>
              </a:lnSpc>
            </a:pPr>
            <a:r>
              <a:rPr lang="vi-VN" sz="2700" dirty="0">
                <a:solidFill>
                  <a:srgbClr val="FFFFFF"/>
                </a:solidFill>
              </a:rPr>
              <a:t>Từ cánh cò rất trắng</a:t>
            </a:r>
          </a:p>
          <a:p>
            <a:pPr algn="just">
              <a:lnSpc>
                <a:spcPct val="150000"/>
              </a:lnSpc>
            </a:pPr>
            <a:r>
              <a:rPr lang="vi-VN" sz="2700" dirty="0">
                <a:solidFill>
                  <a:srgbClr val="FFFFFF"/>
                </a:solidFill>
              </a:rPr>
              <a:t>Từ vị gừng rất đắng</a:t>
            </a:r>
          </a:p>
          <a:p>
            <a:pPr algn="just">
              <a:lnSpc>
                <a:spcPct val="150000"/>
              </a:lnSpc>
            </a:pPr>
            <a:r>
              <a:rPr lang="vi-VN" sz="2700" dirty="0">
                <a:solidFill>
                  <a:srgbClr val="FFFFFF"/>
                </a:solidFill>
              </a:rPr>
              <a:t>Từ vết lấm chưa khô</a:t>
            </a:r>
          </a:p>
          <a:p>
            <a:pPr algn="just">
              <a:lnSpc>
                <a:spcPct val="150000"/>
              </a:lnSpc>
            </a:pPr>
            <a:r>
              <a:rPr lang="vi-VN" sz="2700" dirty="0">
                <a:solidFill>
                  <a:srgbClr val="FFFFFF"/>
                </a:solidFill>
              </a:rPr>
              <a:t>Từ đầu nguồn cơn mưa</a:t>
            </a:r>
          </a:p>
          <a:p>
            <a:pPr algn="just">
              <a:lnSpc>
                <a:spcPct val="150000"/>
              </a:lnSpc>
            </a:pPr>
            <a:r>
              <a:rPr lang="vi-VN" sz="2700" dirty="0">
                <a:solidFill>
                  <a:srgbClr val="FFFFFF"/>
                </a:solidFill>
              </a:rPr>
              <a:t>Từ bãi sông cát vắng...</a:t>
            </a:r>
          </a:p>
        </p:txBody>
      </p:sp>
      <p:sp>
        <p:nvSpPr>
          <p:cNvPr id="38" name="TextBox 37"/>
          <p:cNvSpPr txBox="1"/>
          <p:nvPr/>
        </p:nvSpPr>
        <p:spPr>
          <a:xfrm>
            <a:off x="1583499" y="4965171"/>
            <a:ext cx="1248139" cy="669346"/>
          </a:xfrm>
          <a:prstGeom prst="rect">
            <a:avLst/>
          </a:prstGeom>
          <a:noFill/>
        </p:spPr>
        <p:txBody>
          <a:bodyPr wrap="square" lIns="121917" tIns="60958" rIns="121917" bIns="60958" rtlCol="0">
            <a:spAutoFit/>
          </a:bodyPr>
          <a:lstStyle/>
          <a:p>
            <a:pPr algn="just">
              <a:lnSpc>
                <a:spcPct val="150000"/>
              </a:lnSpc>
            </a:pPr>
            <a:r>
              <a:rPr lang="vi-VN" sz="2700" u="sng" dirty="0">
                <a:solidFill>
                  <a:srgbClr val="FFFF00"/>
                </a:solidFill>
              </a:rPr>
              <a:t>Từ cái</a:t>
            </a:r>
            <a:endParaRPr lang="vi-VN" sz="2700" u="sng" dirty="0">
              <a:solidFill>
                <a:srgbClr val="FFFF00"/>
              </a:solidFill>
            </a:endParaRPr>
          </a:p>
        </p:txBody>
      </p:sp>
      <p:sp>
        <p:nvSpPr>
          <p:cNvPr id="39" name="TextBox 38"/>
          <p:cNvSpPr txBox="1"/>
          <p:nvPr/>
        </p:nvSpPr>
        <p:spPr>
          <a:xfrm>
            <a:off x="6322662" y="1892830"/>
            <a:ext cx="3980609" cy="3862592"/>
          </a:xfrm>
          <a:prstGeom prst="rect">
            <a:avLst/>
          </a:prstGeom>
          <a:noFill/>
        </p:spPr>
        <p:txBody>
          <a:bodyPr wrap="square" lIns="121917" tIns="60958" rIns="121917" bIns="60958" rtlCol="0">
            <a:spAutoFit/>
          </a:bodyPr>
          <a:lstStyle/>
          <a:p>
            <a:pPr algn="just">
              <a:lnSpc>
                <a:spcPct val="150000"/>
              </a:lnSpc>
            </a:pPr>
            <a:r>
              <a:rPr lang="vi-VN" sz="2700" u="sng" dirty="0">
                <a:solidFill>
                  <a:srgbClr val="FFFF00"/>
                </a:solidFill>
              </a:rPr>
              <a:t>Từ cái</a:t>
            </a:r>
            <a:r>
              <a:rPr lang="vi-VN" sz="2700" dirty="0">
                <a:solidFill>
                  <a:srgbClr val="FFFF00"/>
                </a:solidFill>
              </a:rPr>
              <a:t>        </a:t>
            </a:r>
            <a:r>
              <a:rPr lang="vi-VN" sz="2700" u="sng" dirty="0">
                <a:solidFill>
                  <a:srgbClr val="FFFF00"/>
                </a:solidFill>
              </a:rPr>
              <a:t>rất</a:t>
            </a:r>
          </a:p>
          <a:p>
            <a:pPr algn="just">
              <a:lnSpc>
                <a:spcPct val="150000"/>
              </a:lnSpc>
            </a:pPr>
            <a:r>
              <a:rPr lang="vi-VN" sz="2700" u="sng" dirty="0">
                <a:solidFill>
                  <a:srgbClr val="FFFF00"/>
                </a:solidFill>
              </a:rPr>
              <a:t>Từ</a:t>
            </a:r>
            <a:r>
              <a:rPr lang="vi-VN" sz="2700" dirty="0">
                <a:solidFill>
                  <a:srgbClr val="FFFF00"/>
                </a:solidFill>
              </a:rPr>
              <a:t>               </a:t>
            </a:r>
            <a:r>
              <a:rPr lang="vi-VN" sz="2700" u="sng" dirty="0">
                <a:solidFill>
                  <a:srgbClr val="FFFF00"/>
                </a:solidFill>
              </a:rPr>
              <a:t>rất</a:t>
            </a:r>
          </a:p>
          <a:p>
            <a:pPr algn="just">
              <a:lnSpc>
                <a:spcPct val="150000"/>
              </a:lnSpc>
            </a:pPr>
            <a:r>
              <a:rPr lang="vi-VN" sz="2700" u="sng" dirty="0">
                <a:solidFill>
                  <a:srgbClr val="FFFF00"/>
                </a:solidFill>
              </a:rPr>
              <a:t>Từ</a:t>
            </a:r>
            <a:r>
              <a:rPr lang="vi-VN" sz="2700" dirty="0">
                <a:solidFill>
                  <a:srgbClr val="FFFF00"/>
                </a:solidFill>
              </a:rPr>
              <a:t>              </a:t>
            </a:r>
            <a:r>
              <a:rPr lang="vi-VN" sz="2700" u="sng" dirty="0">
                <a:solidFill>
                  <a:srgbClr val="FFFF00"/>
                </a:solidFill>
              </a:rPr>
              <a:t>rất</a:t>
            </a:r>
          </a:p>
          <a:p>
            <a:pPr algn="just">
              <a:lnSpc>
                <a:spcPct val="150000"/>
              </a:lnSpc>
            </a:pPr>
            <a:r>
              <a:rPr lang="vi-VN" sz="2700" u="sng" dirty="0">
                <a:solidFill>
                  <a:srgbClr val="FFFF00"/>
                </a:solidFill>
              </a:rPr>
              <a:t>Từ</a:t>
            </a:r>
          </a:p>
          <a:p>
            <a:pPr algn="just">
              <a:lnSpc>
                <a:spcPct val="150000"/>
              </a:lnSpc>
            </a:pPr>
            <a:r>
              <a:rPr lang="vi-VN" sz="2700" u="sng" dirty="0">
                <a:solidFill>
                  <a:srgbClr val="FFFF00"/>
                </a:solidFill>
              </a:rPr>
              <a:t>Từ</a:t>
            </a:r>
          </a:p>
          <a:p>
            <a:pPr algn="just">
              <a:lnSpc>
                <a:spcPct val="150000"/>
              </a:lnSpc>
            </a:pPr>
            <a:r>
              <a:rPr lang="vi-VN" sz="2700" u="sng" dirty="0">
                <a:solidFill>
                  <a:srgbClr val="FFFF00"/>
                </a:solidFill>
              </a:rPr>
              <a:t>Từ</a:t>
            </a:r>
            <a:endParaRPr lang="vi-VN" sz="2700" u="sng" dirty="0">
              <a:solidFill>
                <a:srgbClr val="FFFF00"/>
              </a:solidFill>
            </a:endParaRPr>
          </a:p>
        </p:txBody>
      </p:sp>
    </p:spTree>
    <p:extLst>
      <p:ext uri="{BB962C8B-B14F-4D97-AF65-F5344CB8AC3E}">
        <p14:creationId xmlns:p14="http://schemas.microsoft.com/office/powerpoint/2010/main" val="2058700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6" name="组合 25"/>
          <p:cNvGrpSpPr/>
          <p:nvPr/>
        </p:nvGrpSpPr>
        <p:grpSpPr>
          <a:xfrm>
            <a:off x="10317313" y="127981"/>
            <a:ext cx="1670640" cy="1420723"/>
            <a:chOff x="4735513" y="1379538"/>
            <a:chExt cx="976313" cy="830263"/>
          </a:xfrm>
          <a:solidFill>
            <a:schemeClr val="accent2"/>
          </a:solidFill>
        </p:grpSpPr>
        <p:sp>
          <p:nvSpPr>
            <p:cNvPr id="7"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0"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3" name="组合 52"/>
          <p:cNvGrpSpPr/>
          <p:nvPr/>
        </p:nvGrpSpPr>
        <p:grpSpPr>
          <a:xfrm>
            <a:off x="117342" y="192260"/>
            <a:ext cx="1675932" cy="1512227"/>
            <a:chOff x="7764463" y="536575"/>
            <a:chExt cx="1300163" cy="1173163"/>
          </a:xfrm>
          <a:solidFill>
            <a:schemeClr val="accent2"/>
          </a:solidFill>
        </p:grpSpPr>
        <p:sp>
          <p:nvSpPr>
            <p:cNvPr id="14"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0"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32" name="组合 71"/>
          <p:cNvGrpSpPr/>
          <p:nvPr/>
        </p:nvGrpSpPr>
        <p:grpSpPr>
          <a:xfrm>
            <a:off x="10382556" y="5581619"/>
            <a:ext cx="1616960" cy="1153351"/>
            <a:chOff x="3136900" y="5457825"/>
            <a:chExt cx="1235075" cy="863600"/>
          </a:xfrm>
          <a:solidFill>
            <a:schemeClr val="accent2"/>
          </a:solidFill>
        </p:grpSpPr>
        <p:sp>
          <p:nvSpPr>
            <p:cNvPr id="33"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4"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5"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6"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7"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Biện pháp tu từ</a:t>
            </a:r>
            <a:endParaRPr lang="zh-CN" altLang="en-US" sz="4300" b="1" dirty="0">
              <a:solidFill>
                <a:srgbClr val="FFFFFF"/>
              </a:solidFill>
              <a:latin typeface="Arial" pitchFamily="34" charset="0"/>
              <a:ea typeface="inpin heiti" charset="-122"/>
              <a:cs typeface="Arial" pitchFamily="34" charset="0"/>
            </a:endParaRPr>
          </a:p>
        </p:txBody>
      </p:sp>
      <p:sp>
        <p:nvSpPr>
          <p:cNvPr id="38" name="Rectangle 37"/>
          <p:cNvSpPr/>
          <p:nvPr/>
        </p:nvSpPr>
        <p:spPr>
          <a:xfrm>
            <a:off x="1508836" y="1203900"/>
            <a:ext cx="1842806" cy="689608"/>
          </a:xfrm>
          <a:prstGeom prst="rect">
            <a:avLst/>
          </a:prstGeom>
        </p:spPr>
        <p:txBody>
          <a:bodyPr wrap="none" lIns="121917" tIns="60958" rIns="121917" bIns="60958">
            <a:spAutoFit/>
          </a:bodyPr>
          <a:lstStyle/>
          <a:p>
            <a:pPr algn="just">
              <a:lnSpc>
                <a:spcPct val="150000"/>
              </a:lnSpc>
            </a:pPr>
            <a:r>
              <a:rPr lang="vi-VN" sz="2800" b="1" dirty="0">
                <a:solidFill>
                  <a:srgbClr val="FFFF00"/>
                </a:solidFill>
                <a:latin typeface="Arial" pitchFamily="34" charset="0"/>
                <a:cs typeface="Arial" pitchFamily="34" charset="0"/>
              </a:rPr>
              <a:t>II. Bài tập</a:t>
            </a:r>
            <a:endParaRPr lang="vi-VN" sz="2800" b="1" dirty="0">
              <a:solidFill>
                <a:srgbClr val="FFFF00"/>
              </a:solidFill>
              <a:latin typeface="Arial" pitchFamily="34" charset="0"/>
              <a:cs typeface="Arial" pitchFamily="34" charset="0"/>
            </a:endParaRPr>
          </a:p>
        </p:txBody>
      </p:sp>
      <p:sp>
        <p:nvSpPr>
          <p:cNvPr id="39" name="Rectangle 38"/>
          <p:cNvSpPr/>
          <p:nvPr/>
        </p:nvSpPr>
        <p:spPr>
          <a:xfrm>
            <a:off x="719402" y="1892829"/>
            <a:ext cx="10600295" cy="5109087"/>
          </a:xfrm>
          <a:prstGeom prst="rect">
            <a:avLst/>
          </a:prstGeom>
        </p:spPr>
        <p:txBody>
          <a:bodyPr wrap="square" lIns="121917" tIns="60958" rIns="121917" bIns="60958">
            <a:spAutoFit/>
          </a:bodyPr>
          <a:lstStyle/>
          <a:p>
            <a:pPr algn="just">
              <a:lnSpc>
                <a:spcPct val="150000"/>
              </a:lnSpc>
            </a:pPr>
            <a:r>
              <a:rPr lang="vi-VN" sz="2700" dirty="0">
                <a:solidFill>
                  <a:srgbClr val="FFFFFF"/>
                </a:solidFill>
              </a:rPr>
              <a:t>5</a:t>
            </a:r>
            <a:r>
              <a:rPr lang="vi-VN" sz="2700" dirty="0">
                <a:solidFill>
                  <a:srgbClr val="FFFFFF"/>
                </a:solidFill>
              </a:rPr>
              <a:t>. </a:t>
            </a:r>
            <a:r>
              <a:rPr lang="vi-VN" sz="2700" dirty="0">
                <a:solidFill>
                  <a:srgbClr val="FFFFFF"/>
                </a:solidFill>
              </a:rPr>
              <a:t>- </a:t>
            </a:r>
            <a:r>
              <a:rPr lang="vi-VN" sz="2700" b="1" dirty="0">
                <a:solidFill>
                  <a:srgbClr val="FFC000"/>
                </a:solidFill>
              </a:rPr>
              <a:t>Những </a:t>
            </a:r>
            <a:r>
              <a:rPr lang="vi-VN" sz="2700" b="1" dirty="0">
                <a:solidFill>
                  <a:srgbClr val="FFC000"/>
                </a:solidFill>
              </a:rPr>
              <a:t>dòng thơ sử dụng biện pháp tu từ điệp </a:t>
            </a:r>
            <a:r>
              <a:rPr lang="vi-VN" sz="2700" b="1" dirty="0">
                <a:solidFill>
                  <a:srgbClr val="FFC000"/>
                </a:solidFill>
              </a:rPr>
              <a:t>ngữ</a:t>
            </a:r>
            <a:r>
              <a:rPr lang="vi-VN" sz="2700" dirty="0">
                <a:solidFill>
                  <a:srgbClr val="FFFFFF"/>
                </a:solidFill>
              </a:rPr>
              <a:t>: </a:t>
            </a:r>
            <a:r>
              <a:rPr lang="vi-VN" sz="2700" i="1" dirty="0">
                <a:solidFill>
                  <a:srgbClr val="FFFFFF"/>
                </a:solidFill>
              </a:rPr>
              <a:t>Từ cái bống cái bang... Từ bãi sông cát vắng</a:t>
            </a:r>
            <a:r>
              <a:rPr lang="vi-VN" sz="2700" dirty="0">
                <a:solidFill>
                  <a:srgbClr val="FFFFFF"/>
                </a:solidFill>
              </a:rPr>
              <a:t>.</a:t>
            </a:r>
          </a:p>
          <a:p>
            <a:pPr algn="just">
              <a:lnSpc>
                <a:spcPct val="150000"/>
              </a:lnSpc>
            </a:pPr>
            <a:r>
              <a:rPr lang="fr-FR" sz="2700" dirty="0">
                <a:solidFill>
                  <a:srgbClr val="FFFFFF"/>
                </a:solidFill>
                <a:latin typeface="Arial" pitchFamily="34" charset="0"/>
                <a:cs typeface="Arial" pitchFamily="34" charset="0"/>
              </a:rPr>
              <a:t>- </a:t>
            </a:r>
            <a:r>
              <a:rPr lang="vi-VN" sz="2700" b="1" dirty="0">
                <a:solidFill>
                  <a:srgbClr val="FFC000"/>
                </a:solidFill>
                <a:latin typeface="Arial" pitchFamily="34" charset="0"/>
                <a:cs typeface="Arial" pitchFamily="34" charset="0"/>
              </a:rPr>
              <a:t>Điệp ngữ trong các đoạn thơ là các từ ngữ</a:t>
            </a:r>
            <a:r>
              <a:rPr lang="fr-FR" sz="2700" b="1" dirty="0">
                <a:solidFill>
                  <a:srgbClr val="FFC000"/>
                </a:solidFill>
                <a:latin typeface="Arial" pitchFamily="34" charset="0"/>
                <a:cs typeface="Arial" pitchFamily="34" charset="0"/>
              </a:rPr>
              <a:t>:</a:t>
            </a:r>
            <a:endParaRPr lang="vi-VN" sz="2700" b="1" dirty="0">
              <a:solidFill>
                <a:srgbClr val="FFC000"/>
              </a:solidFill>
              <a:latin typeface="Arial" pitchFamily="34" charset="0"/>
              <a:cs typeface="Arial" pitchFamily="34" charset="0"/>
            </a:endParaRPr>
          </a:p>
          <a:p>
            <a:pPr algn="just">
              <a:lnSpc>
                <a:spcPct val="150000"/>
              </a:lnSpc>
            </a:pPr>
            <a:r>
              <a:rPr lang="fr-FR" sz="2700" dirty="0">
                <a:solidFill>
                  <a:srgbClr val="FFFFFF"/>
                </a:solidFill>
                <a:latin typeface="Arial" pitchFamily="34" charset="0"/>
                <a:cs typeface="Arial" pitchFamily="34" charset="0"/>
              </a:rPr>
              <a:t>+ </a:t>
            </a:r>
            <a:r>
              <a:rPr lang="fr-FR" sz="2700" dirty="0">
                <a:solidFill>
                  <a:srgbClr val="FFFFFF"/>
                </a:solidFill>
                <a:latin typeface="Arial" pitchFamily="34" charset="0"/>
                <a:cs typeface="Arial" pitchFamily="34" charset="0"/>
              </a:rPr>
              <a:t>“</a:t>
            </a:r>
            <a:r>
              <a:rPr lang="vi-VN" sz="2700" dirty="0">
                <a:solidFill>
                  <a:srgbClr val="FFFFFF"/>
                </a:solidFill>
                <a:latin typeface="Arial" pitchFamily="34" charset="0"/>
                <a:cs typeface="Arial" pitchFamily="34" charset="0"/>
              </a:rPr>
              <a:t>rất</a:t>
            </a:r>
            <a:r>
              <a:rPr lang="fr-FR" sz="2700" dirty="0">
                <a:solidFill>
                  <a:srgbClr val="FFFFFF"/>
                </a:solidFill>
                <a:latin typeface="Arial" pitchFamily="34" charset="0"/>
                <a:cs typeface="Arial" pitchFamily="34" charset="0"/>
              </a:rPr>
              <a:t>”</a:t>
            </a:r>
            <a:r>
              <a:rPr lang="vi-VN" sz="2700" dirty="0">
                <a:solidFill>
                  <a:srgbClr val="FFFFFF"/>
                </a:solidFill>
                <a:latin typeface="Arial" pitchFamily="34" charset="0"/>
                <a:cs typeface="Arial" pitchFamily="34" charset="0"/>
              </a:rPr>
              <a:t> </a:t>
            </a:r>
            <a:r>
              <a:rPr lang="vi-VN" sz="2700" dirty="0">
                <a:solidFill>
                  <a:srgbClr val="FFFFFF"/>
                </a:solidFill>
                <a:latin typeface="Arial" pitchFamily="34" charset="0"/>
                <a:cs typeface="Arial" pitchFamily="34" charset="0"/>
                <a:sym typeface="Wingdings" pitchFamily="2" charset="2"/>
              </a:rPr>
              <a:t> </a:t>
            </a:r>
            <a:r>
              <a:rPr lang="vi-VN" sz="2700" b="1" dirty="0">
                <a:solidFill>
                  <a:srgbClr val="FFC000"/>
                </a:solidFill>
                <a:latin typeface="Arial" pitchFamily="34" charset="0"/>
                <a:cs typeface="Arial" pitchFamily="34" charset="0"/>
                <a:sym typeface="Wingdings" pitchFamily="2" charset="2"/>
              </a:rPr>
              <a:t>Tác dụng</a:t>
            </a:r>
            <a:r>
              <a:rPr lang="vi-VN" sz="2700" dirty="0">
                <a:solidFill>
                  <a:srgbClr val="FFFFFF"/>
                </a:solidFill>
                <a:latin typeface="Arial" pitchFamily="34" charset="0"/>
                <a:cs typeface="Arial" pitchFamily="34" charset="0"/>
                <a:sym typeface="Wingdings" pitchFamily="2" charset="2"/>
              </a:rPr>
              <a:t>: </a:t>
            </a:r>
            <a:r>
              <a:rPr lang="vi-VN" sz="2700" dirty="0">
                <a:solidFill>
                  <a:srgbClr val="FFFFFF"/>
                </a:solidFill>
                <a:latin typeface="Arial" pitchFamily="34" charset="0"/>
                <a:cs typeface="Arial" pitchFamily="34" charset="0"/>
              </a:rPr>
              <a:t>Nhấn mạnh mức độ, tính chất của các sự vật có trong lời ru của mẹ.</a:t>
            </a:r>
            <a:endParaRPr lang="vi-VN" sz="2700" dirty="0">
              <a:solidFill>
                <a:srgbClr val="FFFFFF"/>
              </a:solidFill>
              <a:latin typeface="Arial" pitchFamily="34" charset="0"/>
              <a:cs typeface="Arial" pitchFamily="34" charset="0"/>
            </a:endParaRPr>
          </a:p>
          <a:p>
            <a:pPr algn="just">
              <a:lnSpc>
                <a:spcPct val="150000"/>
              </a:lnSpc>
            </a:pPr>
            <a:r>
              <a:rPr lang="fr-FR" sz="2700" dirty="0">
                <a:solidFill>
                  <a:srgbClr val="FFFFFF"/>
                </a:solidFill>
                <a:latin typeface="Arial" pitchFamily="34" charset="0"/>
                <a:cs typeface="Arial" pitchFamily="34" charset="0"/>
              </a:rPr>
              <a:t>+ </a:t>
            </a:r>
            <a:r>
              <a:rPr lang="fr-FR" sz="2700" dirty="0">
                <a:solidFill>
                  <a:srgbClr val="FFFFFF"/>
                </a:solidFill>
                <a:latin typeface="Arial" pitchFamily="34" charset="0"/>
                <a:cs typeface="Arial" pitchFamily="34" charset="0"/>
              </a:rPr>
              <a:t>“</a:t>
            </a:r>
            <a:r>
              <a:rPr lang="vi-VN" sz="2700" dirty="0">
                <a:solidFill>
                  <a:srgbClr val="FFFFFF"/>
                </a:solidFill>
                <a:latin typeface="Arial" pitchFamily="34" charset="0"/>
                <a:cs typeface="Arial" pitchFamily="34" charset="0"/>
              </a:rPr>
              <a:t>Từ cái</a:t>
            </a:r>
            <a:r>
              <a:rPr lang="fr-FR" sz="2700" dirty="0">
                <a:solidFill>
                  <a:srgbClr val="FFFFFF"/>
                </a:solidFill>
                <a:latin typeface="Arial" pitchFamily="34" charset="0"/>
                <a:cs typeface="Arial" pitchFamily="34" charset="0"/>
              </a:rPr>
              <a:t>…”, “</a:t>
            </a:r>
            <a:r>
              <a:rPr lang="vi-VN" sz="2700" dirty="0">
                <a:solidFill>
                  <a:srgbClr val="FFFFFF"/>
                </a:solidFill>
                <a:latin typeface="Arial" pitchFamily="34" charset="0"/>
                <a:cs typeface="Arial" pitchFamily="34" charset="0"/>
              </a:rPr>
              <a:t>Từ</a:t>
            </a:r>
            <a:r>
              <a:rPr lang="fr-FR" sz="2700" dirty="0">
                <a:solidFill>
                  <a:srgbClr val="FFFFFF"/>
                </a:solidFill>
                <a:latin typeface="Arial" pitchFamily="34" charset="0"/>
                <a:cs typeface="Arial" pitchFamily="34" charset="0"/>
              </a:rPr>
              <a:t>…”</a:t>
            </a:r>
            <a:r>
              <a:rPr lang="vi-VN" sz="2700" dirty="0">
                <a:solidFill>
                  <a:srgbClr val="FFFFFF"/>
                </a:solidFill>
                <a:latin typeface="Arial" pitchFamily="34" charset="0"/>
                <a:cs typeface="Arial" pitchFamily="34" charset="0"/>
              </a:rPr>
              <a:t> </a:t>
            </a:r>
            <a:r>
              <a:rPr lang="en-US" sz="2700" dirty="0">
                <a:solidFill>
                  <a:srgbClr val="FFFFFF"/>
                </a:solidFill>
                <a:latin typeface="Arial" pitchFamily="34" charset="0"/>
                <a:cs typeface="Arial" pitchFamily="34" charset="0"/>
                <a:sym typeface="Wingdings"/>
              </a:rPr>
              <a:t></a:t>
            </a:r>
            <a:r>
              <a:rPr lang="fr-FR" sz="2700" dirty="0">
                <a:solidFill>
                  <a:srgbClr val="FFFFFF"/>
                </a:solidFill>
                <a:latin typeface="Arial" pitchFamily="34" charset="0"/>
                <a:cs typeface="Arial" pitchFamily="34" charset="0"/>
              </a:rPr>
              <a:t> </a:t>
            </a:r>
            <a:r>
              <a:rPr lang="vi-VN" sz="2700" b="1" dirty="0">
                <a:solidFill>
                  <a:srgbClr val="FFC000"/>
                </a:solidFill>
                <a:latin typeface="Arial" pitchFamily="34" charset="0"/>
                <a:cs typeface="Arial" pitchFamily="34" charset="0"/>
              </a:rPr>
              <a:t>Tác dụng</a:t>
            </a:r>
            <a:r>
              <a:rPr lang="fr-FR" sz="2700" dirty="0">
                <a:solidFill>
                  <a:srgbClr val="FFFFFF"/>
                </a:solidFill>
                <a:latin typeface="Arial" pitchFamily="34" charset="0"/>
                <a:cs typeface="Arial" pitchFamily="34" charset="0"/>
              </a:rPr>
              <a:t>: </a:t>
            </a:r>
            <a:r>
              <a:rPr lang="en-US" sz="2700" dirty="0" smtClean="0">
                <a:solidFill>
                  <a:srgbClr val="FFFFFF"/>
                </a:solidFill>
                <a:latin typeface="Arial" pitchFamily="34" charset="0"/>
                <a:cs typeface="Arial" pitchFamily="34" charset="0"/>
              </a:rPr>
              <a:t>L</a:t>
            </a:r>
            <a:r>
              <a:rPr lang="vi-VN" sz="2700" dirty="0" smtClean="0">
                <a:solidFill>
                  <a:srgbClr val="FFFFFF"/>
                </a:solidFill>
                <a:latin typeface="Arial" pitchFamily="34" charset="0"/>
                <a:cs typeface="Arial" pitchFamily="34" charset="0"/>
              </a:rPr>
              <a:t>iệt </a:t>
            </a:r>
            <a:r>
              <a:rPr lang="vi-VN" sz="2700" dirty="0">
                <a:solidFill>
                  <a:srgbClr val="FFFFFF"/>
                </a:solidFill>
                <a:latin typeface="Arial" pitchFamily="34" charset="0"/>
                <a:cs typeface="Arial" pitchFamily="34" charset="0"/>
              </a:rPr>
              <a:t>kê lần lượt những hình ảnh phong phú trong lời ru của mẹ</a:t>
            </a:r>
            <a:r>
              <a:rPr lang="fr-FR" sz="2700" dirty="0">
                <a:solidFill>
                  <a:srgbClr val="FFFFFF"/>
                </a:solidFill>
                <a:latin typeface="Arial" pitchFamily="34" charset="0"/>
                <a:cs typeface="Arial" pitchFamily="34" charset="0"/>
              </a:rPr>
              <a:t>: </a:t>
            </a:r>
            <a:r>
              <a:rPr lang="fr-FR" sz="2700" dirty="0">
                <a:solidFill>
                  <a:srgbClr val="FFFFFF"/>
                </a:solidFill>
                <a:latin typeface="Arial" pitchFamily="34" charset="0"/>
                <a:cs typeface="Arial" pitchFamily="34" charset="0"/>
              </a:rPr>
              <a:t>là </a:t>
            </a:r>
            <a:r>
              <a:rPr lang="vi-VN" sz="2700" dirty="0">
                <a:solidFill>
                  <a:srgbClr val="FFFFFF"/>
                </a:solidFill>
                <a:latin typeface="Arial" pitchFamily="34" charset="0"/>
                <a:cs typeface="Arial" pitchFamily="34" charset="0"/>
              </a:rPr>
              <a:t>những hình ảnh nổi bật trong kho tàng văn hóa dân tộc</a:t>
            </a:r>
            <a:r>
              <a:rPr lang="fr-FR" sz="2700" dirty="0">
                <a:solidFill>
                  <a:srgbClr val="FFFFFF"/>
                </a:solidFill>
                <a:latin typeface="Arial" pitchFamily="34" charset="0"/>
                <a:cs typeface="Arial" pitchFamily="34" charset="0"/>
              </a:rPr>
              <a:t>.</a:t>
            </a:r>
            <a:endParaRPr lang="vi-VN" sz="27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321378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矩形 69"/>
          <p:cNvSpPr>
            <a:spLocks noChangeArrowheads="1"/>
          </p:cNvSpPr>
          <p:nvPr/>
        </p:nvSpPr>
        <p:spPr bwMode="auto">
          <a:xfrm>
            <a:off x="3268365" y="1958108"/>
            <a:ext cx="12769419" cy="1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vi-VN" altLang="zh-CN" sz="6600" b="1" dirty="0">
                <a:blipFill>
                  <a:blip r:embed="rId2"/>
                  <a:stretch>
                    <a:fillRect/>
                  </a:stretch>
                </a:blipFill>
                <a:latin typeface="Arial" pitchFamily="34" charset="0"/>
                <a:ea typeface="inpin heiti" charset="-122"/>
                <a:cs typeface="Arial" pitchFamily="34" charset="0"/>
              </a:rPr>
              <a:t>LUYỆN TẬP</a:t>
            </a:r>
            <a:endParaRPr lang="zh-CN" altLang="en-US" sz="6600" b="1" dirty="0">
              <a:blipFill>
                <a:blip r:embed="rId2"/>
                <a:stretch>
                  <a:fillRect/>
                </a:stretch>
              </a:blipFill>
              <a:latin typeface="Arial" pitchFamily="34" charset="0"/>
              <a:ea typeface="inpin heiti" charset="-122"/>
              <a:cs typeface="Arial" pitchFamily="34" charset="0"/>
            </a:endParaRPr>
          </a:p>
        </p:txBody>
      </p:sp>
      <p:pic>
        <p:nvPicPr>
          <p:cNvPr id="3"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412" y="3096877"/>
            <a:ext cx="7205487" cy="1207011"/>
          </a:xfrm>
          <a:prstGeom prst="rect">
            <a:avLst/>
          </a:prstGeom>
        </p:spPr>
      </p:pic>
      <p:pic>
        <p:nvPicPr>
          <p:cNvPr id="4"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9336486">
            <a:off x="7949125" y="45141"/>
            <a:ext cx="5647018" cy="1882434"/>
          </a:xfrm>
          <a:prstGeom prst="rect">
            <a:avLst/>
          </a:prstGeom>
        </p:spPr>
      </p:pic>
      <p:pic>
        <p:nvPicPr>
          <p:cNvPr id="5"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l="4864" r="17752" b="22616"/>
          <a:stretch>
            <a:fillRect/>
          </a:stretch>
        </p:blipFill>
        <p:spPr>
          <a:xfrm rot="176892" flipH="1">
            <a:off x="9730980" y="2864260"/>
            <a:ext cx="2361371" cy="3935618"/>
          </a:xfrm>
          <a:prstGeom prst="rect">
            <a:avLst/>
          </a:prstGeom>
        </p:spPr>
      </p:pic>
      <p:pic>
        <p:nvPicPr>
          <p:cNvPr id="6"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86315">
            <a:off x="396497" y="501656"/>
            <a:ext cx="1995102" cy="2466897"/>
          </a:xfrm>
          <a:prstGeom prst="rect">
            <a:avLst/>
          </a:prstGeom>
        </p:spPr>
      </p:pic>
    </p:spTree>
    <p:extLst>
      <p:ext uri="{BB962C8B-B14F-4D97-AF65-F5344CB8AC3E}">
        <p14:creationId xmlns:p14="http://schemas.microsoft.com/office/powerpoint/2010/main" val="3611625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229357" y="1840965"/>
            <a:ext cx="11770159" cy="1277269"/>
          </a:xfrm>
          <a:prstGeom prst="rect">
            <a:avLst/>
          </a:prstGeom>
        </p:spPr>
        <p:style>
          <a:lnRef idx="2">
            <a:schemeClr val="accent6"/>
          </a:lnRef>
          <a:fillRef idx="1">
            <a:schemeClr val="lt1"/>
          </a:fillRef>
          <a:effectRef idx="0">
            <a:schemeClr val="accent6"/>
          </a:effectRef>
          <a:fontRef idx="minor">
            <a:schemeClr val="dk1"/>
          </a:fontRef>
        </p:style>
        <p:txBody>
          <a:bodyPr wrap="square" lIns="121917" tIns="60958" rIns="121917" bIns="60958">
            <a:spAutoFit/>
          </a:bodyPr>
          <a:lstStyle/>
          <a:p>
            <a:pPr algn="just">
              <a:lnSpc>
                <a:spcPct val="150000"/>
              </a:lnSpc>
            </a:pPr>
            <a:r>
              <a:rPr lang="vi-VN" sz="2500" b="1" dirty="0">
                <a:solidFill>
                  <a:schemeClr val="tx1"/>
                </a:solidFill>
                <a:latin typeface="Arial" pitchFamily="34" charset="0"/>
                <a:cs typeface="Arial" pitchFamily="34" charset="0"/>
              </a:rPr>
              <a:t>V</a:t>
            </a:r>
            <a:r>
              <a:rPr lang="nl-NL" sz="2500" b="1" dirty="0">
                <a:solidFill>
                  <a:schemeClr val="tx1"/>
                </a:solidFill>
                <a:latin typeface="Arial" pitchFamily="34" charset="0"/>
                <a:cs typeface="Arial" pitchFamily="34" charset="0"/>
              </a:rPr>
              <a:t>iết </a:t>
            </a:r>
            <a:r>
              <a:rPr lang="nl-NL" sz="2500" b="1" dirty="0">
                <a:solidFill>
                  <a:schemeClr val="tx1"/>
                </a:solidFill>
                <a:latin typeface="Arial" pitchFamily="34" charset="0"/>
                <a:cs typeface="Arial" pitchFamily="34" charset="0"/>
              </a:rPr>
              <a:t>đoạn văn (5 – 7 câu) </a:t>
            </a:r>
            <a:r>
              <a:rPr lang="nl-NL" sz="2500" b="1" dirty="0" smtClean="0">
                <a:solidFill>
                  <a:schemeClr val="tx1"/>
                </a:solidFill>
                <a:latin typeface="Arial" pitchFamily="34" charset="0"/>
                <a:cs typeface="Arial" pitchFamily="34" charset="0"/>
              </a:rPr>
              <a:t>với chủ đề tự chọn có </a:t>
            </a:r>
            <a:r>
              <a:rPr lang="nl-NL" sz="2500" b="1" dirty="0">
                <a:solidFill>
                  <a:schemeClr val="tx1"/>
                </a:solidFill>
                <a:latin typeface="Arial" pitchFamily="34" charset="0"/>
                <a:cs typeface="Arial" pitchFamily="34" charset="0"/>
              </a:rPr>
              <a:t>sử dụng các biện pháp tu từ so sánh, nhân hóa, điệp ngữ </a:t>
            </a:r>
            <a:r>
              <a:rPr lang="nl-NL" sz="2500" b="1" dirty="0">
                <a:solidFill>
                  <a:schemeClr val="tx1"/>
                </a:solidFill>
                <a:latin typeface="Arial" pitchFamily="34" charset="0"/>
                <a:cs typeface="Arial" pitchFamily="34" charset="0"/>
              </a:rPr>
              <a:t>đã </a:t>
            </a:r>
            <a:r>
              <a:rPr lang="nl-NL" sz="2500" b="1" dirty="0">
                <a:solidFill>
                  <a:schemeClr val="tx1"/>
                </a:solidFill>
                <a:latin typeface="Arial" pitchFamily="34" charset="0"/>
                <a:cs typeface="Arial" pitchFamily="34" charset="0"/>
              </a:rPr>
              <a:t>học nêu </a:t>
            </a:r>
            <a:r>
              <a:rPr lang="vi-VN" sz="2500" b="1" dirty="0">
                <a:solidFill>
                  <a:schemeClr val="tx1"/>
                </a:solidFill>
                <a:latin typeface="Arial" pitchFamily="34" charset="0"/>
                <a:cs typeface="Arial" pitchFamily="34" charset="0"/>
              </a:rPr>
              <a:t>tình cảm của em với các em nhỏ</a:t>
            </a:r>
            <a:r>
              <a:rPr lang="nl-NL" sz="2500" b="1" dirty="0">
                <a:solidFill>
                  <a:schemeClr val="tx1"/>
                </a:solidFill>
                <a:latin typeface="Arial" pitchFamily="34" charset="0"/>
                <a:cs typeface="Arial" pitchFamily="34" charset="0"/>
              </a:rPr>
              <a:t>.</a:t>
            </a:r>
            <a:endParaRPr lang="vi-VN" sz="2500" b="1" dirty="0">
              <a:solidFill>
                <a:schemeClr val="tx1"/>
              </a:solidFill>
              <a:latin typeface="Arial" pitchFamily="34" charset="0"/>
              <a:cs typeface="Arial" pitchFamily="34" charset="0"/>
            </a:endParaRPr>
          </a:p>
        </p:txBody>
      </p:sp>
      <p:sp>
        <p:nvSpPr>
          <p:cNvPr id="3" name="TextBox 2"/>
          <p:cNvSpPr txBox="1"/>
          <p:nvPr/>
        </p:nvSpPr>
        <p:spPr>
          <a:xfrm>
            <a:off x="1487489" y="3332595"/>
            <a:ext cx="10072165" cy="3239344"/>
          </a:xfrm>
          <a:prstGeom prst="rect">
            <a:avLst/>
          </a:prstGeom>
          <a:noFill/>
        </p:spPr>
        <p:txBody>
          <a:bodyPr wrap="square" lIns="121917" tIns="60958" rIns="121917" bIns="60958" rtlCol="0">
            <a:spAutoFit/>
          </a:bodyPr>
          <a:lstStyle/>
          <a:p>
            <a:pPr>
              <a:lnSpc>
                <a:spcPct val="150000"/>
              </a:lnSpc>
            </a:pPr>
            <a:r>
              <a:rPr lang="vi-VN" sz="2700" b="1" dirty="0">
                <a:solidFill>
                  <a:srgbClr val="FFFFFF"/>
                </a:solidFill>
              </a:rPr>
              <a:t>Gợi ý:</a:t>
            </a:r>
          </a:p>
          <a:p>
            <a:pPr marL="380990" indent="-380990">
              <a:lnSpc>
                <a:spcPct val="150000"/>
              </a:lnSpc>
              <a:buFontTx/>
              <a:buChar char="-"/>
            </a:pPr>
            <a:r>
              <a:rPr lang="vi-VN" sz="2700" b="1" dirty="0">
                <a:solidFill>
                  <a:srgbClr val="FFFFFF"/>
                </a:solidFill>
              </a:rPr>
              <a:t>Thông tin về các em nhỏ (tên, tuổi, hình dáng, nơi ở, v.v...)</a:t>
            </a:r>
          </a:p>
          <a:p>
            <a:pPr marL="380990" indent="-380990">
              <a:lnSpc>
                <a:spcPct val="150000"/>
              </a:lnSpc>
              <a:buFontTx/>
              <a:buChar char="-"/>
            </a:pPr>
            <a:r>
              <a:rPr lang="vi-VN" sz="2700" b="1" dirty="0">
                <a:solidFill>
                  <a:srgbClr val="FFFFFF"/>
                </a:solidFill>
              </a:rPr>
              <a:t>Em có tình cảm, thái độ như thế nào với em nhỏ?</a:t>
            </a:r>
          </a:p>
          <a:p>
            <a:pPr marL="380990" indent="-380990">
              <a:lnSpc>
                <a:spcPct val="150000"/>
              </a:lnSpc>
              <a:buFontTx/>
              <a:buChar char="-"/>
            </a:pPr>
            <a:r>
              <a:rPr lang="vi-VN" sz="2700" b="1" dirty="0">
                <a:solidFill>
                  <a:srgbClr val="FFFFFF"/>
                </a:solidFill>
              </a:rPr>
              <a:t>Em mong muốn điều với em nhỏ và mọi người?</a:t>
            </a:r>
            <a:endParaRPr lang="vi-VN" sz="2700" b="1" dirty="0">
              <a:solidFill>
                <a:srgbClr val="FFFFFF"/>
              </a:solidFill>
            </a:endParaRPr>
          </a:p>
        </p:txBody>
      </p:sp>
      <p:grpSp>
        <p:nvGrpSpPr>
          <p:cNvPr id="5" name="组合 25"/>
          <p:cNvGrpSpPr/>
          <p:nvPr/>
        </p:nvGrpSpPr>
        <p:grpSpPr>
          <a:xfrm>
            <a:off x="10317313" y="127981"/>
            <a:ext cx="1670640" cy="1420723"/>
            <a:chOff x="4735513" y="1379538"/>
            <a:chExt cx="976313" cy="830263"/>
          </a:xfrm>
          <a:solidFill>
            <a:schemeClr val="accent2"/>
          </a:solidFill>
        </p:grpSpPr>
        <p:sp>
          <p:nvSpPr>
            <p:cNvPr id="6"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0"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2" name="组合 52"/>
          <p:cNvGrpSpPr/>
          <p:nvPr/>
        </p:nvGrpSpPr>
        <p:grpSpPr>
          <a:xfrm>
            <a:off x="117342" y="192260"/>
            <a:ext cx="1675932" cy="1512227"/>
            <a:chOff x="7764463" y="536575"/>
            <a:chExt cx="1300163" cy="1173163"/>
          </a:xfrm>
          <a:solidFill>
            <a:schemeClr val="accent2"/>
          </a:solidFill>
        </p:grpSpPr>
        <p:sp>
          <p:nvSpPr>
            <p:cNvPr id="13"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0"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2" name="组合 62"/>
          <p:cNvGrpSpPr/>
          <p:nvPr/>
        </p:nvGrpSpPr>
        <p:grpSpPr>
          <a:xfrm>
            <a:off x="117342" y="5854830"/>
            <a:ext cx="1648263" cy="861423"/>
            <a:chOff x="10112283" y="4643438"/>
            <a:chExt cx="1403350" cy="733425"/>
          </a:xfrm>
          <a:solidFill>
            <a:schemeClr val="accent2"/>
          </a:solidFill>
        </p:grpSpPr>
        <p:sp>
          <p:nvSpPr>
            <p:cNvPr id="23"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9"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31" name="组合 71"/>
          <p:cNvGrpSpPr/>
          <p:nvPr/>
        </p:nvGrpSpPr>
        <p:grpSpPr>
          <a:xfrm>
            <a:off x="10382556" y="5581619"/>
            <a:ext cx="1616960" cy="1153351"/>
            <a:chOff x="3136900" y="5457825"/>
            <a:chExt cx="1235075" cy="863600"/>
          </a:xfrm>
          <a:solidFill>
            <a:schemeClr val="accent2"/>
          </a:solidFill>
        </p:grpSpPr>
        <p:sp>
          <p:nvSpPr>
            <p:cNvPr id="32"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4"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5"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Tree>
    <p:extLst>
      <p:ext uri="{BB962C8B-B14F-4D97-AF65-F5344CB8AC3E}">
        <p14:creationId xmlns:p14="http://schemas.microsoft.com/office/powerpoint/2010/main" val="2780546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1"/>
          <p:cNvGrpSpPr/>
          <p:nvPr/>
        </p:nvGrpSpPr>
        <p:grpSpPr>
          <a:xfrm>
            <a:off x="1700783" y="2432026"/>
            <a:ext cx="8810028" cy="3048020"/>
            <a:chOff x="971550" y="1865313"/>
            <a:chExt cx="7034213" cy="2433637"/>
          </a:xfrm>
        </p:grpSpPr>
        <p:sp>
          <p:nvSpPr>
            <p:cNvPr id="3" name="椭圆 8"/>
            <p:cNvSpPr>
              <a:spLocks noChangeArrowheads="1"/>
            </p:cNvSpPr>
            <p:nvPr/>
          </p:nvSpPr>
          <p:spPr bwMode="auto">
            <a:xfrm>
              <a:off x="971550" y="3508375"/>
              <a:ext cx="7034213" cy="790575"/>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endParaRPr lang="zh-CN" altLang="en-US">
                <a:solidFill>
                  <a:srgbClr val="56777F"/>
                </a:solidFill>
                <a:latin typeface="inpin heiti" charset="-122"/>
                <a:ea typeface="inpin heiti" charset="-122"/>
              </a:endParaRPr>
            </a:p>
          </p:txBody>
        </p:sp>
        <p:grpSp>
          <p:nvGrpSpPr>
            <p:cNvPr id="4" name="Group 5"/>
            <p:cNvGrpSpPr>
              <a:grpSpLocks/>
            </p:cNvGrpSpPr>
            <p:nvPr/>
          </p:nvGrpSpPr>
          <p:grpSpPr bwMode="auto">
            <a:xfrm>
              <a:off x="3627438" y="1865313"/>
              <a:ext cx="1728787" cy="1728787"/>
              <a:chOff x="0" y="0"/>
              <a:chExt cx="1728192" cy="1728192"/>
            </a:xfrm>
          </p:grpSpPr>
          <p:sp>
            <p:nvSpPr>
              <p:cNvPr id="27" name="五角星 68"/>
              <p:cNvSpPr>
                <a:spLocks noChangeArrowheads="1"/>
              </p:cNvSpPr>
              <p:nvPr/>
            </p:nvSpPr>
            <p:spPr bwMode="auto">
              <a:xfrm>
                <a:off x="0" y="0"/>
                <a:ext cx="1728192" cy="1728192"/>
              </a:xfrm>
              <a:prstGeom prst="star5">
                <a:avLst/>
              </a:prstGeom>
              <a:blipFill dpi="0" rotWithShape="1">
                <a:blip r:embed="rId5">
                  <a:extLst>
                    <a:ext uri="{28A0092B-C50C-407E-A947-70E740481C1C}">
                      <a14:useLocalDpi xmlns:a14="http://schemas.microsoft.com/office/drawing/2010/main" val="0"/>
                    </a:ext>
                  </a:extLst>
                </a:blip>
                <a:srcRect/>
                <a:stretch>
                  <a:fillRect/>
                </a:stretch>
              </a:blipFill>
              <a:ln>
                <a:noFill/>
              </a:ln>
              <a:extLst/>
            </p:spPr>
            <p:txBody>
              <a:bodyPr anchor="ctr"/>
              <a:lstStyle/>
              <a:p>
                <a:pPr algn="ctr">
                  <a:buFont typeface="Arial" panose="020B0604020202020204" pitchFamily="34" charset="0"/>
                  <a:buNone/>
                  <a:defRPr/>
                </a:pPr>
                <a:endParaRPr lang="zh-CN" altLang="zh-CN">
                  <a:solidFill>
                    <a:srgbClr val="FFFFFF"/>
                  </a:solidFill>
                  <a:latin typeface="inpin heiti" charset="-122"/>
                  <a:ea typeface="inpin heiti" charset="-122"/>
                  <a:sym typeface="微软雅黑" panose="020B0503020204020204" pitchFamily="34" charset="-122"/>
                </a:endParaRPr>
              </a:p>
            </p:txBody>
          </p:sp>
          <p:sp>
            <p:nvSpPr>
              <p:cNvPr id="28"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endParaRPr lang="zh-CN" altLang="en-US">
                  <a:solidFill>
                    <a:srgbClr val="56777F"/>
                  </a:solidFill>
                  <a:latin typeface="inpin heiti" charset="-122"/>
                  <a:ea typeface="inpin heiti" charset="-122"/>
                </a:endParaRPr>
              </a:p>
            </p:txBody>
          </p:sp>
          <p:sp>
            <p:nvSpPr>
              <p:cNvPr id="29" name="TextBox 70"/>
              <p:cNvSpPr>
                <a:spLocks noChangeArrowheads="1"/>
              </p:cNvSpPr>
              <p:nvPr/>
            </p:nvSpPr>
            <p:spPr bwMode="auto">
              <a:xfrm>
                <a:off x="688043" y="656269"/>
                <a:ext cx="352104" cy="56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altLang="zh-CN" sz="4000" dirty="0">
                    <a:solidFill>
                      <a:schemeClr val="accent2"/>
                    </a:solidFill>
                    <a:latin typeface="inpin heiti" charset="-122"/>
                    <a:ea typeface="inpin heiti" charset="-122"/>
                    <a:sym typeface="微软雅黑" pitchFamily="34" charset="-122"/>
                  </a:rPr>
                  <a:t>1</a:t>
                </a:r>
                <a:endParaRPr lang="zh-CN" altLang="en-US" sz="4000" dirty="0">
                  <a:solidFill>
                    <a:schemeClr val="accent2"/>
                  </a:solidFill>
                  <a:latin typeface="inpin heiti" charset="-122"/>
                  <a:ea typeface="inpin heiti" charset="-122"/>
                  <a:sym typeface="微软雅黑" pitchFamily="34" charset="-122"/>
                </a:endParaRPr>
              </a:p>
            </p:txBody>
          </p:sp>
        </p:grpSp>
        <p:grpSp>
          <p:nvGrpSpPr>
            <p:cNvPr id="5" name="Group 9"/>
            <p:cNvGrpSpPr>
              <a:grpSpLocks/>
            </p:cNvGrpSpPr>
            <p:nvPr/>
          </p:nvGrpSpPr>
          <p:grpSpPr bwMode="auto">
            <a:xfrm rot="-480000">
              <a:off x="2282825" y="2327275"/>
              <a:ext cx="1398588" cy="1397000"/>
              <a:chOff x="0" y="0"/>
              <a:chExt cx="1728192" cy="1728192"/>
            </a:xfrm>
          </p:grpSpPr>
          <p:sp>
            <p:nvSpPr>
              <p:cNvPr id="24" name="五角星 72"/>
              <p:cNvSpPr>
                <a:spLocks noChangeArrowheads="1"/>
              </p:cNvSpPr>
              <p:nvPr/>
            </p:nvSpPr>
            <p:spPr bwMode="auto">
              <a:xfrm>
                <a:off x="0" y="0"/>
                <a:ext cx="1728192" cy="1728192"/>
              </a:xfrm>
              <a:prstGeom prst="star5">
                <a:avLst/>
              </a:prstGeom>
              <a:blipFill dpi="0" rotWithShape="1">
                <a:blip r:embed="rId5">
                  <a:extLst>
                    <a:ext uri="{28A0092B-C50C-407E-A947-70E740481C1C}">
                      <a14:useLocalDpi xmlns:a14="http://schemas.microsoft.com/office/drawing/2010/main" val="0"/>
                    </a:ext>
                  </a:extLst>
                </a:blip>
                <a:srcRect/>
                <a:stretch>
                  <a:fillRect/>
                </a:stretch>
              </a:blipFill>
              <a:ln>
                <a:noFill/>
              </a:ln>
              <a:extLst/>
            </p:spPr>
            <p:txBody>
              <a:bodyPr anchor="ctr"/>
              <a:lstStyle/>
              <a:p>
                <a:pPr algn="ctr">
                  <a:buFont typeface="Arial" panose="020B0604020202020204" pitchFamily="34" charset="0"/>
                  <a:buNone/>
                  <a:defRPr/>
                </a:pPr>
                <a:endParaRPr lang="zh-CN" altLang="zh-CN">
                  <a:solidFill>
                    <a:srgbClr val="FFFFFF"/>
                  </a:solidFill>
                  <a:latin typeface="inpin heiti" charset="-122"/>
                  <a:ea typeface="inpin heiti" charset="-122"/>
                  <a:sym typeface="微软雅黑" panose="020B0503020204020204" pitchFamily="34" charset="-122"/>
                </a:endParaRPr>
              </a:p>
            </p:txBody>
          </p:sp>
          <p:sp>
            <p:nvSpPr>
              <p:cNvPr id="25"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endParaRPr lang="zh-CN" altLang="en-US">
                  <a:solidFill>
                    <a:srgbClr val="56777F"/>
                  </a:solidFill>
                  <a:latin typeface="inpin heiti" charset="-122"/>
                  <a:ea typeface="inpin heiti" charset="-122"/>
                </a:endParaRPr>
              </a:p>
            </p:txBody>
          </p:sp>
          <p:sp>
            <p:nvSpPr>
              <p:cNvPr id="26" name="TextBox 74"/>
              <p:cNvSpPr>
                <a:spLocks noChangeArrowheads="1"/>
              </p:cNvSpPr>
              <p:nvPr/>
            </p:nvSpPr>
            <p:spPr bwMode="auto">
              <a:xfrm>
                <a:off x="668617" y="582449"/>
                <a:ext cx="390951" cy="59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altLang="zh-CN" sz="3300" dirty="0">
                    <a:solidFill>
                      <a:schemeClr val="accent2"/>
                    </a:solidFill>
                    <a:latin typeface="inpin heiti" charset="-122"/>
                    <a:ea typeface="inpin heiti" charset="-122"/>
                    <a:sym typeface="微软雅黑" pitchFamily="34" charset="-122"/>
                  </a:rPr>
                  <a:t>2</a:t>
                </a:r>
                <a:endParaRPr lang="zh-CN" altLang="en-US" sz="3300" dirty="0">
                  <a:solidFill>
                    <a:schemeClr val="accent2"/>
                  </a:solidFill>
                  <a:latin typeface="inpin heiti" charset="-122"/>
                  <a:ea typeface="inpin heiti" charset="-122"/>
                  <a:sym typeface="微软雅黑" pitchFamily="34" charset="-122"/>
                </a:endParaRPr>
              </a:p>
            </p:txBody>
          </p:sp>
        </p:grpSp>
        <p:grpSp>
          <p:nvGrpSpPr>
            <p:cNvPr id="6" name="Group 13"/>
            <p:cNvGrpSpPr>
              <a:grpSpLocks/>
            </p:cNvGrpSpPr>
            <p:nvPr/>
          </p:nvGrpSpPr>
          <p:grpSpPr bwMode="auto">
            <a:xfrm rot="-981927">
              <a:off x="1119188" y="2730500"/>
              <a:ext cx="1217612" cy="1219200"/>
              <a:chOff x="0" y="0"/>
              <a:chExt cx="1728192" cy="1728192"/>
            </a:xfrm>
          </p:grpSpPr>
          <p:sp>
            <p:nvSpPr>
              <p:cNvPr id="21" name="五角星 76"/>
              <p:cNvSpPr>
                <a:spLocks noChangeArrowheads="1"/>
              </p:cNvSpPr>
              <p:nvPr/>
            </p:nvSpPr>
            <p:spPr bwMode="auto">
              <a:xfrm>
                <a:off x="0" y="0"/>
                <a:ext cx="1728192" cy="1728192"/>
              </a:xfrm>
              <a:prstGeom prst="star5">
                <a:avLst/>
              </a:prstGeom>
              <a:blipFill dpi="0" rotWithShape="1">
                <a:blip r:embed="rId5">
                  <a:extLst>
                    <a:ext uri="{28A0092B-C50C-407E-A947-70E740481C1C}">
                      <a14:useLocalDpi xmlns:a14="http://schemas.microsoft.com/office/drawing/2010/main" val="0"/>
                    </a:ext>
                  </a:extLst>
                </a:blip>
                <a:srcRect/>
                <a:stretch>
                  <a:fillRect/>
                </a:stretch>
              </a:blipFill>
              <a:ln>
                <a:noFill/>
              </a:ln>
              <a:extLst/>
            </p:spPr>
            <p:txBody>
              <a:bodyPr anchor="ctr"/>
              <a:lstStyle/>
              <a:p>
                <a:pPr algn="ctr">
                  <a:buFont typeface="Arial" panose="020B0604020202020204" pitchFamily="34" charset="0"/>
                  <a:buNone/>
                  <a:defRPr/>
                </a:pPr>
                <a:endParaRPr lang="zh-CN" altLang="zh-CN">
                  <a:solidFill>
                    <a:srgbClr val="FFFFFF"/>
                  </a:solidFill>
                  <a:latin typeface="inpin heiti" charset="-122"/>
                  <a:ea typeface="inpin heiti" charset="-122"/>
                  <a:sym typeface="微软雅黑" panose="020B0503020204020204" pitchFamily="34" charset="-122"/>
                </a:endParaRPr>
              </a:p>
            </p:txBody>
          </p:sp>
          <p:sp>
            <p:nvSpPr>
              <p:cNvPr id="22"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endParaRPr lang="zh-CN" altLang="en-US">
                  <a:solidFill>
                    <a:srgbClr val="56777F"/>
                  </a:solidFill>
                  <a:latin typeface="inpin heiti" charset="-122"/>
                  <a:ea typeface="inpin heiti" charset="-122"/>
                </a:endParaRPr>
              </a:p>
            </p:txBody>
          </p:sp>
          <p:sp>
            <p:nvSpPr>
              <p:cNvPr id="23" name="TextBox 78"/>
              <p:cNvSpPr>
                <a:spLocks noChangeArrowheads="1"/>
              </p:cNvSpPr>
              <p:nvPr/>
            </p:nvSpPr>
            <p:spPr bwMode="auto">
              <a:xfrm>
                <a:off x="639565" y="546296"/>
                <a:ext cx="449059" cy="6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altLang="zh-CN" sz="3300" dirty="0">
                    <a:solidFill>
                      <a:schemeClr val="accent2"/>
                    </a:solidFill>
                    <a:latin typeface="inpin heiti" charset="-122"/>
                    <a:ea typeface="inpin heiti" charset="-122"/>
                    <a:sym typeface="微软雅黑" pitchFamily="34" charset="-122"/>
                  </a:rPr>
                  <a:t>4</a:t>
                </a:r>
                <a:endParaRPr lang="zh-CN" altLang="en-US" sz="3300" dirty="0">
                  <a:solidFill>
                    <a:schemeClr val="accent2"/>
                  </a:solidFill>
                  <a:latin typeface="inpin heiti" charset="-122"/>
                  <a:ea typeface="inpin heiti" charset="-122"/>
                  <a:sym typeface="微软雅黑" pitchFamily="34" charset="-122"/>
                </a:endParaRPr>
              </a:p>
            </p:txBody>
          </p:sp>
        </p:grpSp>
        <p:grpSp>
          <p:nvGrpSpPr>
            <p:cNvPr id="7" name="Group 17"/>
            <p:cNvGrpSpPr>
              <a:grpSpLocks/>
            </p:cNvGrpSpPr>
            <p:nvPr/>
          </p:nvGrpSpPr>
          <p:grpSpPr bwMode="auto">
            <a:xfrm rot="480000">
              <a:off x="5300663" y="2286000"/>
              <a:ext cx="1398587" cy="1398588"/>
              <a:chOff x="0" y="0"/>
              <a:chExt cx="1728192" cy="1728192"/>
            </a:xfrm>
          </p:grpSpPr>
          <p:sp>
            <p:nvSpPr>
              <p:cNvPr id="18" name="五角星 80"/>
              <p:cNvSpPr>
                <a:spLocks noChangeArrowheads="1"/>
              </p:cNvSpPr>
              <p:nvPr/>
            </p:nvSpPr>
            <p:spPr bwMode="auto">
              <a:xfrm>
                <a:off x="0" y="0"/>
                <a:ext cx="1728192" cy="1728192"/>
              </a:xfrm>
              <a:prstGeom prst="star5">
                <a:avLst/>
              </a:prstGeom>
              <a:blipFill dpi="0" rotWithShape="1">
                <a:blip r:embed="rId5">
                  <a:extLst>
                    <a:ext uri="{28A0092B-C50C-407E-A947-70E740481C1C}">
                      <a14:useLocalDpi xmlns:a14="http://schemas.microsoft.com/office/drawing/2010/main" val="0"/>
                    </a:ext>
                  </a:extLst>
                </a:blip>
                <a:srcRect/>
                <a:stretch>
                  <a:fillRect/>
                </a:stretch>
              </a:blipFill>
              <a:ln>
                <a:noFill/>
              </a:ln>
              <a:extLst/>
            </p:spPr>
            <p:txBody>
              <a:bodyPr anchor="ctr"/>
              <a:lstStyle/>
              <a:p>
                <a:pPr algn="ctr">
                  <a:buFont typeface="Arial" panose="020B0604020202020204" pitchFamily="34" charset="0"/>
                  <a:buNone/>
                  <a:defRPr/>
                </a:pPr>
                <a:endParaRPr lang="zh-CN" altLang="zh-CN">
                  <a:solidFill>
                    <a:srgbClr val="FFFFFF"/>
                  </a:solidFill>
                  <a:latin typeface="inpin heiti" charset="-122"/>
                  <a:ea typeface="inpin heiti" charset="-122"/>
                  <a:sym typeface="微软雅黑" panose="020B0503020204020204" pitchFamily="34" charset="-122"/>
                </a:endParaRPr>
              </a:p>
            </p:txBody>
          </p:sp>
          <p:sp>
            <p:nvSpPr>
              <p:cNvPr id="1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endParaRPr lang="zh-CN" altLang="en-US">
                  <a:solidFill>
                    <a:srgbClr val="56777F"/>
                  </a:solidFill>
                  <a:latin typeface="inpin heiti" charset="-122"/>
                  <a:ea typeface="inpin heiti" charset="-122"/>
                </a:endParaRPr>
              </a:p>
            </p:txBody>
          </p:sp>
          <p:sp>
            <p:nvSpPr>
              <p:cNvPr id="20" name="TextBox 82"/>
              <p:cNvSpPr>
                <a:spLocks noChangeArrowheads="1"/>
              </p:cNvSpPr>
              <p:nvPr/>
            </p:nvSpPr>
            <p:spPr bwMode="auto">
              <a:xfrm>
                <a:off x="674228" y="622686"/>
                <a:ext cx="390952" cy="59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altLang="zh-CN" sz="3300" dirty="0">
                    <a:solidFill>
                      <a:schemeClr val="accent2"/>
                    </a:solidFill>
                    <a:latin typeface="inpin heiti" charset="-122"/>
                    <a:ea typeface="inpin heiti" charset="-122"/>
                    <a:sym typeface="微软雅黑" pitchFamily="34" charset="-122"/>
                  </a:rPr>
                  <a:t>3</a:t>
                </a:r>
                <a:endParaRPr lang="zh-CN" altLang="en-US" sz="3300" dirty="0">
                  <a:solidFill>
                    <a:schemeClr val="accent2"/>
                  </a:solidFill>
                  <a:latin typeface="inpin heiti" charset="-122"/>
                  <a:ea typeface="inpin heiti" charset="-122"/>
                  <a:sym typeface="微软雅黑" pitchFamily="34" charset="-122"/>
                </a:endParaRPr>
              </a:p>
            </p:txBody>
          </p:sp>
        </p:grpSp>
        <p:grpSp>
          <p:nvGrpSpPr>
            <p:cNvPr id="8" name="Group 21"/>
            <p:cNvGrpSpPr>
              <a:grpSpLocks/>
            </p:cNvGrpSpPr>
            <p:nvPr/>
          </p:nvGrpSpPr>
          <p:grpSpPr bwMode="auto">
            <a:xfrm rot="967929">
              <a:off x="6645275" y="2730500"/>
              <a:ext cx="1217613" cy="1219200"/>
              <a:chOff x="0" y="0"/>
              <a:chExt cx="1728192" cy="1728192"/>
            </a:xfrm>
          </p:grpSpPr>
          <p:sp>
            <p:nvSpPr>
              <p:cNvPr id="15" name="五角星 84"/>
              <p:cNvSpPr>
                <a:spLocks noChangeArrowheads="1"/>
              </p:cNvSpPr>
              <p:nvPr/>
            </p:nvSpPr>
            <p:spPr bwMode="auto">
              <a:xfrm>
                <a:off x="0" y="0"/>
                <a:ext cx="1728192" cy="1728192"/>
              </a:xfrm>
              <a:prstGeom prst="star5">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2"/>
                </a:solidFill>
              </a:ln>
              <a:extLst/>
            </p:spPr>
            <p:txBody>
              <a:bodyPr anchor="ctr"/>
              <a:lstStyle/>
              <a:p>
                <a:pPr algn="ctr">
                  <a:buFont typeface="Arial" panose="020B0604020202020204" pitchFamily="34" charset="0"/>
                  <a:buNone/>
                  <a:defRPr/>
                </a:pPr>
                <a:endParaRPr lang="zh-CN" altLang="zh-CN">
                  <a:solidFill>
                    <a:srgbClr val="FFFFFF"/>
                  </a:solidFill>
                  <a:latin typeface="inpin heiti" charset="-122"/>
                  <a:ea typeface="inpin heiti" charset="-122"/>
                  <a:sym typeface="微软雅黑" panose="020B0503020204020204" pitchFamily="34" charset="-122"/>
                </a:endParaRPr>
              </a:p>
            </p:txBody>
          </p:sp>
          <p:sp>
            <p:nvSpPr>
              <p:cNvPr id="16"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endParaRPr lang="zh-CN" altLang="en-US">
                  <a:solidFill>
                    <a:srgbClr val="56777F"/>
                  </a:solidFill>
                  <a:latin typeface="inpin heiti" charset="-122"/>
                  <a:ea typeface="inpin heiti" charset="-122"/>
                </a:endParaRPr>
              </a:p>
            </p:txBody>
          </p:sp>
          <p:sp>
            <p:nvSpPr>
              <p:cNvPr id="17" name="TextBox 86"/>
              <p:cNvSpPr>
                <a:spLocks noChangeArrowheads="1"/>
              </p:cNvSpPr>
              <p:nvPr/>
            </p:nvSpPr>
            <p:spPr bwMode="auto">
              <a:xfrm>
                <a:off x="639565" y="546298"/>
                <a:ext cx="449059" cy="679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en-US" altLang="zh-CN" sz="3300" dirty="0">
                    <a:solidFill>
                      <a:schemeClr val="accent2"/>
                    </a:solidFill>
                    <a:latin typeface="inpin heiti" charset="-122"/>
                    <a:ea typeface="inpin heiti" charset="-122"/>
                    <a:sym typeface="微软雅黑" pitchFamily="34" charset="-122"/>
                  </a:rPr>
                  <a:t>5</a:t>
                </a:r>
                <a:endParaRPr lang="zh-CN" altLang="en-US" sz="3300" dirty="0">
                  <a:solidFill>
                    <a:schemeClr val="accent2"/>
                  </a:solidFill>
                  <a:latin typeface="inpin heiti" charset="-122"/>
                  <a:ea typeface="inpin heiti" charset="-122"/>
                  <a:sym typeface="微软雅黑" pitchFamily="34" charset="-122"/>
                </a:endParaRPr>
              </a:p>
            </p:txBody>
          </p:sp>
        </p:grpSp>
      </p:grpSp>
      <p:sp>
        <p:nvSpPr>
          <p:cNvPr id="31" name="TextBox 9"/>
          <p:cNvSpPr txBox="1"/>
          <p:nvPr/>
        </p:nvSpPr>
        <p:spPr>
          <a:xfrm>
            <a:off x="1981583" y="5226539"/>
            <a:ext cx="8338887"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Bình chọn các đoạn văn hay</a:t>
            </a:r>
            <a:endParaRPr lang="zh-CN" altLang="en-US" sz="4300" b="1" dirty="0">
              <a:solidFill>
                <a:srgbClr val="FFFFFF"/>
              </a:solidFill>
              <a:latin typeface="Arial" pitchFamily="34" charset="0"/>
              <a:ea typeface="inpin heiti" charset="-122"/>
              <a:cs typeface="Arial" pitchFamily="34" charset="0"/>
            </a:endParaRPr>
          </a:p>
        </p:txBody>
      </p:sp>
    </p:spTree>
    <p:custDataLst>
      <p:tags r:id="rId1"/>
    </p:custDataLst>
    <p:extLst>
      <p:ext uri="{BB962C8B-B14F-4D97-AF65-F5344CB8AC3E}">
        <p14:creationId xmlns:p14="http://schemas.microsoft.com/office/powerpoint/2010/main" val="2899261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Rot by="120000">
                                      <p:cBhvr>
                                        <p:cTn id="18" dur="100" fill="hold">
                                          <p:stCondLst>
                                            <p:cond delay="0"/>
                                          </p:stCondLst>
                                        </p:cTn>
                                        <p:tgtEl>
                                          <p:spTgt spid="31"/>
                                        </p:tgtEl>
                                        <p:attrNameLst>
                                          <p:attrName>r</p:attrName>
                                        </p:attrNameLst>
                                      </p:cBhvr>
                                    </p:animRot>
                                    <p:animRot by="-240000">
                                      <p:cBhvr>
                                        <p:cTn id="19" dur="200" fill="hold">
                                          <p:stCondLst>
                                            <p:cond delay="200"/>
                                          </p:stCondLst>
                                        </p:cTn>
                                        <p:tgtEl>
                                          <p:spTgt spid="31"/>
                                        </p:tgtEl>
                                        <p:attrNameLst>
                                          <p:attrName>r</p:attrName>
                                        </p:attrNameLst>
                                      </p:cBhvr>
                                    </p:animRot>
                                    <p:animRot by="240000">
                                      <p:cBhvr>
                                        <p:cTn id="20" dur="200" fill="hold">
                                          <p:stCondLst>
                                            <p:cond delay="400"/>
                                          </p:stCondLst>
                                        </p:cTn>
                                        <p:tgtEl>
                                          <p:spTgt spid="31"/>
                                        </p:tgtEl>
                                        <p:attrNameLst>
                                          <p:attrName>r</p:attrName>
                                        </p:attrNameLst>
                                      </p:cBhvr>
                                    </p:animRot>
                                    <p:animRot by="-240000">
                                      <p:cBhvr>
                                        <p:cTn id="21" dur="200" fill="hold">
                                          <p:stCondLst>
                                            <p:cond delay="600"/>
                                          </p:stCondLst>
                                        </p:cTn>
                                        <p:tgtEl>
                                          <p:spTgt spid="31"/>
                                        </p:tgtEl>
                                        <p:attrNameLst>
                                          <p:attrName>r</p:attrName>
                                        </p:attrNameLst>
                                      </p:cBhvr>
                                    </p:animRot>
                                    <p:animRot by="120000">
                                      <p:cBhvr>
                                        <p:cTn id="22" dur="200" fill="hold">
                                          <p:stCondLst>
                                            <p:cond delay="800"/>
                                          </p:stCondLst>
                                        </p:cTn>
                                        <p:tgtEl>
                                          <p:spTgt spid="31"/>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93" y="-315416"/>
            <a:ext cx="12192000" cy="2804160"/>
          </a:xfrm>
          <a:prstGeom prst="rect">
            <a:avLst/>
          </a:prstGeom>
        </p:spPr>
      </p:pic>
      <p:sp>
        <p:nvSpPr>
          <p:cNvPr id="8" name="TextBox 9"/>
          <p:cNvSpPr txBox="1"/>
          <p:nvPr/>
        </p:nvSpPr>
        <p:spPr>
          <a:xfrm>
            <a:off x="1583141" y="1679114"/>
            <a:ext cx="9227696" cy="2754596"/>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lnSpc>
                <a:spcPct val="150000"/>
              </a:lnSpc>
            </a:pPr>
            <a:r>
              <a:rPr lang="vi-VN" altLang="zh-CN" sz="4800" b="1" dirty="0">
                <a:solidFill>
                  <a:srgbClr val="FFFFFF"/>
                </a:solidFill>
                <a:latin typeface="Arial" pitchFamily="34" charset="0"/>
                <a:ea typeface="inpin heiti" charset="-122"/>
                <a:cs typeface="Arial" pitchFamily="34" charset="0"/>
              </a:rPr>
              <a:t>Tiết 20: </a:t>
            </a:r>
            <a:endParaRPr lang="en-US" altLang="zh-CN" sz="4800" b="1" dirty="0" smtClean="0">
              <a:solidFill>
                <a:srgbClr val="FFFFFF"/>
              </a:solidFill>
              <a:latin typeface="Arial" pitchFamily="34" charset="0"/>
              <a:ea typeface="inpin heiti" charset="-122"/>
              <a:cs typeface="Arial" pitchFamily="34" charset="0"/>
            </a:endParaRPr>
          </a:p>
          <a:p>
            <a:pPr algn="ctr">
              <a:lnSpc>
                <a:spcPct val="150000"/>
              </a:lnSpc>
            </a:pPr>
            <a:r>
              <a:rPr lang="vi-VN" altLang="zh-CN" sz="6600" b="1" dirty="0" smtClean="0">
                <a:solidFill>
                  <a:srgbClr val="FFFFFF"/>
                </a:solidFill>
                <a:latin typeface="Arial" pitchFamily="34" charset="0"/>
                <a:ea typeface="inpin heiti" charset="-122"/>
                <a:cs typeface="Arial" pitchFamily="34" charset="0"/>
              </a:rPr>
              <a:t>Thực </a:t>
            </a:r>
            <a:r>
              <a:rPr lang="vi-VN" altLang="zh-CN" sz="6600" b="1" dirty="0">
                <a:solidFill>
                  <a:srgbClr val="FFFFFF"/>
                </a:solidFill>
                <a:latin typeface="Arial" pitchFamily="34" charset="0"/>
                <a:ea typeface="inpin heiti" charset="-122"/>
                <a:cs typeface="Arial" pitchFamily="34" charset="0"/>
              </a:rPr>
              <a:t>hành tiếng </a:t>
            </a:r>
            <a:r>
              <a:rPr lang="vi-VN" altLang="zh-CN" sz="6600" b="1" dirty="0" smtClean="0">
                <a:solidFill>
                  <a:srgbClr val="FFFFFF"/>
                </a:solidFill>
                <a:latin typeface="Arial" pitchFamily="34" charset="0"/>
                <a:ea typeface="inpin heiti" charset="-122"/>
                <a:cs typeface="Arial" pitchFamily="34" charset="0"/>
              </a:rPr>
              <a:t>Việt</a:t>
            </a:r>
            <a:endParaRPr lang="vi-VN" altLang="zh-CN" sz="6600" b="1" dirty="0">
              <a:solidFill>
                <a:srgbClr val="FFFFFF"/>
              </a:solidFill>
              <a:latin typeface="Arial" pitchFamily="34" charset="0"/>
              <a:ea typeface="inpin heiti" charset="-122"/>
              <a:cs typeface="Arial" pitchFamily="34" charset="0"/>
            </a:endParaRPr>
          </a:p>
        </p:txBody>
      </p:sp>
      <p:pic>
        <p:nvPicPr>
          <p:cNvPr id="6" name="Picture 2" descr="https://free.vector6.com/wp-content/uploads/2021/03/0000000705-giao-duc-hoc-tap-hoc-sinh-kien-thuc-hoc-nhom-tai-hinh-png-1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1074" y="3714932"/>
            <a:ext cx="3286233" cy="314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11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mod="1">
    <p:ext uri="{E180D4A7-C9FB-4DFB-919C-405C955672EB}">
      <p14:showEvtLst xmlns:p14="http://schemas.microsoft.com/office/powerpoint/2010/main">
        <p14:playEvt time="1" objId="6"/>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0331" y="390162"/>
            <a:ext cx="10515600" cy="1325563"/>
          </a:xfrm>
        </p:spPr>
        <p:txBody>
          <a:bodyPr anchor="ctr"/>
          <a:lstStyle/>
          <a:p>
            <a:r>
              <a:rPr lang="vi-VN" sz="4300" b="1" dirty="0">
                <a:solidFill>
                  <a:srgbClr val="FFFFFF"/>
                </a:solidFill>
                <a:latin typeface="Arial" pitchFamily="34" charset="0"/>
                <a:cs typeface="Arial" pitchFamily="34" charset="0"/>
              </a:rPr>
              <a:t>Hướng dẫn về nhà</a:t>
            </a:r>
            <a:endParaRPr lang="vi-VN" sz="4300" b="1" dirty="0">
              <a:solidFill>
                <a:srgbClr val="FFFFFF"/>
              </a:solidFill>
              <a:latin typeface="Arial" pitchFamily="34" charset="0"/>
              <a:cs typeface="Arial" pitchFamily="34" charset="0"/>
            </a:endParaRPr>
          </a:p>
        </p:txBody>
      </p:sp>
      <p:sp>
        <p:nvSpPr>
          <p:cNvPr id="3" name="Content Placeholder 2"/>
          <p:cNvSpPr>
            <a:spLocks noGrp="1"/>
          </p:cNvSpPr>
          <p:nvPr>
            <p:ph idx="1"/>
          </p:nvPr>
        </p:nvSpPr>
        <p:spPr>
          <a:xfrm>
            <a:off x="979851" y="1783357"/>
            <a:ext cx="10972800" cy="4525963"/>
          </a:xfrm>
        </p:spPr>
        <p:txBody>
          <a:bodyPr/>
          <a:lstStyle/>
          <a:p>
            <a:pPr marL="0" indent="0" algn="just">
              <a:lnSpc>
                <a:spcPct val="150000"/>
              </a:lnSpc>
              <a:buNone/>
            </a:pPr>
            <a:r>
              <a:rPr lang="vi-VN" sz="3700" dirty="0">
                <a:solidFill>
                  <a:srgbClr val="FFFFFF"/>
                </a:solidFill>
              </a:rPr>
              <a:t>- Hoàn thành nốt các bài tập trên lớp.</a:t>
            </a:r>
          </a:p>
          <a:p>
            <a:pPr marL="0" indent="0" algn="just">
              <a:lnSpc>
                <a:spcPct val="150000"/>
              </a:lnSpc>
              <a:buNone/>
            </a:pPr>
            <a:r>
              <a:rPr lang="vi-VN" sz="3700" dirty="0">
                <a:solidFill>
                  <a:srgbClr val="FFFFFF"/>
                </a:solidFill>
              </a:rPr>
              <a:t>- Chuẩn bị trước </a:t>
            </a:r>
            <a:r>
              <a:rPr lang="vi-VN" sz="3700" dirty="0" smtClean="0">
                <a:solidFill>
                  <a:srgbClr val="FFFFFF"/>
                </a:solidFill>
              </a:rPr>
              <a:t>bài</a:t>
            </a:r>
            <a:r>
              <a:rPr lang="en-US" sz="3700" dirty="0" smtClean="0">
                <a:solidFill>
                  <a:srgbClr val="FFFFFF"/>
                </a:solidFill>
              </a:rPr>
              <a:t>:</a:t>
            </a:r>
            <a:r>
              <a:rPr lang="vi-VN" sz="3700" dirty="0" smtClean="0">
                <a:solidFill>
                  <a:srgbClr val="FFFFFF"/>
                </a:solidFill>
              </a:rPr>
              <a:t> </a:t>
            </a:r>
            <a:r>
              <a:rPr lang="vi-VN" sz="3700" i="1" dirty="0">
                <a:solidFill>
                  <a:srgbClr val="FFFFFF"/>
                </a:solidFill>
              </a:rPr>
              <a:t>Mây và sóng</a:t>
            </a:r>
            <a:r>
              <a:rPr lang="vi-VN" sz="3700" dirty="0">
                <a:solidFill>
                  <a:srgbClr val="FFFFFF"/>
                </a:solidFill>
              </a:rPr>
              <a:t>.</a:t>
            </a:r>
            <a:endParaRPr lang="vi-VN" sz="3700" dirty="0">
              <a:solidFill>
                <a:srgbClr val="FFFFFF"/>
              </a:solidFill>
            </a:endParaRPr>
          </a:p>
        </p:txBody>
      </p:sp>
      <p:grpSp>
        <p:nvGrpSpPr>
          <p:cNvPr id="4" name="组合 25"/>
          <p:cNvGrpSpPr/>
          <p:nvPr/>
        </p:nvGrpSpPr>
        <p:grpSpPr>
          <a:xfrm>
            <a:off x="10317313" y="127981"/>
            <a:ext cx="1670640" cy="1420723"/>
            <a:chOff x="4735513" y="1379538"/>
            <a:chExt cx="976313" cy="830263"/>
          </a:xfrm>
          <a:solidFill>
            <a:schemeClr val="accent2"/>
          </a:solidFill>
        </p:grpSpPr>
        <p:sp>
          <p:nvSpPr>
            <p:cNvPr id="5"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9"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0"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1" name="组合 52"/>
          <p:cNvGrpSpPr/>
          <p:nvPr/>
        </p:nvGrpSpPr>
        <p:grpSpPr>
          <a:xfrm>
            <a:off x="117342" y="192260"/>
            <a:ext cx="1675932" cy="1512227"/>
            <a:chOff x="7764463" y="536575"/>
            <a:chExt cx="1300163" cy="1173163"/>
          </a:xfrm>
          <a:solidFill>
            <a:schemeClr val="accent2"/>
          </a:solidFill>
        </p:grpSpPr>
        <p:sp>
          <p:nvSpPr>
            <p:cNvPr id="12"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0"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1" name="组合 62"/>
          <p:cNvGrpSpPr/>
          <p:nvPr/>
        </p:nvGrpSpPr>
        <p:grpSpPr>
          <a:xfrm>
            <a:off x="117342" y="5854830"/>
            <a:ext cx="1648263" cy="861423"/>
            <a:chOff x="10112283" y="4643438"/>
            <a:chExt cx="1403350" cy="733425"/>
          </a:xfrm>
          <a:solidFill>
            <a:schemeClr val="accent2"/>
          </a:solidFill>
        </p:grpSpPr>
        <p:sp>
          <p:nvSpPr>
            <p:cNvPr id="22"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9"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30" name="组合 71"/>
          <p:cNvGrpSpPr/>
          <p:nvPr/>
        </p:nvGrpSpPr>
        <p:grpSpPr>
          <a:xfrm>
            <a:off x="10382556" y="5581619"/>
            <a:ext cx="1616960" cy="1153351"/>
            <a:chOff x="3136900" y="5457825"/>
            <a:chExt cx="1235075" cy="863600"/>
          </a:xfrm>
          <a:solidFill>
            <a:schemeClr val="accent2"/>
          </a:solidFill>
        </p:grpSpPr>
        <p:sp>
          <p:nvSpPr>
            <p:cNvPr id="31"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4"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Tree>
    <p:extLst>
      <p:ext uri="{BB962C8B-B14F-4D97-AF65-F5344CB8AC3E}">
        <p14:creationId xmlns:p14="http://schemas.microsoft.com/office/powerpoint/2010/main" val="2617434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8E1E5"/>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323851"/>
            <a:ext cx="12192000" cy="9534283"/>
          </a:xfrm>
          <a:prstGeom prst="rect">
            <a:avLst/>
          </a:prstGeom>
        </p:spPr>
      </p:pic>
      <p:pic>
        <p:nvPicPr>
          <p:cNvPr id="5" name="图片 4"/>
          <p:cNvPicPr>
            <a:picLocks noChangeAspect="1"/>
          </p:cNvPicPr>
          <p:nvPr/>
        </p:nvPicPr>
        <p:blipFill>
          <a:blip r:embed="rId4"/>
          <a:stretch>
            <a:fillRect/>
          </a:stretch>
        </p:blipFill>
        <p:spPr>
          <a:xfrm>
            <a:off x="763799" y="869949"/>
            <a:ext cx="10590001" cy="5308601"/>
          </a:xfrm>
          <a:prstGeom prst="rect">
            <a:avLst/>
          </a:prstGeom>
        </p:spPr>
      </p:pic>
      <p:pic>
        <p:nvPicPr>
          <p:cNvPr id="6" name="图片 5"/>
          <p:cNvPicPr>
            <a:picLocks noChangeAspect="1"/>
          </p:cNvPicPr>
          <p:nvPr/>
        </p:nvPicPr>
        <p:blipFill>
          <a:blip r:embed="rId5"/>
          <a:stretch>
            <a:fillRect/>
          </a:stretch>
        </p:blipFill>
        <p:spPr>
          <a:xfrm>
            <a:off x="346841" y="184150"/>
            <a:ext cx="2548038" cy="2750145"/>
          </a:xfrm>
          <a:prstGeom prst="rect">
            <a:avLst/>
          </a:prstGeom>
        </p:spPr>
      </p:pic>
      <p:pic>
        <p:nvPicPr>
          <p:cNvPr id="7" name="图片 6"/>
          <p:cNvPicPr>
            <a:picLocks noChangeAspect="1"/>
          </p:cNvPicPr>
          <p:nvPr/>
        </p:nvPicPr>
        <p:blipFill>
          <a:blip r:embed="rId6"/>
          <a:stretch>
            <a:fillRect/>
          </a:stretch>
        </p:blipFill>
        <p:spPr>
          <a:xfrm>
            <a:off x="9669404" y="64868"/>
            <a:ext cx="1976659" cy="2441140"/>
          </a:xfrm>
          <a:prstGeom prst="rect">
            <a:avLst/>
          </a:prstGeom>
        </p:spPr>
      </p:pic>
      <p:pic>
        <p:nvPicPr>
          <p:cNvPr id="8" name="图片 7"/>
          <p:cNvPicPr>
            <a:picLocks noChangeAspect="1"/>
          </p:cNvPicPr>
          <p:nvPr/>
        </p:nvPicPr>
        <p:blipFill>
          <a:blip r:embed="rId7"/>
          <a:stretch>
            <a:fillRect/>
          </a:stretch>
        </p:blipFill>
        <p:spPr>
          <a:xfrm>
            <a:off x="1665430" y="4212788"/>
            <a:ext cx="8202470" cy="2651561"/>
          </a:xfrm>
          <a:prstGeom prst="rect">
            <a:avLst/>
          </a:prstGeom>
        </p:spPr>
      </p:pic>
      <p:pic>
        <p:nvPicPr>
          <p:cNvPr id="9" name="图片 8"/>
          <p:cNvPicPr>
            <a:picLocks noChangeAspect="1"/>
          </p:cNvPicPr>
          <p:nvPr/>
        </p:nvPicPr>
        <p:blipFill>
          <a:blip r:embed="rId8"/>
          <a:stretch>
            <a:fillRect/>
          </a:stretch>
        </p:blipFill>
        <p:spPr>
          <a:xfrm>
            <a:off x="1185041" y="2752289"/>
            <a:ext cx="9821917" cy="1181100"/>
          </a:xfrm>
          <a:prstGeom prst="rect">
            <a:avLst/>
          </a:prstGeom>
        </p:spPr>
      </p:pic>
      <p:sp>
        <p:nvSpPr>
          <p:cNvPr id="11" name="文本框 10"/>
          <p:cNvSpPr txBox="1"/>
          <p:nvPr/>
        </p:nvSpPr>
        <p:spPr>
          <a:xfrm>
            <a:off x="2388358" y="2574136"/>
            <a:ext cx="7479542" cy="9825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4400" b="1" dirty="0" smtClean="0">
                <a:solidFill>
                  <a:srgbClr val="C00000"/>
                </a:solidFill>
                <a:latin typeface="Arial" panose="020B0604020202020204" pitchFamily="34" charset="0"/>
                <a:ea typeface="方正少儿简体" panose="03000509000000000000" pitchFamily="65" charset="-122"/>
                <a:cs typeface="Arial" panose="020B0604020202020204" pitchFamily="34" charset="0"/>
                <a:sym typeface="Arial" panose="020B0604020202020204" pitchFamily="34" charset="0"/>
              </a:rPr>
              <a:t>CHÚC CÁC EM HỌC TỐT!</a:t>
            </a:r>
            <a:endParaRPr kumimoji="0" lang="zh-CN" altLang="en-US" sz="4400" b="1" i="0" u="none" strike="noStrike" kern="1200" cap="none" spc="0" normalizeH="0" baseline="0" noProof="0" dirty="0">
              <a:ln>
                <a:noFill/>
              </a:ln>
              <a:solidFill>
                <a:srgbClr val="C00000"/>
              </a:solidFill>
              <a:effectLst/>
              <a:uLnTx/>
              <a:uFillTx/>
              <a:latin typeface="Arial" panose="020B0604020202020204" pitchFamily="34" charset="0"/>
              <a:ea typeface="方正少儿简体" panose="03000509000000000000" pitchFamily="65"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39713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40" name="组合 39"/>
          <p:cNvGrpSpPr/>
          <p:nvPr/>
        </p:nvGrpSpPr>
        <p:grpSpPr>
          <a:xfrm>
            <a:off x="2704612" y="2295005"/>
            <a:ext cx="5246605" cy="4058562"/>
            <a:chOff x="1928570" y="1257796"/>
            <a:chExt cx="4780785" cy="3698222"/>
          </a:xfrm>
        </p:grpSpPr>
        <p:sp>
          <p:nvSpPr>
            <p:cNvPr id="42" name="文本框 41"/>
            <p:cNvSpPr txBox="1"/>
            <p:nvPr/>
          </p:nvSpPr>
          <p:spPr>
            <a:xfrm>
              <a:off x="1928570" y="1257796"/>
              <a:ext cx="3579534" cy="602969"/>
            </a:xfrm>
            <a:prstGeom prst="rect">
              <a:avLst/>
            </a:prstGeom>
            <a:noFill/>
          </p:spPr>
          <p:txBody>
            <a:bodyPr wrap="square" rtlCol="0">
              <a:spAutoFit/>
            </a:bodyPr>
            <a:lstStyle/>
            <a:p>
              <a:r>
                <a:rPr lang="vi-VN" altLang="zh-CN" sz="3700" b="1" dirty="0">
                  <a:blipFill>
                    <a:blip r:embed="rId3"/>
                    <a:stretch>
                      <a:fillRect/>
                    </a:stretch>
                  </a:blipFill>
                  <a:ea typeface="inpin heiti" charset="-122"/>
                </a:rPr>
                <a:t>1. Nghĩa của từ</a:t>
              </a:r>
              <a:endParaRPr lang="zh-CN" altLang="en-US" sz="3700" b="1" dirty="0">
                <a:blipFill>
                  <a:blip r:embed="rId3"/>
                  <a:stretch>
                    <a:fillRect/>
                  </a:stretch>
                </a:blipFill>
                <a:ea typeface="inpin heiti" charset="-122"/>
              </a:endParaRPr>
            </a:p>
          </p:txBody>
        </p:sp>
        <p:sp>
          <p:nvSpPr>
            <p:cNvPr id="44" name="文本框 43"/>
            <p:cNvSpPr txBox="1"/>
            <p:nvPr/>
          </p:nvSpPr>
          <p:spPr>
            <a:xfrm>
              <a:off x="2517576" y="2804212"/>
              <a:ext cx="3867567" cy="602969"/>
            </a:xfrm>
            <a:prstGeom prst="rect">
              <a:avLst/>
            </a:prstGeom>
            <a:noFill/>
          </p:spPr>
          <p:txBody>
            <a:bodyPr wrap="square" rtlCol="0">
              <a:spAutoFit/>
            </a:bodyPr>
            <a:lstStyle/>
            <a:p>
              <a:r>
                <a:rPr lang="vi-VN" altLang="zh-CN" sz="3700" b="1" dirty="0">
                  <a:blipFill>
                    <a:blip r:embed="rId3"/>
                    <a:stretch>
                      <a:fillRect/>
                    </a:stretch>
                  </a:blipFill>
                  <a:ea typeface="inpin heiti" charset="-122"/>
                </a:rPr>
                <a:t>2.1. So sánh</a:t>
              </a:r>
              <a:endParaRPr lang="zh-CN" altLang="en-US" sz="3700" b="1" dirty="0">
                <a:blipFill>
                  <a:blip r:embed="rId3"/>
                  <a:stretch>
                    <a:fillRect/>
                  </a:stretch>
                </a:blipFill>
                <a:ea typeface="inpin heiti" charset="-122"/>
              </a:endParaRPr>
            </a:p>
          </p:txBody>
        </p:sp>
        <p:sp>
          <p:nvSpPr>
            <p:cNvPr id="46" name="文本框 45"/>
            <p:cNvSpPr txBox="1"/>
            <p:nvPr/>
          </p:nvSpPr>
          <p:spPr>
            <a:xfrm>
              <a:off x="1956831" y="2116137"/>
              <a:ext cx="4232485" cy="602969"/>
            </a:xfrm>
            <a:prstGeom prst="rect">
              <a:avLst/>
            </a:prstGeom>
            <a:noFill/>
          </p:spPr>
          <p:txBody>
            <a:bodyPr wrap="square" rtlCol="0">
              <a:spAutoFit/>
            </a:bodyPr>
            <a:lstStyle/>
            <a:p>
              <a:r>
                <a:rPr lang="vi-VN" altLang="zh-CN" sz="3700" b="1" dirty="0">
                  <a:blipFill>
                    <a:blip r:embed="rId3"/>
                    <a:stretch>
                      <a:fillRect/>
                    </a:stretch>
                  </a:blipFill>
                  <a:latin typeface="Arial" pitchFamily="34" charset="0"/>
                  <a:ea typeface="inpin heiti" charset="-122"/>
                  <a:cs typeface="Arial" pitchFamily="34" charset="0"/>
                </a:rPr>
                <a:t>2. Biện pháp tu từ</a:t>
              </a:r>
              <a:endParaRPr lang="zh-CN" altLang="en-US" sz="3700" b="1" dirty="0">
                <a:blipFill>
                  <a:blip r:embed="rId3"/>
                  <a:stretch>
                    <a:fillRect/>
                  </a:stretch>
                </a:blipFill>
                <a:latin typeface="Arial" pitchFamily="34" charset="0"/>
                <a:ea typeface="inpin heiti" charset="-122"/>
                <a:cs typeface="Arial" pitchFamily="34" charset="0"/>
              </a:endParaRPr>
            </a:p>
          </p:txBody>
        </p:sp>
        <p:sp>
          <p:nvSpPr>
            <p:cNvPr id="48" name="文本框 47"/>
            <p:cNvSpPr txBox="1"/>
            <p:nvPr/>
          </p:nvSpPr>
          <p:spPr>
            <a:xfrm>
              <a:off x="2481749" y="3411554"/>
              <a:ext cx="4227606" cy="1544464"/>
            </a:xfrm>
            <a:prstGeom prst="rect">
              <a:avLst/>
            </a:prstGeom>
            <a:noFill/>
          </p:spPr>
          <p:txBody>
            <a:bodyPr wrap="square" rtlCol="0">
              <a:spAutoFit/>
            </a:bodyPr>
            <a:lstStyle/>
            <a:p>
              <a:pPr>
                <a:lnSpc>
                  <a:spcPct val="150000"/>
                </a:lnSpc>
              </a:pPr>
              <a:r>
                <a:rPr lang="vi-VN" altLang="zh-CN" sz="3700" b="1" dirty="0">
                  <a:blipFill>
                    <a:blip r:embed="rId3"/>
                    <a:stretch>
                      <a:fillRect/>
                    </a:stretch>
                  </a:blipFill>
                  <a:latin typeface="Arial" pitchFamily="34" charset="0"/>
                  <a:ea typeface="inpin heiti" charset="-122"/>
                  <a:cs typeface="Arial" pitchFamily="34" charset="0"/>
                </a:rPr>
                <a:t>2.2. Nhân hóa</a:t>
              </a:r>
            </a:p>
            <a:p>
              <a:pPr>
                <a:lnSpc>
                  <a:spcPct val="150000"/>
                </a:lnSpc>
              </a:pPr>
              <a:r>
                <a:rPr lang="vi-VN" altLang="zh-CN" sz="3700" b="1" dirty="0">
                  <a:blipFill>
                    <a:blip r:embed="rId3"/>
                    <a:stretch>
                      <a:fillRect/>
                    </a:stretch>
                  </a:blipFill>
                  <a:latin typeface="Arial" pitchFamily="34" charset="0"/>
                  <a:ea typeface="inpin heiti" charset="-122"/>
                  <a:cs typeface="Arial" pitchFamily="34" charset="0"/>
                </a:rPr>
                <a:t>2.3. Điệp ngữ</a:t>
              </a:r>
            </a:p>
          </p:txBody>
        </p:sp>
      </p:grpSp>
      <p:grpSp>
        <p:nvGrpSpPr>
          <p:cNvPr id="49" name="组合 48"/>
          <p:cNvGrpSpPr/>
          <p:nvPr/>
        </p:nvGrpSpPr>
        <p:grpSpPr>
          <a:xfrm rot="19776565">
            <a:off x="9500423" y="3868975"/>
            <a:ext cx="3025643" cy="3534365"/>
            <a:chOff x="8907463" y="2051050"/>
            <a:chExt cx="2879724" cy="3363913"/>
          </a:xfrm>
        </p:grpSpPr>
        <p:grpSp>
          <p:nvGrpSpPr>
            <p:cNvPr id="50" name="Group 205"/>
            <p:cNvGrpSpPr>
              <a:grpSpLocks/>
            </p:cNvGrpSpPr>
            <p:nvPr/>
          </p:nvGrpSpPr>
          <p:grpSpPr bwMode="auto">
            <a:xfrm>
              <a:off x="8907463" y="2051050"/>
              <a:ext cx="2879724" cy="2844800"/>
              <a:chOff x="5611" y="1292"/>
              <a:chExt cx="1814" cy="1792"/>
            </a:xfrm>
          </p:grpSpPr>
          <p:sp>
            <p:nvSpPr>
              <p:cNvPr id="335" name="Freeform 5"/>
              <p:cNvSpPr>
                <a:spLocks/>
              </p:cNvSpPr>
              <p:nvPr/>
            </p:nvSpPr>
            <p:spPr bwMode="auto">
              <a:xfrm>
                <a:off x="6199" y="2286"/>
                <a:ext cx="14"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6" name="Freeform 6"/>
              <p:cNvSpPr>
                <a:spLocks/>
              </p:cNvSpPr>
              <p:nvPr/>
            </p:nvSpPr>
            <p:spPr bwMode="auto">
              <a:xfrm>
                <a:off x="6163" y="2051"/>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7" name="Freeform 7"/>
              <p:cNvSpPr>
                <a:spLocks/>
              </p:cNvSpPr>
              <p:nvPr/>
            </p:nvSpPr>
            <p:spPr bwMode="auto">
              <a:xfrm>
                <a:off x="6206" y="206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8" name="Freeform 8"/>
              <p:cNvSpPr>
                <a:spLocks/>
              </p:cNvSpPr>
              <p:nvPr/>
            </p:nvSpPr>
            <p:spPr bwMode="auto">
              <a:xfrm>
                <a:off x="6151" y="2051"/>
                <a:ext cx="7"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9" name="Freeform 9"/>
              <p:cNvSpPr>
                <a:spLocks/>
              </p:cNvSpPr>
              <p:nvPr/>
            </p:nvSpPr>
            <p:spPr bwMode="auto">
              <a:xfrm>
                <a:off x="6436" y="251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0" name="Freeform 10"/>
              <p:cNvSpPr>
                <a:spLocks/>
              </p:cNvSpPr>
              <p:nvPr/>
            </p:nvSpPr>
            <p:spPr bwMode="auto">
              <a:xfrm>
                <a:off x="6237" y="240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1" name="Freeform 11"/>
              <p:cNvSpPr>
                <a:spLocks/>
              </p:cNvSpPr>
              <p:nvPr/>
            </p:nvSpPr>
            <p:spPr bwMode="auto">
              <a:xfrm>
                <a:off x="6132" y="2342"/>
                <a:ext cx="3"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2" name="Freeform 12"/>
              <p:cNvSpPr>
                <a:spLocks/>
              </p:cNvSpPr>
              <p:nvPr/>
            </p:nvSpPr>
            <p:spPr bwMode="auto">
              <a:xfrm>
                <a:off x="6201" y="2053"/>
                <a:ext cx="10" cy="10"/>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3" name="Freeform 13"/>
              <p:cNvSpPr>
                <a:spLocks/>
              </p:cNvSpPr>
              <p:nvPr/>
            </p:nvSpPr>
            <p:spPr bwMode="auto">
              <a:xfrm>
                <a:off x="6554" y="207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4" name="Freeform 14"/>
              <p:cNvSpPr>
                <a:spLocks/>
              </p:cNvSpPr>
              <p:nvPr/>
            </p:nvSpPr>
            <p:spPr bwMode="auto">
              <a:xfrm>
                <a:off x="6424" y="1918"/>
                <a:ext cx="2" cy="5"/>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5" name="Freeform 15"/>
              <p:cNvSpPr>
                <a:spLocks/>
              </p:cNvSpPr>
              <p:nvPr/>
            </p:nvSpPr>
            <p:spPr bwMode="auto">
              <a:xfrm>
                <a:off x="6464" y="2700"/>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6" name="Freeform 16"/>
              <p:cNvSpPr>
                <a:spLocks/>
              </p:cNvSpPr>
              <p:nvPr/>
            </p:nvSpPr>
            <p:spPr bwMode="auto">
              <a:xfrm>
                <a:off x="6573" y="27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7" name="Freeform 17"/>
              <p:cNvSpPr>
                <a:spLocks/>
              </p:cNvSpPr>
              <p:nvPr/>
            </p:nvSpPr>
            <p:spPr bwMode="auto">
              <a:xfrm>
                <a:off x="6464" y="2700"/>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8" name="Freeform 18"/>
              <p:cNvSpPr>
                <a:spLocks/>
              </p:cNvSpPr>
              <p:nvPr/>
            </p:nvSpPr>
            <p:spPr bwMode="auto">
              <a:xfrm>
                <a:off x="6811" y="2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9" name="Freeform 19"/>
              <p:cNvSpPr>
                <a:spLocks/>
              </p:cNvSpPr>
              <p:nvPr/>
            </p:nvSpPr>
            <p:spPr bwMode="auto">
              <a:xfrm>
                <a:off x="6699" y="24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0" name="Freeform 20"/>
              <p:cNvSpPr>
                <a:spLocks/>
              </p:cNvSpPr>
              <p:nvPr/>
            </p:nvSpPr>
            <p:spPr bwMode="auto">
              <a:xfrm>
                <a:off x="6455" y="2696"/>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1" name="Freeform 21"/>
              <p:cNvSpPr>
                <a:spLocks/>
              </p:cNvSpPr>
              <p:nvPr/>
            </p:nvSpPr>
            <p:spPr bwMode="auto">
              <a:xfrm>
                <a:off x="6585" y="25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2" name="Freeform 22"/>
              <p:cNvSpPr>
                <a:spLocks/>
              </p:cNvSpPr>
              <p:nvPr/>
            </p:nvSpPr>
            <p:spPr bwMode="auto">
              <a:xfrm>
                <a:off x="6163" y="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3" name="Freeform 23"/>
              <p:cNvSpPr>
                <a:spLocks/>
              </p:cNvSpPr>
              <p:nvPr/>
            </p:nvSpPr>
            <p:spPr bwMode="auto">
              <a:xfrm>
                <a:off x="5833" y="2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4" name="Freeform 24"/>
              <p:cNvSpPr>
                <a:spLocks/>
              </p:cNvSpPr>
              <p:nvPr/>
            </p:nvSpPr>
            <p:spPr bwMode="auto">
              <a:xfrm>
                <a:off x="5926" y="2696"/>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5" name="Freeform 25"/>
              <p:cNvSpPr>
                <a:spLocks/>
              </p:cNvSpPr>
              <p:nvPr/>
            </p:nvSpPr>
            <p:spPr bwMode="auto">
              <a:xfrm>
                <a:off x="5921" y="2696"/>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6" name="Freeform 26"/>
              <p:cNvSpPr>
                <a:spLocks/>
              </p:cNvSpPr>
              <p:nvPr/>
            </p:nvSpPr>
            <p:spPr bwMode="auto">
              <a:xfrm>
                <a:off x="5914" y="2696"/>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7" name="Freeform 27"/>
              <p:cNvSpPr>
                <a:spLocks/>
              </p:cNvSpPr>
              <p:nvPr/>
            </p:nvSpPr>
            <p:spPr bwMode="auto">
              <a:xfrm>
                <a:off x="5957" y="2710"/>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8" name="Freeform 28"/>
              <p:cNvSpPr>
                <a:spLocks/>
              </p:cNvSpPr>
              <p:nvPr/>
            </p:nvSpPr>
            <p:spPr bwMode="auto">
              <a:xfrm>
                <a:off x="5954" y="2707"/>
                <a:ext cx="3" cy="8"/>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9" name="Freeform 29"/>
              <p:cNvSpPr>
                <a:spLocks/>
              </p:cNvSpPr>
              <p:nvPr/>
            </p:nvSpPr>
            <p:spPr bwMode="auto">
              <a:xfrm>
                <a:off x="5900" y="2700"/>
                <a:ext cx="2" cy="5"/>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0" name="Freeform 30"/>
              <p:cNvSpPr>
                <a:spLocks/>
              </p:cNvSpPr>
              <p:nvPr/>
            </p:nvSpPr>
            <p:spPr bwMode="auto">
              <a:xfrm>
                <a:off x="6438" y="2482"/>
                <a:ext cx="5"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1" name="Freeform 31"/>
              <p:cNvSpPr>
                <a:spLocks/>
              </p:cNvSpPr>
              <p:nvPr/>
            </p:nvSpPr>
            <p:spPr bwMode="auto">
              <a:xfrm>
                <a:off x="5845" y="2762"/>
                <a:ext cx="3" cy="2"/>
              </a:xfrm>
              <a:custGeom>
                <a:avLst/>
                <a:gdLst>
                  <a:gd name="T0" fmla="*/ 3 w 3"/>
                  <a:gd name="T1" fmla="*/ 2 h 2"/>
                  <a:gd name="T2" fmla="*/ 0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2" name="Freeform 32"/>
              <p:cNvSpPr>
                <a:spLocks/>
              </p:cNvSpPr>
              <p:nvPr/>
            </p:nvSpPr>
            <p:spPr bwMode="auto">
              <a:xfrm>
                <a:off x="6301" y="3061"/>
                <a:ext cx="7" cy="4"/>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3" name="Freeform 33"/>
              <p:cNvSpPr>
                <a:spLocks/>
              </p:cNvSpPr>
              <p:nvPr/>
            </p:nvSpPr>
            <p:spPr bwMode="auto">
              <a:xfrm>
                <a:off x="7325" y="2025"/>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4" name="Freeform 34"/>
              <p:cNvSpPr>
                <a:spLocks/>
              </p:cNvSpPr>
              <p:nvPr/>
            </p:nvSpPr>
            <p:spPr bwMode="auto">
              <a:xfrm>
                <a:off x="5812" y="2805"/>
                <a:ext cx="5" cy="4"/>
              </a:xfrm>
              <a:custGeom>
                <a:avLst/>
                <a:gdLst>
                  <a:gd name="T0" fmla="*/ 0 w 5"/>
                  <a:gd name="T1" fmla="*/ 2 h 4"/>
                  <a:gd name="T2" fmla="*/ 5 w 5"/>
                  <a:gd name="T3" fmla="*/ 4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5" name="Freeform 35"/>
              <p:cNvSpPr>
                <a:spLocks/>
              </p:cNvSpPr>
              <p:nvPr/>
            </p:nvSpPr>
            <p:spPr bwMode="auto">
              <a:xfrm>
                <a:off x="6156" y="2051"/>
                <a:ext cx="7" cy="7"/>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6" name="Freeform 36"/>
              <p:cNvSpPr>
                <a:spLocks/>
              </p:cNvSpPr>
              <p:nvPr/>
            </p:nvSpPr>
            <p:spPr bwMode="auto">
              <a:xfrm>
                <a:off x="5750" y="2691"/>
                <a:ext cx="204" cy="19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7" name="Freeform 37"/>
              <p:cNvSpPr>
                <a:spLocks/>
              </p:cNvSpPr>
              <p:nvPr/>
            </p:nvSpPr>
            <p:spPr bwMode="auto">
              <a:xfrm>
                <a:off x="6329" y="247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8" name="Freeform 38"/>
              <p:cNvSpPr>
                <a:spLocks/>
              </p:cNvSpPr>
              <p:nvPr/>
            </p:nvSpPr>
            <p:spPr bwMode="auto">
              <a:xfrm>
                <a:off x="6049"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9" name="Freeform 39"/>
              <p:cNvSpPr>
                <a:spLocks/>
              </p:cNvSpPr>
              <p:nvPr/>
            </p:nvSpPr>
            <p:spPr bwMode="auto">
              <a:xfrm>
                <a:off x="6412" y="2850"/>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0" name="Freeform 40"/>
              <p:cNvSpPr>
                <a:spLocks/>
              </p:cNvSpPr>
              <p:nvPr/>
            </p:nvSpPr>
            <p:spPr bwMode="auto">
              <a:xfrm>
                <a:off x="6045" y="225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1" name="Freeform 41"/>
              <p:cNvSpPr>
                <a:spLocks/>
              </p:cNvSpPr>
              <p:nvPr/>
            </p:nvSpPr>
            <p:spPr bwMode="auto">
              <a:xfrm>
                <a:off x="6441" y="3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2" name="Freeform 42"/>
              <p:cNvSpPr>
                <a:spLocks/>
              </p:cNvSpPr>
              <p:nvPr/>
            </p:nvSpPr>
            <p:spPr bwMode="auto">
              <a:xfrm>
                <a:off x="6040" y="23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3" name="Freeform 43"/>
              <p:cNvSpPr>
                <a:spLocks/>
              </p:cNvSpPr>
              <p:nvPr/>
            </p:nvSpPr>
            <p:spPr bwMode="auto">
              <a:xfrm>
                <a:off x="6543" y="2821"/>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4" name="Freeform 44"/>
              <p:cNvSpPr>
                <a:spLocks/>
              </p:cNvSpPr>
              <p:nvPr/>
            </p:nvSpPr>
            <p:spPr bwMode="auto">
              <a:xfrm>
                <a:off x="6524" y="30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5" name="Freeform 45"/>
              <p:cNvSpPr>
                <a:spLocks/>
              </p:cNvSpPr>
              <p:nvPr/>
            </p:nvSpPr>
            <p:spPr bwMode="auto">
              <a:xfrm>
                <a:off x="6554" y="2821"/>
                <a:ext cx="3" cy="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6" name="Freeform 46"/>
              <p:cNvSpPr>
                <a:spLocks/>
              </p:cNvSpPr>
              <p:nvPr/>
            </p:nvSpPr>
            <p:spPr bwMode="auto">
              <a:xfrm>
                <a:off x="6469" y="2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7" name="Freeform 47"/>
              <p:cNvSpPr>
                <a:spLocks/>
              </p:cNvSpPr>
              <p:nvPr/>
            </p:nvSpPr>
            <p:spPr bwMode="auto">
              <a:xfrm>
                <a:off x="6554" y="28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8" name="Freeform 48"/>
              <p:cNvSpPr>
                <a:spLocks/>
              </p:cNvSpPr>
              <p:nvPr/>
            </p:nvSpPr>
            <p:spPr bwMode="auto">
              <a:xfrm>
                <a:off x="6424" y="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9" name="Freeform 49"/>
              <p:cNvSpPr>
                <a:spLocks/>
              </p:cNvSpPr>
              <p:nvPr/>
            </p:nvSpPr>
            <p:spPr bwMode="auto">
              <a:xfrm>
                <a:off x="6443" y="2473"/>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0" name="Freeform 50"/>
              <p:cNvSpPr>
                <a:spLocks/>
              </p:cNvSpPr>
              <p:nvPr/>
            </p:nvSpPr>
            <p:spPr bwMode="auto">
              <a:xfrm>
                <a:off x="6045" y="22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1" name="Freeform 51"/>
              <p:cNvSpPr>
                <a:spLocks/>
              </p:cNvSpPr>
              <p:nvPr/>
            </p:nvSpPr>
            <p:spPr bwMode="auto">
              <a:xfrm>
                <a:off x="7192" y="2542"/>
                <a:ext cx="3"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2" name="Freeform 52"/>
              <p:cNvSpPr>
                <a:spLocks/>
              </p:cNvSpPr>
              <p:nvPr/>
            </p:nvSpPr>
            <p:spPr bwMode="auto">
              <a:xfrm>
                <a:off x="7159" y="2527"/>
                <a:ext cx="3" cy="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3" name="Freeform 53"/>
              <p:cNvSpPr>
                <a:spLocks/>
              </p:cNvSpPr>
              <p:nvPr/>
            </p:nvSpPr>
            <p:spPr bwMode="auto">
              <a:xfrm>
                <a:off x="7140" y="247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4" name="Freeform 54"/>
              <p:cNvSpPr>
                <a:spLocks/>
              </p:cNvSpPr>
              <p:nvPr/>
            </p:nvSpPr>
            <p:spPr bwMode="auto">
              <a:xfrm>
                <a:off x="7067" y="249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5" name="Freeform 55"/>
              <p:cNvSpPr>
                <a:spLocks/>
              </p:cNvSpPr>
              <p:nvPr/>
            </p:nvSpPr>
            <p:spPr bwMode="auto">
              <a:xfrm>
                <a:off x="7062" y="2480"/>
                <a:ext cx="5"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6" name="Freeform 56"/>
              <p:cNvSpPr>
                <a:spLocks/>
              </p:cNvSpPr>
              <p:nvPr/>
            </p:nvSpPr>
            <p:spPr bwMode="auto">
              <a:xfrm>
                <a:off x="7064" y="2485"/>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7" name="Freeform 57"/>
              <p:cNvSpPr>
                <a:spLocks/>
              </p:cNvSpPr>
              <p:nvPr/>
            </p:nvSpPr>
            <p:spPr bwMode="auto">
              <a:xfrm>
                <a:off x="7199" y="25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8" name="Freeform 58"/>
              <p:cNvSpPr>
                <a:spLocks/>
              </p:cNvSpPr>
              <p:nvPr/>
            </p:nvSpPr>
            <p:spPr bwMode="auto">
              <a:xfrm>
                <a:off x="6192" y="2051"/>
                <a:ext cx="30"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9" name="Freeform 59"/>
              <p:cNvSpPr>
                <a:spLocks/>
              </p:cNvSpPr>
              <p:nvPr/>
            </p:nvSpPr>
            <p:spPr bwMode="auto">
              <a:xfrm>
                <a:off x="7190" y="254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0" name="Freeform 60"/>
              <p:cNvSpPr>
                <a:spLocks/>
              </p:cNvSpPr>
              <p:nvPr/>
            </p:nvSpPr>
            <p:spPr bwMode="auto">
              <a:xfrm>
                <a:off x="7062" y="2480"/>
                <a:ext cx="5" cy="9"/>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1" name="Freeform 61"/>
              <p:cNvSpPr>
                <a:spLocks/>
              </p:cNvSpPr>
              <p:nvPr/>
            </p:nvSpPr>
            <p:spPr bwMode="auto">
              <a:xfrm>
                <a:off x="7216" y="2537"/>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2" name="Freeform 62"/>
              <p:cNvSpPr>
                <a:spLocks/>
              </p:cNvSpPr>
              <p:nvPr/>
            </p:nvSpPr>
            <p:spPr bwMode="auto">
              <a:xfrm>
                <a:off x="7199" y="2534"/>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3" name="Freeform 63"/>
              <p:cNvSpPr>
                <a:spLocks/>
              </p:cNvSpPr>
              <p:nvPr/>
            </p:nvSpPr>
            <p:spPr bwMode="auto">
              <a:xfrm>
                <a:off x="7074" y="2499"/>
                <a:ext cx="5" cy="5"/>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4" name="Freeform 64"/>
              <p:cNvSpPr>
                <a:spLocks/>
              </p:cNvSpPr>
              <p:nvPr/>
            </p:nvSpPr>
            <p:spPr bwMode="auto">
              <a:xfrm>
                <a:off x="7062" y="248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5" name="Freeform 65"/>
              <p:cNvSpPr>
                <a:spLocks/>
              </p:cNvSpPr>
              <p:nvPr/>
            </p:nvSpPr>
            <p:spPr bwMode="auto">
              <a:xfrm>
                <a:off x="5890" y="2063"/>
                <a:ext cx="3"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6" name="Freeform 66"/>
              <p:cNvSpPr>
                <a:spLocks/>
              </p:cNvSpPr>
              <p:nvPr/>
            </p:nvSpPr>
            <p:spPr bwMode="auto">
              <a:xfrm>
                <a:off x="6151" y="2587"/>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7" name="Freeform 67"/>
              <p:cNvSpPr>
                <a:spLocks/>
              </p:cNvSpPr>
              <p:nvPr/>
            </p:nvSpPr>
            <p:spPr bwMode="auto">
              <a:xfrm>
                <a:off x="6049" y="225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8" name="Freeform 68"/>
              <p:cNvSpPr>
                <a:spLocks/>
              </p:cNvSpPr>
              <p:nvPr/>
            </p:nvSpPr>
            <p:spPr bwMode="auto">
              <a:xfrm>
                <a:off x="6704" y="168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9" name="Freeform 69"/>
              <p:cNvSpPr>
                <a:spLocks/>
              </p:cNvSpPr>
              <p:nvPr/>
            </p:nvSpPr>
            <p:spPr bwMode="auto">
              <a:xfrm>
                <a:off x="6047" y="225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0" name="Freeform 70"/>
              <p:cNvSpPr>
                <a:spLocks/>
              </p:cNvSpPr>
              <p:nvPr/>
            </p:nvSpPr>
            <p:spPr bwMode="auto">
              <a:xfrm>
                <a:off x="6049" y="2252"/>
                <a:ext cx="0" cy="3"/>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1" name="Freeform 71"/>
              <p:cNvSpPr>
                <a:spLocks/>
              </p:cNvSpPr>
              <p:nvPr/>
            </p:nvSpPr>
            <p:spPr bwMode="auto">
              <a:xfrm>
                <a:off x="6303" y="1646"/>
                <a:ext cx="5"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2" name="Freeform 72"/>
              <p:cNvSpPr>
                <a:spLocks/>
              </p:cNvSpPr>
              <p:nvPr/>
            </p:nvSpPr>
            <p:spPr bwMode="auto">
              <a:xfrm>
                <a:off x="5990" y="2264"/>
                <a:ext cx="19" cy="17"/>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3" name="Freeform 73"/>
              <p:cNvSpPr>
                <a:spLocks/>
              </p:cNvSpPr>
              <p:nvPr/>
            </p:nvSpPr>
            <p:spPr bwMode="auto">
              <a:xfrm>
                <a:off x="7062" y="24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4" name="Freeform 74"/>
              <p:cNvSpPr>
                <a:spLocks/>
              </p:cNvSpPr>
              <p:nvPr/>
            </p:nvSpPr>
            <p:spPr bwMode="auto">
              <a:xfrm>
                <a:off x="7062" y="2447"/>
                <a:ext cx="2" cy="7"/>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5" name="Freeform 75"/>
              <p:cNvSpPr>
                <a:spLocks/>
              </p:cNvSpPr>
              <p:nvPr/>
            </p:nvSpPr>
            <p:spPr bwMode="auto">
              <a:xfrm>
                <a:off x="6540" y="16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6" name="Freeform 76"/>
              <p:cNvSpPr>
                <a:spLocks/>
              </p:cNvSpPr>
              <p:nvPr/>
            </p:nvSpPr>
            <p:spPr bwMode="auto">
              <a:xfrm>
                <a:off x="5874" y="1603"/>
                <a:ext cx="1188" cy="1363"/>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7" name="Rectangle 77"/>
              <p:cNvSpPr>
                <a:spLocks noChangeArrowheads="1"/>
              </p:cNvSpPr>
              <p:nvPr/>
            </p:nvSpPr>
            <p:spPr bwMode="auto">
              <a:xfrm>
                <a:off x="7292" y="2051"/>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8" name="Freeform 78"/>
              <p:cNvSpPr>
                <a:spLocks/>
              </p:cNvSpPr>
              <p:nvPr/>
            </p:nvSpPr>
            <p:spPr bwMode="auto">
              <a:xfrm>
                <a:off x="6566" y="3084"/>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9" name="Freeform 79"/>
              <p:cNvSpPr>
                <a:spLocks/>
              </p:cNvSpPr>
              <p:nvPr/>
            </p:nvSpPr>
            <p:spPr bwMode="auto">
              <a:xfrm>
                <a:off x="7339" y="2013"/>
                <a:ext cx="3" cy="2"/>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2"/>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0" name="Freeform 80"/>
              <p:cNvSpPr>
                <a:spLocks/>
              </p:cNvSpPr>
              <p:nvPr/>
            </p:nvSpPr>
            <p:spPr bwMode="auto">
              <a:xfrm>
                <a:off x="6599" y="30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1" name="Freeform 81"/>
              <p:cNvSpPr>
                <a:spLocks/>
              </p:cNvSpPr>
              <p:nvPr/>
            </p:nvSpPr>
            <p:spPr bwMode="auto">
              <a:xfrm>
                <a:off x="7328" y="2034"/>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2" name="Freeform 82"/>
              <p:cNvSpPr>
                <a:spLocks/>
              </p:cNvSpPr>
              <p:nvPr/>
            </p:nvSpPr>
            <p:spPr bwMode="auto">
              <a:xfrm>
                <a:off x="6429" y="24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3" name="Freeform 83"/>
              <p:cNvSpPr>
                <a:spLocks/>
              </p:cNvSpPr>
              <p:nvPr/>
            </p:nvSpPr>
            <p:spPr bwMode="auto">
              <a:xfrm>
                <a:off x="6497" y="266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4" name="Freeform 84"/>
              <p:cNvSpPr>
                <a:spLocks/>
              </p:cNvSpPr>
              <p:nvPr/>
            </p:nvSpPr>
            <p:spPr bwMode="auto">
              <a:xfrm>
                <a:off x="7328" y="20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5" name="Freeform 85"/>
              <p:cNvSpPr>
                <a:spLocks/>
              </p:cNvSpPr>
              <p:nvPr/>
            </p:nvSpPr>
            <p:spPr bwMode="auto">
              <a:xfrm>
                <a:off x="6414" y="247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6" name="Freeform 86"/>
              <p:cNvSpPr>
                <a:spLocks/>
              </p:cNvSpPr>
              <p:nvPr/>
            </p:nvSpPr>
            <p:spPr bwMode="auto">
              <a:xfrm>
                <a:off x="6422" y="24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7" name="Freeform 87"/>
              <p:cNvSpPr>
                <a:spLocks/>
              </p:cNvSpPr>
              <p:nvPr/>
            </p:nvSpPr>
            <p:spPr bwMode="auto">
              <a:xfrm>
                <a:off x="6500" y="26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8" name="Freeform 88"/>
              <p:cNvSpPr>
                <a:spLocks/>
              </p:cNvSpPr>
              <p:nvPr/>
            </p:nvSpPr>
            <p:spPr bwMode="auto">
              <a:xfrm>
                <a:off x="6424" y="2468"/>
                <a:ext cx="7"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9" name="Freeform 89"/>
              <p:cNvSpPr>
                <a:spLocks/>
              </p:cNvSpPr>
              <p:nvPr/>
            </p:nvSpPr>
            <p:spPr bwMode="auto">
              <a:xfrm>
                <a:off x="6564" y="24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0" name="Freeform 90"/>
              <p:cNvSpPr>
                <a:spLocks/>
              </p:cNvSpPr>
              <p:nvPr/>
            </p:nvSpPr>
            <p:spPr bwMode="auto">
              <a:xfrm>
                <a:off x="6497" y="240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1" name="Oval 91"/>
              <p:cNvSpPr>
                <a:spLocks noChangeArrowheads="1"/>
              </p:cNvSpPr>
              <p:nvPr/>
            </p:nvSpPr>
            <p:spPr bwMode="auto">
              <a:xfrm>
                <a:off x="6429" y="24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2" name="Freeform 92"/>
              <p:cNvSpPr>
                <a:spLocks/>
              </p:cNvSpPr>
              <p:nvPr/>
            </p:nvSpPr>
            <p:spPr bwMode="auto">
              <a:xfrm>
                <a:off x="6414" y="2179"/>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3" name="Freeform 93"/>
              <p:cNvSpPr>
                <a:spLocks/>
              </p:cNvSpPr>
              <p:nvPr/>
            </p:nvSpPr>
            <p:spPr bwMode="auto">
              <a:xfrm>
                <a:off x="6455" y="2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4" name="Freeform 94"/>
              <p:cNvSpPr>
                <a:spLocks/>
              </p:cNvSpPr>
              <p:nvPr/>
            </p:nvSpPr>
            <p:spPr bwMode="auto">
              <a:xfrm>
                <a:off x="7081" y="2501"/>
                <a:ext cx="2" cy="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5" name="Freeform 95"/>
              <p:cNvSpPr>
                <a:spLocks/>
              </p:cNvSpPr>
              <p:nvPr/>
            </p:nvSpPr>
            <p:spPr bwMode="auto">
              <a:xfrm>
                <a:off x="7057" y="2449"/>
                <a:ext cx="254" cy="133"/>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6" name="Freeform 96"/>
              <p:cNvSpPr>
                <a:spLocks/>
              </p:cNvSpPr>
              <p:nvPr/>
            </p:nvSpPr>
            <p:spPr bwMode="auto">
              <a:xfrm>
                <a:off x="6768" y="24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7" name="Freeform 97"/>
              <p:cNvSpPr>
                <a:spLocks/>
              </p:cNvSpPr>
              <p:nvPr/>
            </p:nvSpPr>
            <p:spPr bwMode="auto">
              <a:xfrm>
                <a:off x="7180" y="25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8" name="Freeform 98"/>
              <p:cNvSpPr>
                <a:spLocks/>
              </p:cNvSpPr>
              <p:nvPr/>
            </p:nvSpPr>
            <p:spPr bwMode="auto">
              <a:xfrm>
                <a:off x="7069" y="2489"/>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9" name="Freeform 99"/>
              <p:cNvSpPr>
                <a:spLocks/>
              </p:cNvSpPr>
              <p:nvPr/>
            </p:nvSpPr>
            <p:spPr bwMode="auto">
              <a:xfrm>
                <a:off x="7204" y="20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0" name="Freeform 100"/>
              <p:cNvSpPr>
                <a:spLocks/>
              </p:cNvSpPr>
              <p:nvPr/>
            </p:nvSpPr>
            <p:spPr bwMode="auto">
              <a:xfrm>
                <a:off x="7180" y="24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1" name="Freeform 101"/>
              <p:cNvSpPr>
                <a:spLocks/>
              </p:cNvSpPr>
              <p:nvPr/>
            </p:nvSpPr>
            <p:spPr bwMode="auto">
              <a:xfrm>
                <a:off x="7211" y="2091"/>
                <a:ext cx="0" cy="5"/>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2" name="Freeform 102"/>
              <p:cNvSpPr>
                <a:spLocks/>
              </p:cNvSpPr>
              <p:nvPr/>
            </p:nvSpPr>
            <p:spPr bwMode="auto">
              <a:xfrm>
                <a:off x="7202" y="2089"/>
                <a:ext cx="0" cy="5"/>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3" name="Freeform 103"/>
              <p:cNvSpPr>
                <a:spLocks/>
              </p:cNvSpPr>
              <p:nvPr/>
            </p:nvSpPr>
            <p:spPr bwMode="auto">
              <a:xfrm>
                <a:off x="7214" y="2089"/>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4" name="Freeform 104"/>
              <p:cNvSpPr>
                <a:spLocks/>
              </p:cNvSpPr>
              <p:nvPr/>
            </p:nvSpPr>
            <p:spPr bwMode="auto">
              <a:xfrm>
                <a:off x="7190" y="2086"/>
                <a:ext cx="2" cy="5"/>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5" name="Freeform 105"/>
              <p:cNvSpPr>
                <a:spLocks/>
              </p:cNvSpPr>
              <p:nvPr/>
            </p:nvSpPr>
            <p:spPr bwMode="auto">
              <a:xfrm>
                <a:off x="5743" y="2352"/>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6" name="Freeform 106"/>
              <p:cNvSpPr>
                <a:spLocks/>
              </p:cNvSpPr>
              <p:nvPr/>
            </p:nvSpPr>
            <p:spPr bwMode="auto">
              <a:xfrm>
                <a:off x="6128" y="166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7" name="Freeform 107"/>
              <p:cNvSpPr>
                <a:spLocks/>
              </p:cNvSpPr>
              <p:nvPr/>
            </p:nvSpPr>
            <p:spPr bwMode="auto">
              <a:xfrm>
                <a:off x="6540" y="152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8" name="Freeform 108"/>
              <p:cNvSpPr>
                <a:spLocks/>
              </p:cNvSpPr>
              <p:nvPr/>
            </p:nvSpPr>
            <p:spPr bwMode="auto">
              <a:xfrm>
                <a:off x="6543" y="1511"/>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9" name="Freeform 109"/>
              <p:cNvSpPr>
                <a:spLocks/>
              </p:cNvSpPr>
              <p:nvPr/>
            </p:nvSpPr>
            <p:spPr bwMode="auto">
              <a:xfrm>
                <a:off x="6516" y="1546"/>
                <a:ext cx="5" cy="5"/>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0" name="Freeform 110"/>
              <p:cNvSpPr>
                <a:spLocks/>
              </p:cNvSpPr>
              <p:nvPr/>
            </p:nvSpPr>
            <p:spPr bwMode="auto">
              <a:xfrm>
                <a:off x="6516" y="1541"/>
                <a:ext cx="8" cy="7"/>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1" name="Freeform 111"/>
              <p:cNvSpPr>
                <a:spLocks/>
              </p:cNvSpPr>
              <p:nvPr/>
            </p:nvSpPr>
            <p:spPr bwMode="auto">
              <a:xfrm>
                <a:off x="6535" y="1520"/>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2" name="Freeform 112"/>
              <p:cNvSpPr>
                <a:spLocks/>
              </p:cNvSpPr>
              <p:nvPr/>
            </p:nvSpPr>
            <p:spPr bwMode="auto">
              <a:xfrm>
                <a:off x="6538" y="151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3" name="Freeform 113"/>
              <p:cNvSpPr>
                <a:spLocks/>
              </p:cNvSpPr>
              <p:nvPr/>
            </p:nvSpPr>
            <p:spPr bwMode="auto">
              <a:xfrm>
                <a:off x="7164" y="1951"/>
                <a:ext cx="261" cy="150"/>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4" name="Freeform 114"/>
              <p:cNvSpPr>
                <a:spLocks/>
              </p:cNvSpPr>
              <p:nvPr/>
            </p:nvSpPr>
            <p:spPr bwMode="auto">
              <a:xfrm>
                <a:off x="6521" y="1354"/>
                <a:ext cx="7" cy="2"/>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5" name="Freeform 115"/>
              <p:cNvSpPr>
                <a:spLocks/>
              </p:cNvSpPr>
              <p:nvPr/>
            </p:nvSpPr>
            <p:spPr bwMode="auto">
              <a:xfrm>
                <a:off x="6564" y="1292"/>
                <a:ext cx="88" cy="28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6" name="Freeform 116"/>
              <p:cNvSpPr>
                <a:spLocks/>
              </p:cNvSpPr>
              <p:nvPr/>
            </p:nvSpPr>
            <p:spPr bwMode="auto">
              <a:xfrm>
                <a:off x="6540" y="13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7" name="Freeform 117"/>
              <p:cNvSpPr>
                <a:spLocks/>
              </p:cNvSpPr>
              <p:nvPr/>
            </p:nvSpPr>
            <p:spPr bwMode="auto">
              <a:xfrm>
                <a:off x="5926" y="26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8" name="Freeform 118"/>
              <p:cNvSpPr>
                <a:spLocks/>
              </p:cNvSpPr>
              <p:nvPr/>
            </p:nvSpPr>
            <p:spPr bwMode="auto">
              <a:xfrm>
                <a:off x="6547" y="1503"/>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9" name="Freeform 119"/>
              <p:cNvSpPr>
                <a:spLocks/>
              </p:cNvSpPr>
              <p:nvPr/>
            </p:nvSpPr>
            <p:spPr bwMode="auto">
              <a:xfrm>
                <a:off x="6545" y="1501"/>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0" name="Freeform 120"/>
              <p:cNvSpPr>
                <a:spLocks/>
              </p:cNvSpPr>
              <p:nvPr/>
            </p:nvSpPr>
            <p:spPr bwMode="auto">
              <a:xfrm>
                <a:off x="6547" y="1513"/>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1" name="Freeform 121"/>
              <p:cNvSpPr>
                <a:spLocks/>
              </p:cNvSpPr>
              <p:nvPr/>
            </p:nvSpPr>
            <p:spPr bwMode="auto">
              <a:xfrm>
                <a:off x="6052" y="16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2" name="Freeform 122"/>
              <p:cNvSpPr>
                <a:spLocks/>
              </p:cNvSpPr>
              <p:nvPr/>
            </p:nvSpPr>
            <p:spPr bwMode="auto">
              <a:xfrm>
                <a:off x="6026" y="156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3" name="Freeform 123"/>
              <p:cNvSpPr>
                <a:spLocks/>
              </p:cNvSpPr>
              <p:nvPr/>
            </p:nvSpPr>
            <p:spPr bwMode="auto">
              <a:xfrm>
                <a:off x="6052" y="152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4" name="Freeform 124"/>
              <p:cNvSpPr>
                <a:spLocks/>
              </p:cNvSpPr>
              <p:nvPr/>
            </p:nvSpPr>
            <p:spPr bwMode="auto">
              <a:xfrm>
                <a:off x="7311" y="20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5" name="Freeform 125"/>
              <p:cNvSpPr>
                <a:spLocks/>
              </p:cNvSpPr>
              <p:nvPr/>
            </p:nvSpPr>
            <p:spPr bwMode="auto">
              <a:xfrm>
                <a:off x="6123" y="1646"/>
                <a:ext cx="5"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6" name="Rectangle 126"/>
              <p:cNvSpPr>
                <a:spLocks noChangeArrowheads="1"/>
              </p:cNvSpPr>
              <p:nvPr/>
            </p:nvSpPr>
            <p:spPr bwMode="auto">
              <a:xfrm>
                <a:off x="6066" y="1546"/>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7" name="Freeform 127"/>
              <p:cNvSpPr>
                <a:spLocks/>
              </p:cNvSpPr>
              <p:nvPr/>
            </p:nvSpPr>
            <p:spPr bwMode="auto">
              <a:xfrm>
                <a:off x="5938" y="1399"/>
                <a:ext cx="194" cy="301"/>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8" name="Freeform 128"/>
              <p:cNvSpPr>
                <a:spLocks/>
              </p:cNvSpPr>
              <p:nvPr/>
            </p:nvSpPr>
            <p:spPr bwMode="auto">
              <a:xfrm>
                <a:off x="6120" y="1641"/>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9" name="Freeform 129"/>
              <p:cNvSpPr>
                <a:spLocks/>
              </p:cNvSpPr>
              <p:nvPr/>
            </p:nvSpPr>
            <p:spPr bwMode="auto">
              <a:xfrm>
                <a:off x="6033" y="1508"/>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0" name="Freeform 130"/>
              <p:cNvSpPr>
                <a:spLocks/>
              </p:cNvSpPr>
              <p:nvPr/>
            </p:nvSpPr>
            <p:spPr bwMode="auto">
              <a:xfrm>
                <a:off x="6016" y="149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1" name="Freeform 131"/>
              <p:cNvSpPr>
                <a:spLocks/>
              </p:cNvSpPr>
              <p:nvPr/>
            </p:nvSpPr>
            <p:spPr bwMode="auto">
              <a:xfrm>
                <a:off x="6042" y="1506"/>
                <a:ext cx="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2" name="Freeform 132"/>
              <p:cNvSpPr>
                <a:spLocks/>
              </p:cNvSpPr>
              <p:nvPr/>
            </p:nvSpPr>
            <p:spPr bwMode="auto">
              <a:xfrm>
                <a:off x="6094" y="16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3" name="Freeform 133"/>
              <p:cNvSpPr>
                <a:spLocks/>
              </p:cNvSpPr>
              <p:nvPr/>
            </p:nvSpPr>
            <p:spPr bwMode="auto">
              <a:xfrm>
                <a:off x="6045" y="1508"/>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4" name="Freeform 134"/>
              <p:cNvSpPr>
                <a:spLocks/>
              </p:cNvSpPr>
              <p:nvPr/>
            </p:nvSpPr>
            <p:spPr bwMode="auto">
              <a:xfrm>
                <a:off x="6035" y="150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5" name="Freeform 135"/>
              <p:cNvSpPr>
                <a:spLocks/>
              </p:cNvSpPr>
              <p:nvPr/>
            </p:nvSpPr>
            <p:spPr bwMode="auto">
              <a:xfrm>
                <a:off x="6535" y="1518"/>
                <a:ext cx="12"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6" name="Freeform 136"/>
              <p:cNvSpPr>
                <a:spLocks/>
              </p:cNvSpPr>
              <p:nvPr/>
            </p:nvSpPr>
            <p:spPr bwMode="auto">
              <a:xfrm>
                <a:off x="7185" y="148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7" name="Freeform 137"/>
              <p:cNvSpPr>
                <a:spLocks/>
              </p:cNvSpPr>
              <p:nvPr/>
            </p:nvSpPr>
            <p:spPr bwMode="auto">
              <a:xfrm>
                <a:off x="7048" y="159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8" name="Freeform 138"/>
              <p:cNvSpPr>
                <a:spLocks/>
              </p:cNvSpPr>
              <p:nvPr/>
            </p:nvSpPr>
            <p:spPr bwMode="auto">
              <a:xfrm>
                <a:off x="7199" y="1475"/>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69" name="Freeform 139"/>
              <p:cNvSpPr>
                <a:spLocks/>
              </p:cNvSpPr>
              <p:nvPr/>
            </p:nvSpPr>
            <p:spPr bwMode="auto">
              <a:xfrm>
                <a:off x="7202" y="1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0" name="Freeform 140"/>
              <p:cNvSpPr>
                <a:spLocks/>
              </p:cNvSpPr>
              <p:nvPr/>
            </p:nvSpPr>
            <p:spPr bwMode="auto">
              <a:xfrm>
                <a:off x="7048" y="16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1" name="Freeform 141"/>
              <p:cNvSpPr>
                <a:spLocks/>
              </p:cNvSpPr>
              <p:nvPr/>
            </p:nvSpPr>
            <p:spPr bwMode="auto">
              <a:xfrm>
                <a:off x="7043" y="1593"/>
                <a:ext cx="2" cy="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2" name="Freeform 142"/>
              <p:cNvSpPr>
                <a:spLocks/>
              </p:cNvSpPr>
              <p:nvPr/>
            </p:nvSpPr>
            <p:spPr bwMode="auto">
              <a:xfrm>
                <a:off x="7048" y="16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3" name="Freeform 143"/>
              <p:cNvSpPr>
                <a:spLocks/>
              </p:cNvSpPr>
              <p:nvPr/>
            </p:nvSpPr>
            <p:spPr bwMode="auto">
              <a:xfrm>
                <a:off x="7180" y="1487"/>
                <a:ext cx="3"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4" name="Freeform 144"/>
              <p:cNvSpPr>
                <a:spLocks/>
              </p:cNvSpPr>
              <p:nvPr/>
            </p:nvSpPr>
            <p:spPr bwMode="auto">
              <a:xfrm>
                <a:off x="7211" y="1480"/>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5" name="Freeform 145"/>
              <p:cNvSpPr>
                <a:spLocks/>
              </p:cNvSpPr>
              <p:nvPr/>
            </p:nvSpPr>
            <p:spPr bwMode="auto">
              <a:xfrm>
                <a:off x="7249" y="1496"/>
                <a:ext cx="3"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6" name="Freeform 146"/>
              <p:cNvSpPr>
                <a:spLocks/>
              </p:cNvSpPr>
              <p:nvPr/>
            </p:nvSpPr>
            <p:spPr bwMode="auto">
              <a:xfrm>
                <a:off x="7252" y="1499"/>
                <a:ext cx="2"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7" name="Freeform 147"/>
              <p:cNvSpPr>
                <a:spLocks/>
              </p:cNvSpPr>
              <p:nvPr/>
            </p:nvSpPr>
            <p:spPr bwMode="auto">
              <a:xfrm>
                <a:off x="7218" y="1480"/>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8" name="Freeform 148"/>
              <p:cNvSpPr>
                <a:spLocks/>
              </p:cNvSpPr>
              <p:nvPr/>
            </p:nvSpPr>
            <p:spPr bwMode="auto">
              <a:xfrm>
                <a:off x="7214" y="1475"/>
                <a:ext cx="4" cy="9"/>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79" name="Freeform 149"/>
              <p:cNvSpPr>
                <a:spLocks/>
              </p:cNvSpPr>
              <p:nvPr/>
            </p:nvSpPr>
            <p:spPr bwMode="auto">
              <a:xfrm>
                <a:off x="7216" y="1477"/>
                <a:ext cx="2"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0" name="Freeform 150"/>
              <p:cNvSpPr>
                <a:spLocks/>
              </p:cNvSpPr>
              <p:nvPr/>
            </p:nvSpPr>
            <p:spPr bwMode="auto">
              <a:xfrm>
                <a:off x="6497" y="14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1" name="Freeform 151"/>
              <p:cNvSpPr>
                <a:spLocks/>
              </p:cNvSpPr>
              <p:nvPr/>
            </p:nvSpPr>
            <p:spPr bwMode="auto">
              <a:xfrm>
                <a:off x="7157" y="2082"/>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2" name="Freeform 152"/>
              <p:cNvSpPr>
                <a:spLocks/>
              </p:cNvSpPr>
              <p:nvPr/>
            </p:nvSpPr>
            <p:spPr bwMode="auto">
              <a:xfrm>
                <a:off x="7159" y="2079"/>
                <a:ext cx="7"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3" name="Freeform 153"/>
              <p:cNvSpPr>
                <a:spLocks/>
              </p:cNvSpPr>
              <p:nvPr/>
            </p:nvSpPr>
            <p:spPr bwMode="auto">
              <a:xfrm>
                <a:off x="6538" y="1373"/>
                <a:ext cx="5"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4" name="Freeform 154"/>
              <p:cNvSpPr>
                <a:spLocks/>
              </p:cNvSpPr>
              <p:nvPr/>
            </p:nvSpPr>
            <p:spPr bwMode="auto">
              <a:xfrm>
                <a:off x="6497" y="1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5" name="Rectangle 155"/>
              <p:cNvSpPr>
                <a:spLocks noChangeArrowheads="1"/>
              </p:cNvSpPr>
              <p:nvPr/>
            </p:nvSpPr>
            <p:spPr bwMode="auto">
              <a:xfrm>
                <a:off x="7086" y="1560"/>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6" name="Freeform 156"/>
              <p:cNvSpPr>
                <a:spLocks/>
              </p:cNvSpPr>
              <p:nvPr/>
            </p:nvSpPr>
            <p:spPr bwMode="auto">
              <a:xfrm>
                <a:off x="7247" y="15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7" name="Freeform 157"/>
              <p:cNvSpPr>
                <a:spLocks/>
              </p:cNvSpPr>
              <p:nvPr/>
            </p:nvSpPr>
            <p:spPr bwMode="auto">
              <a:xfrm>
                <a:off x="6540" y="13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8" name="Freeform 158"/>
              <p:cNvSpPr>
                <a:spLocks/>
              </p:cNvSpPr>
              <p:nvPr/>
            </p:nvSpPr>
            <p:spPr bwMode="auto">
              <a:xfrm>
                <a:off x="7109"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89" name="Freeform 159"/>
              <p:cNvSpPr>
                <a:spLocks/>
              </p:cNvSpPr>
              <p:nvPr/>
            </p:nvSpPr>
            <p:spPr bwMode="auto">
              <a:xfrm>
                <a:off x="7157" y="156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0" name="Freeform 160"/>
              <p:cNvSpPr>
                <a:spLocks/>
              </p:cNvSpPr>
              <p:nvPr/>
            </p:nvSpPr>
            <p:spPr bwMode="auto">
              <a:xfrm>
                <a:off x="7033" y="1622"/>
                <a:ext cx="5" cy="5"/>
              </a:xfrm>
              <a:custGeom>
                <a:avLst/>
                <a:gdLst>
                  <a:gd name="T0" fmla="*/ 0 w 5"/>
                  <a:gd name="T1" fmla="*/ 0 h 5"/>
                  <a:gd name="T2" fmla="*/ 0 w 5"/>
                  <a:gd name="T3" fmla="*/ 2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2"/>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1" name="Freeform 161"/>
              <p:cNvSpPr>
                <a:spLocks/>
              </p:cNvSpPr>
              <p:nvPr/>
            </p:nvSpPr>
            <p:spPr bwMode="auto">
              <a:xfrm>
                <a:off x="7064" y="15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2" name="Freeform 162"/>
              <p:cNvSpPr>
                <a:spLocks/>
              </p:cNvSpPr>
              <p:nvPr/>
            </p:nvSpPr>
            <p:spPr bwMode="auto">
              <a:xfrm>
                <a:off x="6958" y="1475"/>
                <a:ext cx="291" cy="265"/>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3" name="Freeform 163"/>
              <p:cNvSpPr>
                <a:spLocks/>
              </p:cNvSpPr>
              <p:nvPr/>
            </p:nvSpPr>
            <p:spPr bwMode="auto">
              <a:xfrm>
                <a:off x="7195" y="2086"/>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4" name="Freeform 164"/>
              <p:cNvSpPr>
                <a:spLocks/>
              </p:cNvSpPr>
              <p:nvPr/>
            </p:nvSpPr>
            <p:spPr bwMode="auto">
              <a:xfrm>
                <a:off x="6540" y="1413"/>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5" name="Freeform 165"/>
              <p:cNvSpPr>
                <a:spLocks/>
              </p:cNvSpPr>
              <p:nvPr/>
            </p:nvSpPr>
            <p:spPr bwMode="auto">
              <a:xfrm>
                <a:off x="5656" y="2392"/>
                <a:ext cx="2" cy="5"/>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0"/>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6" name="Freeform 166"/>
              <p:cNvSpPr>
                <a:spLocks/>
              </p:cNvSpPr>
              <p:nvPr/>
            </p:nvSpPr>
            <p:spPr bwMode="auto">
              <a:xfrm>
                <a:off x="5660" y="2376"/>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7" name="Freeform 167"/>
              <p:cNvSpPr>
                <a:spLocks/>
              </p:cNvSpPr>
              <p:nvPr/>
            </p:nvSpPr>
            <p:spPr bwMode="auto">
              <a:xfrm>
                <a:off x="6123" y="166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8" name="Freeform 168"/>
              <p:cNvSpPr>
                <a:spLocks/>
              </p:cNvSpPr>
              <p:nvPr/>
            </p:nvSpPr>
            <p:spPr bwMode="auto">
              <a:xfrm>
                <a:off x="5694" y="2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99" name="Freeform 169"/>
              <p:cNvSpPr>
                <a:spLocks/>
              </p:cNvSpPr>
              <p:nvPr/>
            </p:nvSpPr>
            <p:spPr bwMode="auto">
              <a:xfrm>
                <a:off x="5663" y="2376"/>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0" name="Freeform 170"/>
              <p:cNvSpPr>
                <a:spLocks/>
              </p:cNvSpPr>
              <p:nvPr/>
            </p:nvSpPr>
            <p:spPr bwMode="auto">
              <a:xfrm>
                <a:off x="5663" y="23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1" name="Freeform 171"/>
              <p:cNvSpPr>
                <a:spLocks/>
              </p:cNvSpPr>
              <p:nvPr/>
            </p:nvSpPr>
            <p:spPr bwMode="auto">
              <a:xfrm>
                <a:off x="5663" y="238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2" name="Freeform 172"/>
              <p:cNvSpPr>
                <a:spLocks/>
              </p:cNvSpPr>
              <p:nvPr/>
            </p:nvSpPr>
            <p:spPr bwMode="auto">
              <a:xfrm>
                <a:off x="5748" y="235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3" name="Freeform 173"/>
              <p:cNvSpPr>
                <a:spLocks/>
              </p:cNvSpPr>
              <p:nvPr/>
            </p:nvSpPr>
            <p:spPr bwMode="auto">
              <a:xfrm>
                <a:off x="5750" y="235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4" name="Freeform 174"/>
              <p:cNvSpPr>
                <a:spLocks/>
              </p:cNvSpPr>
              <p:nvPr/>
            </p:nvSpPr>
            <p:spPr bwMode="auto">
              <a:xfrm>
                <a:off x="5750" y="2359"/>
                <a:ext cx="0" cy="5"/>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5" name="Freeform 175"/>
              <p:cNvSpPr>
                <a:spLocks/>
              </p:cNvSpPr>
              <p:nvPr/>
            </p:nvSpPr>
            <p:spPr bwMode="auto">
              <a:xfrm>
                <a:off x="5736" y="2345"/>
                <a:ext cx="0" cy="7"/>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6" name="Freeform 176"/>
              <p:cNvSpPr>
                <a:spLocks/>
              </p:cNvSpPr>
              <p:nvPr/>
            </p:nvSpPr>
            <p:spPr bwMode="auto">
              <a:xfrm>
                <a:off x="5753" y="239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7" name="Freeform 177"/>
              <p:cNvSpPr>
                <a:spLocks/>
              </p:cNvSpPr>
              <p:nvPr/>
            </p:nvSpPr>
            <p:spPr bwMode="auto">
              <a:xfrm>
                <a:off x="6047" y="2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8" name="Freeform 178"/>
              <p:cNvSpPr>
                <a:spLocks/>
              </p:cNvSpPr>
              <p:nvPr/>
            </p:nvSpPr>
            <p:spPr bwMode="auto">
              <a:xfrm>
                <a:off x="5743" y="234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09" name="Freeform 179"/>
              <p:cNvSpPr>
                <a:spLocks/>
              </p:cNvSpPr>
              <p:nvPr/>
            </p:nvSpPr>
            <p:spPr bwMode="auto">
              <a:xfrm>
                <a:off x="5755" y="2387"/>
                <a:ext cx="3" cy="5"/>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0" name="Freeform 180"/>
              <p:cNvSpPr>
                <a:spLocks/>
              </p:cNvSpPr>
              <p:nvPr/>
            </p:nvSpPr>
            <p:spPr bwMode="auto">
              <a:xfrm>
                <a:off x="5874" y="279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1" name="Freeform 181"/>
              <p:cNvSpPr>
                <a:spLocks/>
              </p:cNvSpPr>
              <p:nvPr/>
            </p:nvSpPr>
            <p:spPr bwMode="auto">
              <a:xfrm>
                <a:off x="5905" y="276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2" name="Freeform 182"/>
              <p:cNvSpPr>
                <a:spLocks/>
              </p:cNvSpPr>
              <p:nvPr/>
            </p:nvSpPr>
            <p:spPr bwMode="auto">
              <a:xfrm>
                <a:off x="5755" y="2385"/>
                <a:ext cx="3" cy="7"/>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3" name="Freeform 183"/>
              <p:cNvSpPr>
                <a:spLocks/>
              </p:cNvSpPr>
              <p:nvPr/>
            </p:nvSpPr>
            <p:spPr bwMode="auto">
              <a:xfrm>
                <a:off x="5817" y="2783"/>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4" name="Freeform 184"/>
              <p:cNvSpPr>
                <a:spLocks/>
              </p:cNvSpPr>
              <p:nvPr/>
            </p:nvSpPr>
            <p:spPr bwMode="auto">
              <a:xfrm>
                <a:off x="5822" y="2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5" name="Freeform 185"/>
              <p:cNvSpPr>
                <a:spLocks/>
              </p:cNvSpPr>
              <p:nvPr/>
            </p:nvSpPr>
            <p:spPr bwMode="auto">
              <a:xfrm>
                <a:off x="5824" y="279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6" name="Freeform 186"/>
              <p:cNvSpPr>
                <a:spLocks/>
              </p:cNvSpPr>
              <p:nvPr/>
            </p:nvSpPr>
            <p:spPr bwMode="auto">
              <a:xfrm>
                <a:off x="5822" y="279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7" name="Freeform 187"/>
              <p:cNvSpPr>
                <a:spLocks/>
              </p:cNvSpPr>
              <p:nvPr/>
            </p:nvSpPr>
            <p:spPr bwMode="auto">
              <a:xfrm>
                <a:off x="7325" y="20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8" name="Freeform 188"/>
              <p:cNvSpPr>
                <a:spLocks/>
              </p:cNvSpPr>
              <p:nvPr/>
            </p:nvSpPr>
            <p:spPr bwMode="auto">
              <a:xfrm>
                <a:off x="5715" y="240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19" name="Freeform 189"/>
              <p:cNvSpPr>
                <a:spLocks/>
              </p:cNvSpPr>
              <p:nvPr/>
            </p:nvSpPr>
            <p:spPr bwMode="auto">
              <a:xfrm>
                <a:off x="5672" y="2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0" name="Freeform 190"/>
              <p:cNvSpPr>
                <a:spLocks/>
              </p:cNvSpPr>
              <p:nvPr/>
            </p:nvSpPr>
            <p:spPr bwMode="auto">
              <a:xfrm>
                <a:off x="5746" y="2357"/>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1" name="Freeform 191"/>
              <p:cNvSpPr>
                <a:spLocks/>
              </p:cNvSpPr>
              <p:nvPr/>
            </p:nvSpPr>
            <p:spPr bwMode="auto">
              <a:xfrm>
                <a:off x="7192" y="2091"/>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2" name="Freeform 192"/>
              <p:cNvSpPr>
                <a:spLocks/>
              </p:cNvSpPr>
              <p:nvPr/>
            </p:nvSpPr>
            <p:spPr bwMode="auto">
              <a:xfrm>
                <a:off x="5611" y="2345"/>
                <a:ext cx="147" cy="102"/>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3" name="Freeform 193"/>
              <p:cNvSpPr>
                <a:spLocks/>
              </p:cNvSpPr>
              <p:nvPr/>
            </p:nvSpPr>
            <p:spPr bwMode="auto">
              <a:xfrm>
                <a:off x="5734" y="235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4" name="Freeform 194"/>
              <p:cNvSpPr>
                <a:spLocks/>
              </p:cNvSpPr>
              <p:nvPr/>
            </p:nvSpPr>
            <p:spPr bwMode="auto">
              <a:xfrm>
                <a:off x="5682" y="2369"/>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5" name="Freeform 195"/>
              <p:cNvSpPr>
                <a:spLocks/>
              </p:cNvSpPr>
              <p:nvPr/>
            </p:nvSpPr>
            <p:spPr bwMode="auto">
              <a:xfrm>
                <a:off x="5814" y="2006"/>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6" name="Freeform 196"/>
              <p:cNvSpPr>
                <a:spLocks/>
              </p:cNvSpPr>
              <p:nvPr/>
            </p:nvSpPr>
            <p:spPr bwMode="auto">
              <a:xfrm>
                <a:off x="5753" y="19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7" name="Freeform 197"/>
              <p:cNvSpPr>
                <a:spLocks/>
              </p:cNvSpPr>
              <p:nvPr/>
            </p:nvSpPr>
            <p:spPr bwMode="auto">
              <a:xfrm>
                <a:off x="5902" y="2696"/>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8" name="Freeform 198"/>
              <p:cNvSpPr>
                <a:spLocks/>
              </p:cNvSpPr>
              <p:nvPr/>
            </p:nvSpPr>
            <p:spPr bwMode="auto">
              <a:xfrm>
                <a:off x="5727"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29" name="Freeform 199"/>
              <p:cNvSpPr>
                <a:spLocks/>
              </p:cNvSpPr>
              <p:nvPr/>
            </p:nvSpPr>
            <p:spPr bwMode="auto">
              <a:xfrm>
                <a:off x="5729" y="1975"/>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30" name="Freeform 200"/>
              <p:cNvSpPr>
                <a:spLocks/>
              </p:cNvSpPr>
              <p:nvPr/>
            </p:nvSpPr>
            <p:spPr bwMode="auto">
              <a:xfrm>
                <a:off x="5724" y="1985"/>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31" name="Freeform 201"/>
              <p:cNvSpPr>
                <a:spLocks/>
              </p:cNvSpPr>
              <p:nvPr/>
            </p:nvSpPr>
            <p:spPr bwMode="auto">
              <a:xfrm>
                <a:off x="5912" y="2691"/>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32" name="Freeform 202"/>
              <p:cNvSpPr>
                <a:spLocks/>
              </p:cNvSpPr>
              <p:nvPr/>
            </p:nvSpPr>
            <p:spPr bwMode="auto">
              <a:xfrm>
                <a:off x="5712" y="1982"/>
                <a:ext cx="3" cy="5"/>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3" y="0"/>
                    </a:lnTo>
                    <a:lnTo>
                      <a:pt x="0" y="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33" name="Freeform 203"/>
              <p:cNvSpPr>
                <a:spLocks/>
              </p:cNvSpPr>
              <p:nvPr/>
            </p:nvSpPr>
            <p:spPr bwMode="auto">
              <a:xfrm>
                <a:off x="6118" y="1672"/>
                <a:ext cx="10"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34" name="Freeform 204"/>
              <p:cNvSpPr>
                <a:spLocks/>
              </p:cNvSpPr>
              <p:nvPr/>
            </p:nvSpPr>
            <p:spPr bwMode="auto">
              <a:xfrm>
                <a:off x="6120" y="167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grpSp>
        <p:grpSp>
          <p:nvGrpSpPr>
            <p:cNvPr id="51" name="Group 406"/>
            <p:cNvGrpSpPr>
              <a:grpSpLocks/>
            </p:cNvGrpSpPr>
            <p:nvPr/>
          </p:nvGrpSpPr>
          <p:grpSpPr bwMode="auto">
            <a:xfrm>
              <a:off x="8959850" y="2649538"/>
              <a:ext cx="2593975" cy="2765425"/>
              <a:chOff x="5644" y="1669"/>
              <a:chExt cx="1634" cy="1742"/>
            </a:xfrm>
          </p:grpSpPr>
          <p:sp>
            <p:nvSpPr>
              <p:cNvPr id="111" name="Freeform 206"/>
              <p:cNvSpPr>
                <a:spLocks/>
              </p:cNvSpPr>
              <p:nvPr/>
            </p:nvSpPr>
            <p:spPr bwMode="auto">
              <a:xfrm>
                <a:off x="6116" y="1676"/>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2" name="Freeform 207"/>
              <p:cNvSpPr>
                <a:spLocks/>
              </p:cNvSpPr>
              <p:nvPr/>
            </p:nvSpPr>
            <p:spPr bwMode="auto">
              <a:xfrm>
                <a:off x="6092" y="170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3" name="Freeform 208"/>
              <p:cNvSpPr>
                <a:spLocks/>
              </p:cNvSpPr>
              <p:nvPr/>
            </p:nvSpPr>
            <p:spPr bwMode="auto">
              <a:xfrm>
                <a:off x="6092" y="1700"/>
                <a:ext cx="7"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4" name="Freeform 209"/>
              <p:cNvSpPr>
                <a:spLocks/>
              </p:cNvSpPr>
              <p:nvPr/>
            </p:nvSpPr>
            <p:spPr bwMode="auto">
              <a:xfrm>
                <a:off x="6118" y="166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5" name="Freeform 210"/>
              <p:cNvSpPr>
                <a:spLocks/>
              </p:cNvSpPr>
              <p:nvPr/>
            </p:nvSpPr>
            <p:spPr bwMode="auto">
              <a:xfrm>
                <a:off x="5644" y="1958"/>
                <a:ext cx="180" cy="98"/>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6" name="Freeform 211"/>
              <p:cNvSpPr>
                <a:spLocks/>
              </p:cNvSpPr>
              <p:nvPr/>
            </p:nvSpPr>
            <p:spPr bwMode="auto">
              <a:xfrm>
                <a:off x="5817" y="202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7" name="Freeform 212"/>
              <p:cNvSpPr>
                <a:spLocks/>
              </p:cNvSpPr>
              <p:nvPr/>
            </p:nvSpPr>
            <p:spPr bwMode="auto">
              <a:xfrm>
                <a:off x="5817" y="2015"/>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8" name="Freeform 213"/>
              <p:cNvSpPr>
                <a:spLocks/>
              </p:cNvSpPr>
              <p:nvPr/>
            </p:nvSpPr>
            <p:spPr bwMode="auto">
              <a:xfrm>
                <a:off x="5810" y="2008"/>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9" name="Freeform 214"/>
              <p:cNvSpPr>
                <a:spLocks/>
              </p:cNvSpPr>
              <p:nvPr/>
            </p:nvSpPr>
            <p:spPr bwMode="auto">
              <a:xfrm>
                <a:off x="5810" y="2051"/>
                <a:ext cx="4"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0" name="Freeform 215"/>
              <p:cNvSpPr>
                <a:spLocks/>
              </p:cNvSpPr>
              <p:nvPr/>
            </p:nvSpPr>
            <p:spPr bwMode="auto">
              <a:xfrm>
                <a:off x="5819" y="2025"/>
                <a:ext cx="3" cy="5"/>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1" name="Freeform 216"/>
              <p:cNvSpPr>
                <a:spLocks/>
              </p:cNvSpPr>
              <p:nvPr/>
            </p:nvSpPr>
            <p:spPr bwMode="auto">
              <a:xfrm>
                <a:off x="5810" y="2053"/>
                <a:ext cx="4" cy="5"/>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2" name="Freeform 217"/>
              <p:cNvSpPr>
                <a:spLocks/>
              </p:cNvSpPr>
              <p:nvPr/>
            </p:nvSpPr>
            <p:spPr bwMode="auto">
              <a:xfrm>
                <a:off x="7237" y="2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3" name="Freeform 218"/>
              <p:cNvSpPr>
                <a:spLocks/>
              </p:cNvSpPr>
              <p:nvPr/>
            </p:nvSpPr>
            <p:spPr bwMode="auto">
              <a:xfrm>
                <a:off x="5758" y="2039"/>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4" name="Freeform 219"/>
              <p:cNvSpPr>
                <a:spLocks/>
              </p:cNvSpPr>
              <p:nvPr/>
            </p:nvSpPr>
            <p:spPr bwMode="auto">
              <a:xfrm>
                <a:off x="5731" y="1977"/>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5" name="Freeform 220"/>
              <p:cNvSpPr>
                <a:spLocks/>
              </p:cNvSpPr>
              <p:nvPr/>
            </p:nvSpPr>
            <p:spPr bwMode="auto">
              <a:xfrm>
                <a:off x="5822" y="202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6" name="Freeform 221"/>
              <p:cNvSpPr>
                <a:spLocks/>
              </p:cNvSpPr>
              <p:nvPr/>
            </p:nvSpPr>
            <p:spPr bwMode="auto">
              <a:xfrm>
                <a:off x="5731" y="2027"/>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7" name="Freeform 222"/>
              <p:cNvSpPr>
                <a:spLocks/>
              </p:cNvSpPr>
              <p:nvPr/>
            </p:nvSpPr>
            <p:spPr bwMode="auto">
              <a:xfrm>
                <a:off x="7278" y="2008"/>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8" name="Freeform 223"/>
              <p:cNvSpPr>
                <a:spLocks/>
              </p:cNvSpPr>
              <p:nvPr/>
            </p:nvSpPr>
            <p:spPr bwMode="auto">
              <a:xfrm>
                <a:off x="5741"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9" name="Freeform 224"/>
              <p:cNvSpPr>
                <a:spLocks/>
              </p:cNvSpPr>
              <p:nvPr/>
            </p:nvSpPr>
            <p:spPr bwMode="auto">
              <a:xfrm>
                <a:off x="5822" y="2013"/>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0" name="Freeform 225"/>
              <p:cNvSpPr>
                <a:spLocks/>
              </p:cNvSpPr>
              <p:nvPr/>
            </p:nvSpPr>
            <p:spPr bwMode="auto">
              <a:xfrm>
                <a:off x="6348" y="3295"/>
                <a:ext cx="7" cy="10"/>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1" name="Freeform 226"/>
              <p:cNvSpPr>
                <a:spLocks/>
              </p:cNvSpPr>
              <p:nvPr/>
            </p:nvSpPr>
            <p:spPr bwMode="auto">
              <a:xfrm>
                <a:off x="6623" y="33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2" name="Freeform 227"/>
              <p:cNvSpPr>
                <a:spLocks/>
              </p:cNvSpPr>
              <p:nvPr/>
            </p:nvSpPr>
            <p:spPr bwMode="auto">
              <a:xfrm>
                <a:off x="6348" y="32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7" name="Rectangle 228"/>
              <p:cNvSpPr>
                <a:spLocks noChangeArrowheads="1"/>
              </p:cNvSpPr>
              <p:nvPr/>
            </p:nvSpPr>
            <p:spPr bwMode="auto">
              <a:xfrm>
                <a:off x="6355" y="3305"/>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8" name="Freeform 229"/>
              <p:cNvSpPr>
                <a:spLocks/>
              </p:cNvSpPr>
              <p:nvPr/>
            </p:nvSpPr>
            <p:spPr bwMode="auto">
              <a:xfrm>
                <a:off x="6350" y="3170"/>
                <a:ext cx="3" cy="11"/>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9" name="Freeform 230"/>
              <p:cNvSpPr>
                <a:spLocks/>
              </p:cNvSpPr>
              <p:nvPr/>
            </p:nvSpPr>
            <p:spPr bwMode="auto">
              <a:xfrm>
                <a:off x="6350" y="3293"/>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0" name="Freeform 231"/>
              <p:cNvSpPr>
                <a:spLocks/>
              </p:cNvSpPr>
              <p:nvPr/>
            </p:nvSpPr>
            <p:spPr bwMode="auto">
              <a:xfrm>
                <a:off x="6348" y="3167"/>
                <a:ext cx="2" cy="5"/>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1" name="Freeform 232"/>
              <p:cNvSpPr>
                <a:spLocks/>
              </p:cNvSpPr>
              <p:nvPr/>
            </p:nvSpPr>
            <p:spPr bwMode="auto">
              <a:xfrm>
                <a:off x="6381" y="3331"/>
                <a:ext cx="5" cy="5"/>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2" name="Freeform 233"/>
              <p:cNvSpPr>
                <a:spLocks/>
              </p:cNvSpPr>
              <p:nvPr/>
            </p:nvSpPr>
            <p:spPr bwMode="auto">
              <a:xfrm>
                <a:off x="6519" y="33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3" name="Freeform 234"/>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4" name="Freeform 235"/>
              <p:cNvSpPr>
                <a:spLocks/>
              </p:cNvSpPr>
              <p:nvPr/>
            </p:nvSpPr>
            <p:spPr bwMode="auto">
              <a:xfrm>
                <a:off x="6348" y="317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5" name="Freeform 236"/>
              <p:cNvSpPr>
                <a:spLocks/>
              </p:cNvSpPr>
              <p:nvPr/>
            </p:nvSpPr>
            <p:spPr bwMode="auto">
              <a:xfrm>
                <a:off x="6192" y="19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6" name="Freeform 237"/>
              <p:cNvSpPr>
                <a:spLocks/>
              </p:cNvSpPr>
              <p:nvPr/>
            </p:nvSpPr>
            <p:spPr bwMode="auto">
              <a:xfrm>
                <a:off x="6362" y="331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7" name="Oval 238"/>
              <p:cNvSpPr>
                <a:spLocks noChangeArrowheads="1"/>
              </p:cNvSpPr>
              <p:nvPr/>
            </p:nvSpPr>
            <p:spPr bwMode="auto">
              <a:xfrm>
                <a:off x="6192" y="197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8" name="Freeform 239"/>
              <p:cNvSpPr>
                <a:spLocks/>
              </p:cNvSpPr>
              <p:nvPr/>
            </p:nvSpPr>
            <p:spPr bwMode="auto">
              <a:xfrm>
                <a:off x="6550" y="3165"/>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9" name="Freeform 240"/>
              <p:cNvSpPr>
                <a:spLocks/>
              </p:cNvSpPr>
              <p:nvPr/>
            </p:nvSpPr>
            <p:spPr bwMode="auto">
              <a:xfrm>
                <a:off x="6609" y="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0" name="Freeform 241"/>
              <p:cNvSpPr>
                <a:spLocks/>
              </p:cNvSpPr>
              <p:nvPr/>
            </p:nvSpPr>
            <p:spPr bwMode="auto">
              <a:xfrm>
                <a:off x="6585" y="31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1" name="Freeform 242"/>
              <p:cNvSpPr>
                <a:spLocks/>
              </p:cNvSpPr>
              <p:nvPr/>
            </p:nvSpPr>
            <p:spPr bwMode="auto">
              <a:xfrm>
                <a:off x="6329" y="3020"/>
                <a:ext cx="446" cy="178"/>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2" name="Freeform 243"/>
              <p:cNvSpPr>
                <a:spLocks/>
              </p:cNvSpPr>
              <p:nvPr/>
            </p:nvSpPr>
            <p:spPr bwMode="auto">
              <a:xfrm>
                <a:off x="6642" y="3122"/>
                <a:ext cx="3" cy="5"/>
              </a:xfrm>
              <a:custGeom>
                <a:avLst/>
                <a:gdLst>
                  <a:gd name="T0" fmla="*/ 3 w 3"/>
                  <a:gd name="T1" fmla="*/ 5 h 5"/>
                  <a:gd name="T2" fmla="*/ 3 w 3"/>
                  <a:gd name="T3" fmla="*/ 5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5"/>
                    </a:lnTo>
                    <a:lnTo>
                      <a:pt x="0" y="0"/>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3" name="Freeform 244"/>
              <p:cNvSpPr>
                <a:spLocks/>
              </p:cNvSpPr>
              <p:nvPr/>
            </p:nvSpPr>
            <p:spPr bwMode="auto">
              <a:xfrm>
                <a:off x="6614" y="3139"/>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4" name="Freeform 245"/>
              <p:cNvSpPr>
                <a:spLocks/>
              </p:cNvSpPr>
              <p:nvPr/>
            </p:nvSpPr>
            <p:spPr bwMode="auto">
              <a:xfrm>
                <a:off x="6616" y="31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5" name="Freeform 246"/>
              <p:cNvSpPr>
                <a:spLocks/>
              </p:cNvSpPr>
              <p:nvPr/>
            </p:nvSpPr>
            <p:spPr bwMode="auto">
              <a:xfrm>
                <a:off x="6355" y="3174"/>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6" name="Freeform 247"/>
              <p:cNvSpPr>
                <a:spLocks/>
              </p:cNvSpPr>
              <p:nvPr/>
            </p:nvSpPr>
            <p:spPr bwMode="auto">
              <a:xfrm>
                <a:off x="6614" y="3148"/>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7" name="Freeform 248"/>
              <p:cNvSpPr>
                <a:spLocks/>
              </p:cNvSpPr>
              <p:nvPr/>
            </p:nvSpPr>
            <p:spPr bwMode="auto">
              <a:xfrm>
                <a:off x="6365" y="3186"/>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8" name="Freeform 249"/>
              <p:cNvSpPr>
                <a:spLocks/>
              </p:cNvSpPr>
              <p:nvPr/>
            </p:nvSpPr>
            <p:spPr bwMode="auto">
              <a:xfrm>
                <a:off x="6386" y="3191"/>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79" name="Freeform 250"/>
              <p:cNvSpPr>
                <a:spLocks/>
              </p:cNvSpPr>
              <p:nvPr/>
            </p:nvSpPr>
            <p:spPr bwMode="auto">
              <a:xfrm>
                <a:off x="6367" y="3181"/>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0" name="Freeform 251"/>
              <p:cNvSpPr>
                <a:spLocks/>
              </p:cNvSpPr>
              <p:nvPr/>
            </p:nvSpPr>
            <p:spPr bwMode="auto">
              <a:xfrm>
                <a:off x="6516" y="3378"/>
                <a:ext cx="5" cy="10"/>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1" name="Freeform 252"/>
              <p:cNvSpPr>
                <a:spLocks/>
              </p:cNvSpPr>
              <p:nvPr/>
            </p:nvSpPr>
            <p:spPr bwMode="auto">
              <a:xfrm>
                <a:off x="6398" y="3191"/>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2" name="Freeform 253"/>
              <p:cNvSpPr>
                <a:spLocks/>
              </p:cNvSpPr>
              <p:nvPr/>
            </p:nvSpPr>
            <p:spPr bwMode="auto">
              <a:xfrm>
                <a:off x="6583" y="33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3" name="Freeform 254"/>
              <p:cNvSpPr>
                <a:spLocks noEditPoints="1"/>
              </p:cNvSpPr>
              <p:nvPr/>
            </p:nvSpPr>
            <p:spPr bwMode="auto">
              <a:xfrm>
                <a:off x="6519" y="3305"/>
                <a:ext cx="171" cy="106"/>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4" name="Freeform 255"/>
              <p:cNvSpPr>
                <a:spLocks/>
              </p:cNvSpPr>
              <p:nvPr/>
            </p:nvSpPr>
            <p:spPr bwMode="auto">
              <a:xfrm>
                <a:off x="6649" y="3359"/>
                <a:ext cx="5" cy="5"/>
              </a:xfrm>
              <a:custGeom>
                <a:avLst/>
                <a:gdLst>
                  <a:gd name="T0" fmla="*/ 5 w 5"/>
                  <a:gd name="T1" fmla="*/ 5 h 5"/>
                  <a:gd name="T2" fmla="*/ 0 w 5"/>
                  <a:gd name="T3" fmla="*/ 0 h 5"/>
                  <a:gd name="T4" fmla="*/ 3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3"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5" name="Freeform 256"/>
              <p:cNvSpPr>
                <a:spLocks/>
              </p:cNvSpPr>
              <p:nvPr/>
            </p:nvSpPr>
            <p:spPr bwMode="auto">
              <a:xfrm>
                <a:off x="6538" y="34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6" name="Freeform 257"/>
              <p:cNvSpPr>
                <a:spLocks/>
              </p:cNvSpPr>
              <p:nvPr/>
            </p:nvSpPr>
            <p:spPr bwMode="auto">
              <a:xfrm>
                <a:off x="6633" y="3388"/>
                <a:ext cx="2"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7" name="Oval 258"/>
              <p:cNvSpPr>
                <a:spLocks noChangeArrowheads="1"/>
              </p:cNvSpPr>
              <p:nvPr/>
            </p:nvSpPr>
            <p:spPr bwMode="auto">
              <a:xfrm>
                <a:off x="6184" y="19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8" name="Freeform 259"/>
              <p:cNvSpPr>
                <a:spLocks/>
              </p:cNvSpPr>
              <p:nvPr/>
            </p:nvSpPr>
            <p:spPr bwMode="auto">
              <a:xfrm>
                <a:off x="6187" y="197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89" name="Freeform 260"/>
              <p:cNvSpPr>
                <a:spLocks/>
              </p:cNvSpPr>
              <p:nvPr/>
            </p:nvSpPr>
            <p:spPr bwMode="auto">
              <a:xfrm>
                <a:off x="6545" y="3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0" name="Freeform 261"/>
              <p:cNvSpPr>
                <a:spLocks/>
              </p:cNvSpPr>
              <p:nvPr/>
            </p:nvSpPr>
            <p:spPr bwMode="auto">
              <a:xfrm>
                <a:off x="6552" y="3331"/>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1" name="Freeform 262"/>
              <p:cNvSpPr>
                <a:spLocks/>
              </p:cNvSpPr>
              <p:nvPr/>
            </p:nvSpPr>
            <p:spPr bwMode="auto">
              <a:xfrm>
                <a:off x="6621" y="331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2" name="Freeform 263"/>
              <p:cNvSpPr>
                <a:spLocks/>
              </p:cNvSpPr>
              <p:nvPr/>
            </p:nvSpPr>
            <p:spPr bwMode="auto">
              <a:xfrm>
                <a:off x="6524" y="3390"/>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3" name="Rectangle 264"/>
              <p:cNvSpPr>
                <a:spLocks noChangeArrowheads="1"/>
              </p:cNvSpPr>
              <p:nvPr/>
            </p:nvSpPr>
            <p:spPr bwMode="auto">
              <a:xfrm>
                <a:off x="6652" y="3293"/>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4" name="Freeform 265"/>
              <p:cNvSpPr>
                <a:spLocks/>
              </p:cNvSpPr>
              <p:nvPr/>
            </p:nvSpPr>
            <p:spPr bwMode="auto">
              <a:xfrm>
                <a:off x="6528" y="335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5" name="Freeform 266"/>
              <p:cNvSpPr>
                <a:spLocks/>
              </p:cNvSpPr>
              <p:nvPr/>
            </p:nvSpPr>
            <p:spPr bwMode="auto">
              <a:xfrm>
                <a:off x="6531" y="3350"/>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6" name="Freeform 267"/>
              <p:cNvSpPr>
                <a:spLocks/>
              </p:cNvSpPr>
              <p:nvPr/>
            </p:nvSpPr>
            <p:spPr bwMode="auto">
              <a:xfrm>
                <a:off x="6521" y="3383"/>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7" name="Freeform 268"/>
              <p:cNvSpPr>
                <a:spLocks/>
              </p:cNvSpPr>
              <p:nvPr/>
            </p:nvSpPr>
            <p:spPr bwMode="auto">
              <a:xfrm>
                <a:off x="6521" y="3395"/>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8" name="Freeform 269"/>
              <p:cNvSpPr>
                <a:spLocks/>
              </p:cNvSpPr>
              <p:nvPr/>
            </p:nvSpPr>
            <p:spPr bwMode="auto">
              <a:xfrm>
                <a:off x="6618" y="33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99" name="Freeform 270"/>
              <p:cNvSpPr>
                <a:spLocks/>
              </p:cNvSpPr>
              <p:nvPr/>
            </p:nvSpPr>
            <p:spPr bwMode="auto">
              <a:xfrm>
                <a:off x="6189"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0" name="Freeform 271"/>
              <p:cNvSpPr>
                <a:spLocks/>
              </p:cNvSpPr>
              <p:nvPr/>
            </p:nvSpPr>
            <p:spPr bwMode="auto">
              <a:xfrm>
                <a:off x="6531" y="34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1" name="Freeform 272"/>
              <p:cNvSpPr>
                <a:spLocks/>
              </p:cNvSpPr>
              <p:nvPr/>
            </p:nvSpPr>
            <p:spPr bwMode="auto">
              <a:xfrm>
                <a:off x="6894" y="2707"/>
                <a:ext cx="4" cy="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2" name="Freeform 273"/>
              <p:cNvSpPr>
                <a:spLocks/>
              </p:cNvSpPr>
              <p:nvPr/>
            </p:nvSpPr>
            <p:spPr bwMode="auto">
              <a:xfrm>
                <a:off x="6519" y="3378"/>
                <a:ext cx="5"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3" name="Freeform 274"/>
              <p:cNvSpPr>
                <a:spLocks/>
              </p:cNvSpPr>
              <p:nvPr/>
            </p:nvSpPr>
            <p:spPr bwMode="auto">
              <a:xfrm>
                <a:off x="6645" y="33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4" name="Freeform 275"/>
              <p:cNvSpPr>
                <a:spLocks/>
              </p:cNvSpPr>
              <p:nvPr/>
            </p:nvSpPr>
            <p:spPr bwMode="auto">
              <a:xfrm>
                <a:off x="6187" y="19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5" name="Freeform 276"/>
              <p:cNvSpPr>
                <a:spLocks/>
              </p:cNvSpPr>
              <p:nvPr/>
            </p:nvSpPr>
            <p:spPr bwMode="auto">
              <a:xfrm>
                <a:off x="6642" y="3371"/>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6" name="Freeform 277"/>
              <p:cNvSpPr>
                <a:spLocks/>
              </p:cNvSpPr>
              <p:nvPr/>
            </p:nvSpPr>
            <p:spPr bwMode="auto">
              <a:xfrm>
                <a:off x="6645" y="33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7" name="Freeform 278"/>
              <p:cNvSpPr>
                <a:spLocks/>
              </p:cNvSpPr>
              <p:nvPr/>
            </p:nvSpPr>
            <p:spPr bwMode="auto">
              <a:xfrm>
                <a:off x="6187" y="197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8" name="Freeform 279"/>
              <p:cNvSpPr>
                <a:spLocks/>
              </p:cNvSpPr>
              <p:nvPr/>
            </p:nvSpPr>
            <p:spPr bwMode="auto">
              <a:xfrm>
                <a:off x="6187" y="197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09" name="Freeform 280"/>
              <p:cNvSpPr>
                <a:spLocks/>
              </p:cNvSpPr>
              <p:nvPr/>
            </p:nvSpPr>
            <p:spPr bwMode="auto">
              <a:xfrm>
                <a:off x="6647" y="338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0" name="Freeform 281"/>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1" name="Freeform 282"/>
              <p:cNvSpPr>
                <a:spLocks/>
              </p:cNvSpPr>
              <p:nvPr/>
            </p:nvSpPr>
            <p:spPr bwMode="auto">
              <a:xfrm>
                <a:off x="6557" y="2025"/>
                <a:ext cx="5" cy="9"/>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2" name="Freeform 283"/>
              <p:cNvSpPr>
                <a:spLocks/>
              </p:cNvSpPr>
              <p:nvPr/>
            </p:nvSpPr>
            <p:spPr bwMode="auto">
              <a:xfrm>
                <a:off x="6286" y="1700"/>
                <a:ext cx="5" cy="5"/>
              </a:xfrm>
              <a:custGeom>
                <a:avLst/>
                <a:gdLst>
                  <a:gd name="T0" fmla="*/ 0 w 5"/>
                  <a:gd name="T1" fmla="*/ 5 h 5"/>
                  <a:gd name="T2" fmla="*/ 5 w 5"/>
                  <a:gd name="T3" fmla="*/ 0 h 5"/>
                  <a:gd name="T4" fmla="*/ 0 w 5"/>
                  <a:gd name="T5" fmla="*/ 3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3" name="Freeform 284"/>
              <p:cNvSpPr>
                <a:spLocks/>
              </p:cNvSpPr>
              <p:nvPr/>
            </p:nvSpPr>
            <p:spPr bwMode="auto">
              <a:xfrm>
                <a:off x="6732" y="1705"/>
                <a:ext cx="10" cy="5"/>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4" name="Freeform 285"/>
              <p:cNvSpPr>
                <a:spLocks/>
              </p:cNvSpPr>
              <p:nvPr/>
            </p:nvSpPr>
            <p:spPr bwMode="auto">
              <a:xfrm>
                <a:off x="6161" y="2072"/>
                <a:ext cx="2" cy="24"/>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5" name="Freeform 286"/>
              <p:cNvSpPr>
                <a:spLocks noEditPoints="1"/>
              </p:cNvSpPr>
              <p:nvPr/>
            </p:nvSpPr>
            <p:spPr bwMode="auto">
              <a:xfrm>
                <a:off x="6144" y="1918"/>
                <a:ext cx="85" cy="102"/>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6" name="Freeform 287"/>
              <p:cNvSpPr>
                <a:spLocks/>
              </p:cNvSpPr>
              <p:nvPr/>
            </p:nvSpPr>
            <p:spPr bwMode="auto">
              <a:xfrm>
                <a:off x="6199" y="2068"/>
                <a:ext cx="4" cy="7"/>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7" name="Freeform 288"/>
              <p:cNvSpPr>
                <a:spLocks/>
              </p:cNvSpPr>
              <p:nvPr/>
            </p:nvSpPr>
            <p:spPr bwMode="auto">
              <a:xfrm>
                <a:off x="6763" y="1710"/>
                <a:ext cx="5"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8" name="Freeform 289"/>
              <p:cNvSpPr>
                <a:spLocks/>
              </p:cNvSpPr>
              <p:nvPr/>
            </p:nvSpPr>
            <p:spPr bwMode="auto">
              <a:xfrm>
                <a:off x="6182" y="19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19" name="Freeform 290"/>
              <p:cNvSpPr>
                <a:spLocks/>
              </p:cNvSpPr>
              <p:nvPr/>
            </p:nvSpPr>
            <p:spPr bwMode="auto">
              <a:xfrm>
                <a:off x="6917" y="1868"/>
                <a:ext cx="5" cy="5"/>
              </a:xfrm>
              <a:custGeom>
                <a:avLst/>
                <a:gdLst>
                  <a:gd name="T0" fmla="*/ 0 w 5"/>
                  <a:gd name="T1" fmla="*/ 3 h 5"/>
                  <a:gd name="T2" fmla="*/ 3 w 5"/>
                  <a:gd name="T3" fmla="*/ 5 h 5"/>
                  <a:gd name="T4" fmla="*/ 5 w 5"/>
                  <a:gd name="T5" fmla="*/ 0 h 5"/>
                  <a:gd name="T6" fmla="*/ 0 w 5"/>
                  <a:gd name="T7" fmla="*/ 3 h 5"/>
                </a:gdLst>
                <a:ahLst/>
                <a:cxnLst>
                  <a:cxn ang="0">
                    <a:pos x="T0" y="T1"/>
                  </a:cxn>
                  <a:cxn ang="0">
                    <a:pos x="T2" y="T3"/>
                  </a:cxn>
                  <a:cxn ang="0">
                    <a:pos x="T4" y="T5"/>
                  </a:cxn>
                  <a:cxn ang="0">
                    <a:pos x="T6" y="T7"/>
                  </a:cxn>
                </a:cxnLst>
                <a:rect l="0" t="0" r="r" b="b"/>
                <a:pathLst>
                  <a:path w="5" h="5">
                    <a:moveTo>
                      <a:pt x="0" y="3"/>
                    </a:moveTo>
                    <a:lnTo>
                      <a:pt x="3" y="5"/>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0" name="Freeform 291"/>
              <p:cNvSpPr>
                <a:spLocks/>
              </p:cNvSpPr>
              <p:nvPr/>
            </p:nvSpPr>
            <p:spPr bwMode="auto">
              <a:xfrm>
                <a:off x="6614" y="265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1" name="Freeform 292"/>
              <p:cNvSpPr>
                <a:spLocks/>
              </p:cNvSpPr>
              <p:nvPr/>
            </p:nvSpPr>
            <p:spPr bwMode="auto">
              <a:xfrm>
                <a:off x="6614" y="2670"/>
                <a:ext cx="4" cy="4"/>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2" name="Freeform 293"/>
              <p:cNvSpPr>
                <a:spLocks/>
              </p:cNvSpPr>
              <p:nvPr/>
            </p:nvSpPr>
            <p:spPr bwMode="auto">
              <a:xfrm>
                <a:off x="6706" y="2454"/>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3" name="Freeform 294"/>
              <p:cNvSpPr>
                <a:spLocks/>
              </p:cNvSpPr>
              <p:nvPr/>
            </p:nvSpPr>
            <p:spPr bwMode="auto">
              <a:xfrm>
                <a:off x="6818" y="2395"/>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4" name="Freeform 295"/>
              <p:cNvSpPr>
                <a:spLocks/>
              </p:cNvSpPr>
              <p:nvPr/>
            </p:nvSpPr>
            <p:spPr bwMode="auto">
              <a:xfrm>
                <a:off x="6820" y="2326"/>
                <a:ext cx="5" cy="2"/>
              </a:xfrm>
              <a:custGeom>
                <a:avLst/>
                <a:gdLst>
                  <a:gd name="T0" fmla="*/ 5 w 5"/>
                  <a:gd name="T1" fmla="*/ 2 h 2"/>
                  <a:gd name="T2" fmla="*/ 5 w 5"/>
                  <a:gd name="T3" fmla="*/ 0 h 2"/>
                  <a:gd name="T4" fmla="*/ 0 w 5"/>
                  <a:gd name="T5" fmla="*/ 2 h 2"/>
                  <a:gd name="T6" fmla="*/ 5 w 5"/>
                  <a:gd name="T7" fmla="*/ 2 h 2"/>
                </a:gdLst>
                <a:ahLst/>
                <a:cxnLst>
                  <a:cxn ang="0">
                    <a:pos x="T0" y="T1"/>
                  </a:cxn>
                  <a:cxn ang="0">
                    <a:pos x="T2" y="T3"/>
                  </a:cxn>
                  <a:cxn ang="0">
                    <a:pos x="T4" y="T5"/>
                  </a:cxn>
                  <a:cxn ang="0">
                    <a:pos x="T6" y="T7"/>
                  </a:cxn>
                </a:cxnLst>
                <a:rect l="0" t="0" r="r" b="b"/>
                <a:pathLst>
                  <a:path w="5" h="2">
                    <a:moveTo>
                      <a:pt x="5" y="2"/>
                    </a:moveTo>
                    <a:lnTo>
                      <a:pt x="5" y="0"/>
                    </a:lnTo>
                    <a:lnTo>
                      <a:pt x="0" y="2"/>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5" name="Freeform 296"/>
              <p:cNvSpPr>
                <a:spLocks/>
              </p:cNvSpPr>
              <p:nvPr/>
            </p:nvSpPr>
            <p:spPr bwMode="auto">
              <a:xfrm>
                <a:off x="6196" y="196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6" name="Oval 297"/>
              <p:cNvSpPr>
                <a:spLocks noChangeArrowheads="1"/>
              </p:cNvSpPr>
              <p:nvPr/>
            </p:nvSpPr>
            <p:spPr bwMode="auto">
              <a:xfrm>
                <a:off x="6187"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7" name="Oval 298"/>
              <p:cNvSpPr>
                <a:spLocks noChangeArrowheads="1"/>
              </p:cNvSpPr>
              <p:nvPr/>
            </p:nvSpPr>
            <p:spPr bwMode="auto">
              <a:xfrm>
                <a:off x="6189"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8" name="Freeform 299"/>
              <p:cNvSpPr>
                <a:spLocks/>
              </p:cNvSpPr>
              <p:nvPr/>
            </p:nvSpPr>
            <p:spPr bwMode="auto">
              <a:xfrm>
                <a:off x="6187" y="1966"/>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29" name="Oval 300"/>
              <p:cNvSpPr>
                <a:spLocks noChangeArrowheads="1"/>
              </p:cNvSpPr>
              <p:nvPr/>
            </p:nvSpPr>
            <p:spPr bwMode="auto">
              <a:xfrm>
                <a:off x="6192" y="19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0" name="Freeform 301"/>
              <p:cNvSpPr>
                <a:spLocks/>
              </p:cNvSpPr>
              <p:nvPr/>
            </p:nvSpPr>
            <p:spPr bwMode="auto">
              <a:xfrm>
                <a:off x="6192" y="1966"/>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1" name="Freeform 302"/>
              <p:cNvSpPr>
                <a:spLocks/>
              </p:cNvSpPr>
              <p:nvPr/>
            </p:nvSpPr>
            <p:spPr bwMode="auto">
              <a:xfrm>
                <a:off x="6192" y="196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2" name="Oval 303"/>
              <p:cNvSpPr>
                <a:spLocks noChangeArrowheads="1"/>
              </p:cNvSpPr>
              <p:nvPr/>
            </p:nvSpPr>
            <p:spPr bwMode="auto">
              <a:xfrm>
                <a:off x="6182" y="196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3" name="Freeform 304"/>
              <p:cNvSpPr>
                <a:spLocks/>
              </p:cNvSpPr>
              <p:nvPr/>
            </p:nvSpPr>
            <p:spPr bwMode="auto">
              <a:xfrm>
                <a:off x="6187" y="1963"/>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4" name="Freeform 305"/>
              <p:cNvSpPr>
                <a:spLocks/>
              </p:cNvSpPr>
              <p:nvPr/>
            </p:nvSpPr>
            <p:spPr bwMode="auto">
              <a:xfrm>
                <a:off x="6187" y="19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5" name="Oval 306"/>
              <p:cNvSpPr>
                <a:spLocks noChangeArrowheads="1"/>
              </p:cNvSpPr>
              <p:nvPr/>
            </p:nvSpPr>
            <p:spPr bwMode="auto">
              <a:xfrm>
                <a:off x="6203" y="1970"/>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6" name="Freeform 307"/>
              <p:cNvSpPr>
                <a:spLocks/>
              </p:cNvSpPr>
              <p:nvPr/>
            </p:nvSpPr>
            <p:spPr bwMode="auto">
              <a:xfrm>
                <a:off x="6611" y="270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7" name="Freeform 308"/>
              <p:cNvSpPr>
                <a:spLocks/>
              </p:cNvSpPr>
              <p:nvPr/>
            </p:nvSpPr>
            <p:spPr bwMode="auto">
              <a:xfrm>
                <a:off x="6184" y="1961"/>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8" name="Freeform 309"/>
              <p:cNvSpPr>
                <a:spLocks/>
              </p:cNvSpPr>
              <p:nvPr/>
            </p:nvSpPr>
            <p:spPr bwMode="auto">
              <a:xfrm>
                <a:off x="6187" y="1963"/>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39" name="Freeform 310"/>
              <p:cNvSpPr>
                <a:spLocks/>
              </p:cNvSpPr>
              <p:nvPr/>
            </p:nvSpPr>
            <p:spPr bwMode="auto">
              <a:xfrm>
                <a:off x="6599" y="271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40" name="Freeform 311"/>
              <p:cNvSpPr>
                <a:spLocks/>
              </p:cNvSpPr>
              <p:nvPr/>
            </p:nvSpPr>
            <p:spPr bwMode="auto">
              <a:xfrm>
                <a:off x="6441" y="2470"/>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41" name="Freeform 312"/>
              <p:cNvSpPr>
                <a:spLocks/>
              </p:cNvSpPr>
              <p:nvPr/>
            </p:nvSpPr>
            <p:spPr bwMode="auto">
              <a:xfrm>
                <a:off x="6424" y="2470"/>
                <a:ext cx="9" cy="3"/>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42" name="Freeform 313"/>
              <p:cNvSpPr>
                <a:spLocks/>
              </p:cNvSpPr>
              <p:nvPr/>
            </p:nvSpPr>
            <p:spPr bwMode="auto">
              <a:xfrm>
                <a:off x="6452" y="247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3" name="Freeform 314"/>
              <p:cNvSpPr>
                <a:spLocks/>
              </p:cNvSpPr>
              <p:nvPr/>
            </p:nvSpPr>
            <p:spPr bwMode="auto">
              <a:xfrm>
                <a:off x="6450" y="2470"/>
                <a:ext cx="2" cy="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4" name="Freeform 315"/>
              <p:cNvSpPr>
                <a:spLocks/>
              </p:cNvSpPr>
              <p:nvPr/>
            </p:nvSpPr>
            <p:spPr bwMode="auto">
              <a:xfrm>
                <a:off x="6450" y="2537"/>
                <a:ext cx="10"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5" name="Freeform 316"/>
              <p:cNvSpPr>
                <a:spLocks/>
              </p:cNvSpPr>
              <p:nvPr/>
            </p:nvSpPr>
            <p:spPr bwMode="auto">
              <a:xfrm>
                <a:off x="6455" y="2539"/>
                <a:ext cx="5" cy="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6" name="Freeform 317"/>
              <p:cNvSpPr>
                <a:spLocks/>
              </p:cNvSpPr>
              <p:nvPr/>
            </p:nvSpPr>
            <p:spPr bwMode="auto">
              <a:xfrm>
                <a:off x="6457" y="2537"/>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7" name="Freeform 318"/>
              <p:cNvSpPr>
                <a:spLocks/>
              </p:cNvSpPr>
              <p:nvPr/>
            </p:nvSpPr>
            <p:spPr bwMode="auto">
              <a:xfrm>
                <a:off x="6443" y="2470"/>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8" name="Freeform 319"/>
              <p:cNvSpPr>
                <a:spLocks/>
              </p:cNvSpPr>
              <p:nvPr/>
            </p:nvSpPr>
            <p:spPr bwMode="auto">
              <a:xfrm>
                <a:off x="6334" y="3127"/>
                <a:ext cx="7" cy="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9" name="Freeform 320"/>
              <p:cNvSpPr>
                <a:spLocks/>
              </p:cNvSpPr>
              <p:nvPr/>
            </p:nvSpPr>
            <p:spPr bwMode="auto">
              <a:xfrm>
                <a:off x="6336" y="3125"/>
                <a:ext cx="3"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0" name="Freeform 321"/>
              <p:cNvSpPr>
                <a:spLocks/>
              </p:cNvSpPr>
              <p:nvPr/>
            </p:nvSpPr>
            <p:spPr bwMode="auto">
              <a:xfrm>
                <a:off x="6521" y="3089"/>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1" name="Freeform 322"/>
              <p:cNvSpPr>
                <a:spLocks/>
              </p:cNvSpPr>
              <p:nvPr/>
            </p:nvSpPr>
            <p:spPr bwMode="auto">
              <a:xfrm>
                <a:off x="6645" y="3053"/>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2" name="Freeform 323"/>
              <p:cNvSpPr>
                <a:spLocks/>
              </p:cNvSpPr>
              <p:nvPr/>
            </p:nvSpPr>
            <p:spPr bwMode="auto">
              <a:xfrm>
                <a:off x="6604" y="3080"/>
                <a:ext cx="3"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3" name="Freeform 324"/>
              <p:cNvSpPr>
                <a:spLocks/>
              </p:cNvSpPr>
              <p:nvPr/>
            </p:nvSpPr>
            <p:spPr bwMode="auto">
              <a:xfrm>
                <a:off x="6602" y="273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4" name="Freeform 325"/>
              <p:cNvSpPr>
                <a:spLocks/>
              </p:cNvSpPr>
              <p:nvPr/>
            </p:nvSpPr>
            <p:spPr bwMode="auto">
              <a:xfrm>
                <a:off x="6469" y="31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5" name="Freeform 326"/>
              <p:cNvSpPr>
                <a:spLocks/>
              </p:cNvSpPr>
              <p:nvPr/>
            </p:nvSpPr>
            <p:spPr bwMode="auto">
              <a:xfrm>
                <a:off x="6265" y="2238"/>
                <a:ext cx="10" cy="19"/>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6" name="Freeform 327"/>
              <p:cNvSpPr>
                <a:spLocks/>
              </p:cNvSpPr>
              <p:nvPr/>
            </p:nvSpPr>
            <p:spPr bwMode="auto">
              <a:xfrm>
                <a:off x="6455" y="25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7" name="Freeform 328"/>
              <p:cNvSpPr>
                <a:spLocks/>
              </p:cNvSpPr>
              <p:nvPr/>
            </p:nvSpPr>
            <p:spPr bwMode="auto">
              <a:xfrm>
                <a:off x="6597" y="2734"/>
                <a:ext cx="5"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8" name="Freeform 329"/>
              <p:cNvSpPr>
                <a:spLocks/>
              </p:cNvSpPr>
              <p:nvPr/>
            </p:nvSpPr>
            <p:spPr bwMode="auto">
              <a:xfrm>
                <a:off x="6607" y="2703"/>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9" name="Freeform 330"/>
              <p:cNvSpPr>
                <a:spLocks/>
              </p:cNvSpPr>
              <p:nvPr/>
            </p:nvSpPr>
            <p:spPr bwMode="auto">
              <a:xfrm>
                <a:off x="6597" y="2726"/>
                <a:ext cx="12" cy="5"/>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0" name="Freeform 331"/>
              <p:cNvSpPr>
                <a:spLocks/>
              </p:cNvSpPr>
              <p:nvPr/>
            </p:nvSpPr>
            <p:spPr bwMode="auto">
              <a:xfrm>
                <a:off x="6452" y="2700"/>
                <a:ext cx="5"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1" name="Freeform 332"/>
              <p:cNvSpPr>
                <a:spLocks/>
              </p:cNvSpPr>
              <p:nvPr/>
            </p:nvSpPr>
            <p:spPr bwMode="auto">
              <a:xfrm>
                <a:off x="6445" y="2556"/>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2" name="Freeform 333"/>
              <p:cNvSpPr>
                <a:spLocks/>
              </p:cNvSpPr>
              <p:nvPr/>
            </p:nvSpPr>
            <p:spPr bwMode="auto">
              <a:xfrm>
                <a:off x="6448" y="25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3" name="Freeform 334"/>
              <p:cNvSpPr>
                <a:spLocks/>
              </p:cNvSpPr>
              <p:nvPr/>
            </p:nvSpPr>
            <p:spPr bwMode="auto">
              <a:xfrm>
                <a:off x="6469" y="2719"/>
                <a:ext cx="5" cy="3"/>
              </a:xfrm>
              <a:custGeom>
                <a:avLst/>
                <a:gdLst>
                  <a:gd name="T0" fmla="*/ 0 w 5"/>
                  <a:gd name="T1" fmla="*/ 3 h 3"/>
                  <a:gd name="T2" fmla="*/ 0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0" y="3"/>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4" name="Freeform 335"/>
              <p:cNvSpPr>
                <a:spLocks/>
              </p:cNvSpPr>
              <p:nvPr/>
            </p:nvSpPr>
            <p:spPr bwMode="auto">
              <a:xfrm>
                <a:off x="6452" y="254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5" name="Rectangle 336"/>
              <p:cNvSpPr>
                <a:spLocks noChangeArrowheads="1"/>
              </p:cNvSpPr>
              <p:nvPr/>
            </p:nvSpPr>
            <p:spPr bwMode="auto">
              <a:xfrm>
                <a:off x="6452" y="2655"/>
                <a:ext cx="3"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6" name="Freeform 337"/>
              <p:cNvSpPr>
                <a:spLocks/>
              </p:cNvSpPr>
              <p:nvPr/>
            </p:nvSpPr>
            <p:spPr bwMode="auto">
              <a:xfrm>
                <a:off x="6448" y="2560"/>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7" name="Freeform 338"/>
              <p:cNvSpPr>
                <a:spLocks/>
              </p:cNvSpPr>
              <p:nvPr/>
            </p:nvSpPr>
            <p:spPr bwMode="auto">
              <a:xfrm>
                <a:off x="6192" y="197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8" name="Freeform 339"/>
              <p:cNvSpPr>
                <a:spLocks/>
              </p:cNvSpPr>
              <p:nvPr/>
            </p:nvSpPr>
            <p:spPr bwMode="auto">
              <a:xfrm>
                <a:off x="6531" y="2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9" name="Freeform 340"/>
              <p:cNvSpPr>
                <a:spLocks/>
              </p:cNvSpPr>
              <p:nvPr/>
            </p:nvSpPr>
            <p:spPr bwMode="auto">
              <a:xfrm>
                <a:off x="6388" y="3264"/>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0" name="Freeform 341"/>
              <p:cNvSpPr>
                <a:spLocks/>
              </p:cNvSpPr>
              <p:nvPr/>
            </p:nvSpPr>
            <p:spPr bwMode="auto">
              <a:xfrm>
                <a:off x="6353" y="3094"/>
                <a:ext cx="446" cy="18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1" name="Freeform 342"/>
              <p:cNvSpPr>
                <a:spLocks/>
              </p:cNvSpPr>
              <p:nvPr/>
            </p:nvSpPr>
            <p:spPr bwMode="auto">
              <a:xfrm>
                <a:off x="6365" y="3215"/>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2" name="Freeform 343"/>
              <p:cNvSpPr>
                <a:spLocks/>
              </p:cNvSpPr>
              <p:nvPr/>
            </p:nvSpPr>
            <p:spPr bwMode="auto">
              <a:xfrm>
                <a:off x="6889" y="2757"/>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3" name="Freeform 344"/>
              <p:cNvSpPr>
                <a:spLocks/>
              </p:cNvSpPr>
              <p:nvPr/>
            </p:nvSpPr>
            <p:spPr bwMode="auto">
              <a:xfrm>
                <a:off x="6360" y="3222"/>
                <a:ext cx="2" cy="2"/>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4" name="Freeform 345"/>
              <p:cNvSpPr>
                <a:spLocks/>
              </p:cNvSpPr>
              <p:nvPr/>
            </p:nvSpPr>
            <p:spPr bwMode="auto">
              <a:xfrm>
                <a:off x="6609" y="3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5" name="Freeform 346"/>
              <p:cNvSpPr>
                <a:spLocks/>
              </p:cNvSpPr>
              <p:nvPr/>
            </p:nvSpPr>
            <p:spPr bwMode="auto">
              <a:xfrm>
                <a:off x="6531" y="24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6" name="Freeform 347"/>
              <p:cNvSpPr>
                <a:spLocks/>
              </p:cNvSpPr>
              <p:nvPr/>
            </p:nvSpPr>
            <p:spPr bwMode="auto">
              <a:xfrm>
                <a:off x="6960" y="2793"/>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7" name="Freeform 348"/>
              <p:cNvSpPr>
                <a:spLocks/>
              </p:cNvSpPr>
              <p:nvPr/>
            </p:nvSpPr>
            <p:spPr bwMode="auto">
              <a:xfrm>
                <a:off x="6524" y="2463"/>
                <a:ext cx="2" cy="3"/>
              </a:xfrm>
              <a:custGeom>
                <a:avLst/>
                <a:gdLst>
                  <a:gd name="T0" fmla="*/ 2 w 2"/>
                  <a:gd name="T1" fmla="*/ 0 h 3"/>
                  <a:gd name="T2" fmla="*/ 0 w 2"/>
                  <a:gd name="T3" fmla="*/ 3 h 3"/>
                  <a:gd name="T4" fmla="*/ 0 w 2"/>
                  <a:gd name="T5" fmla="*/ 0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8" name="Freeform 349"/>
              <p:cNvSpPr>
                <a:spLocks/>
              </p:cNvSpPr>
              <p:nvPr/>
            </p:nvSpPr>
            <p:spPr bwMode="auto">
              <a:xfrm>
                <a:off x="6569" y="3205"/>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9" name="Freeform 350"/>
              <p:cNvSpPr>
                <a:spLocks/>
              </p:cNvSpPr>
              <p:nvPr/>
            </p:nvSpPr>
            <p:spPr bwMode="auto">
              <a:xfrm>
                <a:off x="6512" y="2485"/>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0" name="Freeform 351"/>
              <p:cNvSpPr>
                <a:spLocks/>
              </p:cNvSpPr>
              <p:nvPr/>
            </p:nvSpPr>
            <p:spPr bwMode="auto">
              <a:xfrm>
                <a:off x="6460" y="2473"/>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1" name="Freeform 352"/>
              <p:cNvSpPr>
                <a:spLocks/>
              </p:cNvSpPr>
              <p:nvPr/>
            </p:nvSpPr>
            <p:spPr bwMode="auto">
              <a:xfrm>
                <a:off x="6462" y="2470"/>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2" name="Freeform 353"/>
              <p:cNvSpPr>
                <a:spLocks/>
              </p:cNvSpPr>
              <p:nvPr/>
            </p:nvSpPr>
            <p:spPr bwMode="auto">
              <a:xfrm>
                <a:off x="6524" y="2475"/>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3" name="Freeform 354"/>
              <p:cNvSpPr>
                <a:spLocks/>
              </p:cNvSpPr>
              <p:nvPr/>
            </p:nvSpPr>
            <p:spPr bwMode="auto">
              <a:xfrm>
                <a:off x="6386" y="326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4" name="Freeform 355"/>
              <p:cNvSpPr>
                <a:spLocks/>
              </p:cNvSpPr>
              <p:nvPr/>
            </p:nvSpPr>
            <p:spPr bwMode="auto">
              <a:xfrm>
                <a:off x="6407" y="3272"/>
                <a:ext cx="3" cy="7"/>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5" name="Freeform 356"/>
              <p:cNvSpPr>
                <a:spLocks/>
              </p:cNvSpPr>
              <p:nvPr/>
            </p:nvSpPr>
            <p:spPr bwMode="auto">
              <a:xfrm>
                <a:off x="6374" y="3257"/>
                <a:ext cx="7" cy="3"/>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6" name="Freeform 357"/>
              <p:cNvSpPr>
                <a:spLocks/>
              </p:cNvSpPr>
              <p:nvPr/>
            </p:nvSpPr>
            <p:spPr bwMode="auto">
              <a:xfrm>
                <a:off x="6417" y="3272"/>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7" name="Freeform 358"/>
              <p:cNvSpPr>
                <a:spLocks/>
              </p:cNvSpPr>
              <p:nvPr/>
            </p:nvSpPr>
            <p:spPr bwMode="auto">
              <a:xfrm>
                <a:off x="6054"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8" name="Freeform 359"/>
              <p:cNvSpPr>
                <a:spLocks/>
              </p:cNvSpPr>
              <p:nvPr/>
            </p:nvSpPr>
            <p:spPr bwMode="auto">
              <a:xfrm>
                <a:off x="6369" y="3250"/>
                <a:ext cx="3" cy="5"/>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9" name="Freeform 360"/>
              <p:cNvSpPr>
                <a:spLocks/>
              </p:cNvSpPr>
              <p:nvPr/>
            </p:nvSpPr>
            <p:spPr bwMode="auto">
              <a:xfrm>
                <a:off x="6573" y="3250"/>
                <a:ext cx="0" cy="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0" name="Freeform 361"/>
              <p:cNvSpPr>
                <a:spLocks/>
              </p:cNvSpPr>
              <p:nvPr/>
            </p:nvSpPr>
            <p:spPr bwMode="auto">
              <a:xfrm>
                <a:off x="6640" y="322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1" name="Freeform 362"/>
              <p:cNvSpPr>
                <a:spLocks/>
              </p:cNvSpPr>
              <p:nvPr/>
            </p:nvSpPr>
            <p:spPr bwMode="auto">
              <a:xfrm>
                <a:off x="6640" y="3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2" name="Freeform 363"/>
              <p:cNvSpPr>
                <a:spLocks/>
              </p:cNvSpPr>
              <p:nvPr/>
            </p:nvSpPr>
            <p:spPr bwMode="auto">
              <a:xfrm>
                <a:off x="6633" y="323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3" name="Freeform 364"/>
              <p:cNvSpPr>
                <a:spLocks/>
              </p:cNvSpPr>
              <p:nvPr/>
            </p:nvSpPr>
            <p:spPr bwMode="auto">
              <a:xfrm>
                <a:off x="6365" y="3314"/>
                <a:ext cx="4" cy="5"/>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4" name="Freeform 365"/>
              <p:cNvSpPr>
                <a:spLocks/>
              </p:cNvSpPr>
              <p:nvPr/>
            </p:nvSpPr>
            <p:spPr bwMode="auto">
              <a:xfrm>
                <a:off x="6640" y="3231"/>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5" name="Freeform 366"/>
              <p:cNvSpPr>
                <a:spLocks/>
              </p:cNvSpPr>
              <p:nvPr/>
            </p:nvSpPr>
            <p:spPr bwMode="auto">
              <a:xfrm>
                <a:off x="6490" y="321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6" name="Freeform 367"/>
              <p:cNvSpPr>
                <a:spLocks/>
              </p:cNvSpPr>
              <p:nvPr/>
            </p:nvSpPr>
            <p:spPr bwMode="auto">
              <a:xfrm>
                <a:off x="6666" y="3205"/>
                <a:ext cx="2" cy="5"/>
              </a:xfrm>
              <a:custGeom>
                <a:avLst/>
                <a:gdLst>
                  <a:gd name="T0" fmla="*/ 0 w 2"/>
                  <a:gd name="T1" fmla="*/ 0 h 5"/>
                  <a:gd name="T2" fmla="*/ 2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5"/>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7" name="Rectangle 368"/>
              <p:cNvSpPr>
                <a:spLocks noChangeArrowheads="1"/>
              </p:cNvSpPr>
              <p:nvPr/>
            </p:nvSpPr>
            <p:spPr bwMode="auto">
              <a:xfrm>
                <a:off x="6943" y="2776"/>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8" name="Oval 369"/>
              <p:cNvSpPr>
                <a:spLocks noChangeArrowheads="1"/>
              </p:cNvSpPr>
              <p:nvPr/>
            </p:nvSpPr>
            <p:spPr bwMode="auto">
              <a:xfrm>
                <a:off x="6047" y="225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9" name="Freeform 370"/>
              <p:cNvSpPr>
                <a:spLocks/>
              </p:cNvSpPr>
              <p:nvPr/>
            </p:nvSpPr>
            <p:spPr bwMode="auto">
              <a:xfrm>
                <a:off x="6882" y="275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0" name="Freeform 371"/>
              <p:cNvSpPr>
                <a:spLocks/>
              </p:cNvSpPr>
              <p:nvPr/>
            </p:nvSpPr>
            <p:spPr bwMode="auto">
              <a:xfrm>
                <a:off x="6894" y="275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1" name="Freeform 372"/>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2" name="Freeform 373"/>
              <p:cNvSpPr>
                <a:spLocks/>
              </p:cNvSpPr>
              <p:nvPr/>
            </p:nvSpPr>
            <p:spPr bwMode="auto">
              <a:xfrm>
                <a:off x="6879" y="2710"/>
                <a:ext cx="162" cy="130"/>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3" name="Freeform 374"/>
              <p:cNvSpPr>
                <a:spLocks/>
              </p:cNvSpPr>
              <p:nvPr/>
            </p:nvSpPr>
            <p:spPr bwMode="auto">
              <a:xfrm>
                <a:off x="6047" y="225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4" name="Freeform 375"/>
              <p:cNvSpPr>
                <a:spLocks/>
              </p:cNvSpPr>
              <p:nvPr/>
            </p:nvSpPr>
            <p:spPr bwMode="auto">
              <a:xfrm>
                <a:off x="6882" y="2736"/>
                <a:ext cx="2" cy="5"/>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5" name="Freeform 376"/>
              <p:cNvSpPr>
                <a:spLocks/>
              </p:cNvSpPr>
              <p:nvPr/>
            </p:nvSpPr>
            <p:spPr bwMode="auto">
              <a:xfrm>
                <a:off x="6891" y="271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6" name="Freeform 377"/>
              <p:cNvSpPr>
                <a:spLocks/>
              </p:cNvSpPr>
              <p:nvPr/>
            </p:nvSpPr>
            <p:spPr bwMode="auto">
              <a:xfrm>
                <a:off x="6047" y="2252"/>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7" name="Freeform 378"/>
              <p:cNvSpPr>
                <a:spLocks/>
              </p:cNvSpPr>
              <p:nvPr/>
            </p:nvSpPr>
            <p:spPr bwMode="auto">
              <a:xfrm>
                <a:off x="6047" y="2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8" name="Freeform 379"/>
              <p:cNvSpPr>
                <a:spLocks/>
              </p:cNvSpPr>
              <p:nvPr/>
            </p:nvSpPr>
            <p:spPr bwMode="auto">
              <a:xfrm>
                <a:off x="6882" y="2741"/>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9" name="Freeform 380"/>
              <p:cNvSpPr>
                <a:spLocks/>
              </p:cNvSpPr>
              <p:nvPr/>
            </p:nvSpPr>
            <p:spPr bwMode="auto">
              <a:xfrm>
                <a:off x="6884" y="2745"/>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0" name="Oval 381"/>
              <p:cNvSpPr>
                <a:spLocks noChangeArrowheads="1"/>
              </p:cNvSpPr>
              <p:nvPr/>
            </p:nvSpPr>
            <p:spPr bwMode="auto">
              <a:xfrm>
                <a:off x="6531" y="247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1" name="Freeform 382"/>
              <p:cNvSpPr>
                <a:spLocks/>
              </p:cNvSpPr>
              <p:nvPr/>
            </p:nvSpPr>
            <p:spPr bwMode="auto">
              <a:xfrm>
                <a:off x="6879" y="2741"/>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2" name="Freeform 383"/>
              <p:cNvSpPr>
                <a:spLocks/>
              </p:cNvSpPr>
              <p:nvPr/>
            </p:nvSpPr>
            <p:spPr bwMode="auto">
              <a:xfrm>
                <a:off x="6967" y="2788"/>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3" name="Freeform 384"/>
              <p:cNvSpPr>
                <a:spLocks/>
              </p:cNvSpPr>
              <p:nvPr/>
            </p:nvSpPr>
            <p:spPr bwMode="auto">
              <a:xfrm>
                <a:off x="6960"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4" name="Freeform 385"/>
              <p:cNvSpPr>
                <a:spLocks/>
              </p:cNvSpPr>
              <p:nvPr/>
            </p:nvSpPr>
            <p:spPr bwMode="auto">
              <a:xfrm>
                <a:off x="6967" y="278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5" name="Freeform 386"/>
              <p:cNvSpPr>
                <a:spLocks/>
              </p:cNvSpPr>
              <p:nvPr/>
            </p:nvSpPr>
            <p:spPr bwMode="auto">
              <a:xfrm>
                <a:off x="6979" y="2790"/>
                <a:ext cx="2" cy="5"/>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6" name="Freeform 387"/>
              <p:cNvSpPr>
                <a:spLocks/>
              </p:cNvSpPr>
              <p:nvPr/>
            </p:nvSpPr>
            <p:spPr bwMode="auto">
              <a:xfrm>
                <a:off x="6528" y="2478"/>
                <a:ext cx="3"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7" name="Freeform 388"/>
              <p:cNvSpPr>
                <a:spLocks/>
              </p:cNvSpPr>
              <p:nvPr/>
            </p:nvSpPr>
            <p:spPr bwMode="auto">
              <a:xfrm>
                <a:off x="6526" y="280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8" name="Freeform 389"/>
              <p:cNvSpPr>
                <a:spLocks/>
              </p:cNvSpPr>
              <p:nvPr/>
            </p:nvSpPr>
            <p:spPr bwMode="auto">
              <a:xfrm>
                <a:off x="6955" y="27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9" name="Freeform 390"/>
              <p:cNvSpPr>
                <a:spLocks/>
              </p:cNvSpPr>
              <p:nvPr/>
            </p:nvSpPr>
            <p:spPr bwMode="auto">
              <a:xfrm>
                <a:off x="6047" y="22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0" name="Rectangle 391"/>
              <p:cNvSpPr>
                <a:spLocks noChangeArrowheads="1"/>
              </p:cNvSpPr>
              <p:nvPr/>
            </p:nvSpPr>
            <p:spPr bwMode="auto">
              <a:xfrm>
                <a:off x="6047" y="22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1" name="Freeform 392"/>
              <p:cNvSpPr>
                <a:spLocks/>
              </p:cNvSpPr>
              <p:nvPr/>
            </p:nvSpPr>
            <p:spPr bwMode="auto">
              <a:xfrm>
                <a:off x="6946" y="272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2" name="Freeform 393"/>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3" name="Freeform 394"/>
              <p:cNvSpPr>
                <a:spLocks/>
              </p:cNvSpPr>
              <p:nvPr/>
            </p:nvSpPr>
            <p:spPr bwMode="auto">
              <a:xfrm>
                <a:off x="692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4" name="Freeform 395"/>
              <p:cNvSpPr>
                <a:spLocks/>
              </p:cNvSpPr>
              <p:nvPr/>
            </p:nvSpPr>
            <p:spPr bwMode="auto">
              <a:xfrm>
                <a:off x="6277" y="2686"/>
                <a:ext cx="21" cy="14"/>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5" name="Freeform 396"/>
              <p:cNvSpPr>
                <a:spLocks/>
              </p:cNvSpPr>
              <p:nvPr/>
            </p:nvSpPr>
            <p:spPr bwMode="auto">
              <a:xfrm>
                <a:off x="6073" y="2527"/>
                <a:ext cx="5" cy="7"/>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6" name="Freeform 397"/>
              <p:cNvSpPr>
                <a:spLocks/>
              </p:cNvSpPr>
              <p:nvPr/>
            </p:nvSpPr>
            <p:spPr bwMode="auto">
              <a:xfrm>
                <a:off x="6059" y="2345"/>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7" name="Freeform 398"/>
              <p:cNvSpPr>
                <a:spLocks/>
              </p:cNvSpPr>
              <p:nvPr/>
            </p:nvSpPr>
            <p:spPr bwMode="auto">
              <a:xfrm>
                <a:off x="6116" y="2558"/>
                <a:ext cx="14" cy="7"/>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8" name="Freeform 399"/>
              <p:cNvSpPr>
                <a:spLocks/>
              </p:cNvSpPr>
              <p:nvPr/>
            </p:nvSpPr>
            <p:spPr bwMode="auto">
              <a:xfrm>
                <a:off x="6040" y="2271"/>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9" name="Freeform 400"/>
              <p:cNvSpPr>
                <a:spLocks/>
              </p:cNvSpPr>
              <p:nvPr/>
            </p:nvSpPr>
            <p:spPr bwMode="auto">
              <a:xfrm>
                <a:off x="6040" y="2286"/>
                <a:ext cx="5"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30" name="Freeform 401"/>
              <p:cNvSpPr>
                <a:spLocks/>
              </p:cNvSpPr>
              <p:nvPr/>
            </p:nvSpPr>
            <p:spPr bwMode="auto">
              <a:xfrm>
                <a:off x="6052" y="2340"/>
                <a:ext cx="4" cy="10"/>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31" name="Freeform 402"/>
              <p:cNvSpPr>
                <a:spLocks/>
              </p:cNvSpPr>
              <p:nvPr/>
            </p:nvSpPr>
            <p:spPr bwMode="auto">
              <a:xfrm>
                <a:off x="6040" y="2278"/>
                <a:ext cx="9"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32" name="Freeform 403"/>
              <p:cNvSpPr>
                <a:spLocks/>
              </p:cNvSpPr>
              <p:nvPr/>
            </p:nvSpPr>
            <p:spPr bwMode="auto">
              <a:xfrm>
                <a:off x="6045" y="228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33" name="Freeform 404"/>
              <p:cNvSpPr>
                <a:spLocks/>
              </p:cNvSpPr>
              <p:nvPr/>
            </p:nvSpPr>
            <p:spPr bwMode="auto">
              <a:xfrm>
                <a:off x="6322" y="273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34" name="Freeform 405"/>
              <p:cNvSpPr>
                <a:spLocks/>
              </p:cNvSpPr>
              <p:nvPr/>
            </p:nvSpPr>
            <p:spPr bwMode="auto">
              <a:xfrm>
                <a:off x="6222" y="2636"/>
                <a:ext cx="7" cy="7"/>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sp>
          <p:nvSpPr>
            <p:cNvPr id="56" name="Freeform 407"/>
            <p:cNvSpPr>
              <a:spLocks/>
            </p:cNvSpPr>
            <p:nvPr/>
          </p:nvSpPr>
          <p:spPr bwMode="auto">
            <a:xfrm>
              <a:off x="10033000" y="4324350"/>
              <a:ext cx="6350" cy="7938"/>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7" name="Freeform 408"/>
            <p:cNvSpPr>
              <a:spLocks/>
            </p:cNvSpPr>
            <p:nvPr/>
          </p:nvSpPr>
          <p:spPr bwMode="auto">
            <a:xfrm>
              <a:off x="10013950" y="4297363"/>
              <a:ext cx="19050" cy="26988"/>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9" name="Freeform 409"/>
            <p:cNvSpPr>
              <a:spLocks/>
            </p:cNvSpPr>
            <p:nvPr/>
          </p:nvSpPr>
          <p:spPr bwMode="auto">
            <a:xfrm>
              <a:off x="10148888" y="5287963"/>
              <a:ext cx="3175" cy="7938"/>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2" name="Freeform 410"/>
            <p:cNvSpPr>
              <a:spLocks/>
            </p:cNvSpPr>
            <p:nvPr/>
          </p:nvSpPr>
          <p:spPr bwMode="auto">
            <a:xfrm>
              <a:off x="9882188" y="38877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67" name="Freeform 411"/>
            <p:cNvSpPr>
              <a:spLocks/>
            </p:cNvSpPr>
            <p:nvPr/>
          </p:nvSpPr>
          <p:spPr bwMode="auto">
            <a:xfrm>
              <a:off x="10514013" y="52530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0" name="Freeform 412"/>
            <p:cNvSpPr>
              <a:spLocks/>
            </p:cNvSpPr>
            <p:nvPr/>
          </p:nvSpPr>
          <p:spPr bwMode="auto">
            <a:xfrm>
              <a:off x="10280650" y="5222875"/>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1" name="Freeform 413"/>
            <p:cNvSpPr>
              <a:spLocks/>
            </p:cNvSpPr>
            <p:nvPr/>
          </p:nvSpPr>
          <p:spPr bwMode="auto">
            <a:xfrm>
              <a:off x="10401300" y="5216525"/>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2" name="Freeform 414"/>
            <p:cNvSpPr>
              <a:spLocks/>
            </p:cNvSpPr>
            <p:nvPr/>
          </p:nvSpPr>
          <p:spPr bwMode="auto">
            <a:xfrm>
              <a:off x="9756775" y="3429000"/>
              <a:ext cx="4762" cy="14288"/>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3" name="Freeform 415"/>
            <p:cNvSpPr>
              <a:spLocks/>
            </p:cNvSpPr>
            <p:nvPr/>
          </p:nvSpPr>
          <p:spPr bwMode="auto">
            <a:xfrm>
              <a:off x="10171113" y="5291138"/>
              <a:ext cx="4762" cy="476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4" name="Freeform 416"/>
            <p:cNvSpPr>
              <a:spLocks/>
            </p:cNvSpPr>
            <p:nvPr/>
          </p:nvSpPr>
          <p:spPr bwMode="auto">
            <a:xfrm>
              <a:off x="10461625" y="527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5" name="Freeform 417"/>
            <p:cNvSpPr>
              <a:spLocks/>
            </p:cNvSpPr>
            <p:nvPr/>
          </p:nvSpPr>
          <p:spPr bwMode="auto">
            <a:xfrm>
              <a:off x="10502900" y="52689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6" name="Freeform 418"/>
            <p:cNvSpPr>
              <a:spLocks/>
            </p:cNvSpPr>
            <p:nvPr/>
          </p:nvSpPr>
          <p:spPr bwMode="auto">
            <a:xfrm>
              <a:off x="9817100" y="31353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7" name="Freeform 419"/>
            <p:cNvSpPr>
              <a:spLocks/>
            </p:cNvSpPr>
            <p:nvPr/>
          </p:nvSpPr>
          <p:spPr bwMode="auto">
            <a:xfrm>
              <a:off x="10104438" y="51863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8" name="Freeform 420"/>
            <p:cNvSpPr>
              <a:spLocks/>
            </p:cNvSpPr>
            <p:nvPr/>
          </p:nvSpPr>
          <p:spPr bwMode="auto">
            <a:xfrm>
              <a:off x="9874250" y="30718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79" name="Freeform 421"/>
            <p:cNvSpPr>
              <a:spLocks/>
            </p:cNvSpPr>
            <p:nvPr/>
          </p:nvSpPr>
          <p:spPr bwMode="auto">
            <a:xfrm>
              <a:off x="9786938" y="3074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0" name="Rectangle 422"/>
            <p:cNvSpPr>
              <a:spLocks noChangeArrowheads="1"/>
            </p:cNvSpPr>
            <p:nvPr/>
          </p:nvSpPr>
          <p:spPr bwMode="auto">
            <a:xfrm>
              <a:off x="9813925" y="3135313"/>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1" name="Freeform 423"/>
            <p:cNvSpPr>
              <a:spLocks/>
            </p:cNvSpPr>
            <p:nvPr/>
          </p:nvSpPr>
          <p:spPr bwMode="auto">
            <a:xfrm>
              <a:off x="9813925" y="31353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2" name="Freeform 424"/>
            <p:cNvSpPr>
              <a:spLocks/>
            </p:cNvSpPr>
            <p:nvPr/>
          </p:nvSpPr>
          <p:spPr bwMode="auto">
            <a:xfrm>
              <a:off x="9813925" y="3135313"/>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3" name="Freeform 425"/>
            <p:cNvSpPr>
              <a:spLocks/>
            </p:cNvSpPr>
            <p:nvPr/>
          </p:nvSpPr>
          <p:spPr bwMode="auto">
            <a:xfrm>
              <a:off x="9893300" y="4184650"/>
              <a:ext cx="11112" cy="11113"/>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4" name="Freeform 426"/>
            <p:cNvSpPr>
              <a:spLocks/>
            </p:cNvSpPr>
            <p:nvPr/>
          </p:nvSpPr>
          <p:spPr bwMode="auto">
            <a:xfrm>
              <a:off x="10017125" y="4764088"/>
              <a:ext cx="3175"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5" name="Freeform 427"/>
            <p:cNvSpPr>
              <a:spLocks/>
            </p:cNvSpPr>
            <p:nvPr/>
          </p:nvSpPr>
          <p:spPr bwMode="auto">
            <a:xfrm>
              <a:off x="10028238" y="4752975"/>
              <a:ext cx="7937" cy="4763"/>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6" name="Freeform 428"/>
            <p:cNvSpPr>
              <a:spLocks/>
            </p:cNvSpPr>
            <p:nvPr/>
          </p:nvSpPr>
          <p:spPr bwMode="auto">
            <a:xfrm>
              <a:off x="10013950" y="4752975"/>
              <a:ext cx="19050" cy="7938"/>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7" name="Freeform 429"/>
            <p:cNvSpPr>
              <a:spLocks/>
            </p:cNvSpPr>
            <p:nvPr/>
          </p:nvSpPr>
          <p:spPr bwMode="auto">
            <a:xfrm>
              <a:off x="10099675" y="4719638"/>
              <a:ext cx="7937" cy="1111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8" name="Freeform 430"/>
            <p:cNvSpPr>
              <a:spLocks/>
            </p:cNvSpPr>
            <p:nvPr/>
          </p:nvSpPr>
          <p:spPr bwMode="auto">
            <a:xfrm>
              <a:off x="10110788" y="4745038"/>
              <a:ext cx="7937" cy="30163"/>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9" name="Freeform 431"/>
            <p:cNvSpPr>
              <a:spLocks/>
            </p:cNvSpPr>
            <p:nvPr/>
          </p:nvSpPr>
          <p:spPr bwMode="auto">
            <a:xfrm>
              <a:off x="10107613" y="4722813"/>
              <a:ext cx="3175" cy="476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0" name="Freeform 432"/>
            <p:cNvSpPr>
              <a:spLocks/>
            </p:cNvSpPr>
            <p:nvPr/>
          </p:nvSpPr>
          <p:spPr bwMode="auto">
            <a:xfrm>
              <a:off x="10110788" y="4711700"/>
              <a:ext cx="12700" cy="22225"/>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1" name="Freeform 433"/>
            <p:cNvSpPr>
              <a:spLocks/>
            </p:cNvSpPr>
            <p:nvPr/>
          </p:nvSpPr>
          <p:spPr bwMode="auto">
            <a:xfrm>
              <a:off x="10025063" y="4752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2" name="Freeform 434"/>
            <p:cNvSpPr>
              <a:spLocks noEditPoints="1"/>
            </p:cNvSpPr>
            <p:nvPr/>
          </p:nvSpPr>
          <p:spPr bwMode="auto">
            <a:xfrm>
              <a:off x="10077450" y="5054600"/>
              <a:ext cx="681037" cy="258763"/>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3" name="Freeform 435"/>
            <p:cNvSpPr>
              <a:spLocks/>
            </p:cNvSpPr>
            <p:nvPr/>
          </p:nvSpPr>
          <p:spPr bwMode="auto">
            <a:xfrm>
              <a:off x="10025063" y="4881563"/>
              <a:ext cx="7937"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4" name="Freeform 436"/>
            <p:cNvSpPr>
              <a:spLocks noEditPoints="1"/>
            </p:cNvSpPr>
            <p:nvPr/>
          </p:nvSpPr>
          <p:spPr bwMode="auto">
            <a:xfrm>
              <a:off x="9531350" y="2778125"/>
              <a:ext cx="1528762" cy="2152650"/>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5" name="Freeform 437"/>
            <p:cNvSpPr>
              <a:spLocks/>
            </p:cNvSpPr>
            <p:nvPr/>
          </p:nvSpPr>
          <p:spPr bwMode="auto">
            <a:xfrm>
              <a:off x="9994900" y="4794250"/>
              <a:ext cx="7937" cy="476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6" name="Freeform 438"/>
            <p:cNvSpPr>
              <a:spLocks/>
            </p:cNvSpPr>
            <p:nvPr/>
          </p:nvSpPr>
          <p:spPr bwMode="auto">
            <a:xfrm>
              <a:off x="10002838" y="4794250"/>
              <a:ext cx="6350" cy="7938"/>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7" name="Freeform 439"/>
            <p:cNvSpPr>
              <a:spLocks/>
            </p:cNvSpPr>
            <p:nvPr/>
          </p:nvSpPr>
          <p:spPr bwMode="auto">
            <a:xfrm>
              <a:off x="10387013" y="4486275"/>
              <a:ext cx="6350" cy="317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8" name="Freeform 440"/>
            <p:cNvSpPr>
              <a:spLocks/>
            </p:cNvSpPr>
            <p:nvPr/>
          </p:nvSpPr>
          <p:spPr bwMode="auto">
            <a:xfrm>
              <a:off x="10431463" y="4527550"/>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9" name="Freeform 441"/>
            <p:cNvSpPr>
              <a:spLocks/>
            </p:cNvSpPr>
            <p:nvPr/>
          </p:nvSpPr>
          <p:spPr bwMode="auto">
            <a:xfrm>
              <a:off x="10055225" y="3929063"/>
              <a:ext cx="3175" cy="7938"/>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0" name="Freeform 442"/>
            <p:cNvSpPr>
              <a:spLocks/>
            </p:cNvSpPr>
            <p:nvPr/>
          </p:nvSpPr>
          <p:spPr bwMode="auto">
            <a:xfrm>
              <a:off x="10272713" y="4711700"/>
              <a:ext cx="476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1" name="Freeform 443"/>
            <p:cNvSpPr>
              <a:spLocks/>
            </p:cNvSpPr>
            <p:nvPr/>
          </p:nvSpPr>
          <p:spPr bwMode="auto">
            <a:xfrm>
              <a:off x="10269538" y="4673600"/>
              <a:ext cx="7937" cy="476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2" name="Freeform 444"/>
            <p:cNvSpPr>
              <a:spLocks/>
            </p:cNvSpPr>
            <p:nvPr/>
          </p:nvSpPr>
          <p:spPr bwMode="auto">
            <a:xfrm>
              <a:off x="10266363" y="4662488"/>
              <a:ext cx="3175" cy="476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3" name="Freeform 445"/>
            <p:cNvSpPr>
              <a:spLocks/>
            </p:cNvSpPr>
            <p:nvPr/>
          </p:nvSpPr>
          <p:spPr bwMode="auto">
            <a:xfrm>
              <a:off x="10261600" y="4708525"/>
              <a:ext cx="7937"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4" name="Freeform 446"/>
            <p:cNvSpPr>
              <a:spLocks/>
            </p:cNvSpPr>
            <p:nvPr/>
          </p:nvSpPr>
          <p:spPr bwMode="auto">
            <a:xfrm>
              <a:off x="10220325" y="4818063"/>
              <a:ext cx="7937"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5" name="Freeform 447"/>
            <p:cNvSpPr>
              <a:spLocks/>
            </p:cNvSpPr>
            <p:nvPr/>
          </p:nvSpPr>
          <p:spPr bwMode="auto">
            <a:xfrm>
              <a:off x="10118725" y="4005263"/>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6" name="Freeform 448"/>
            <p:cNvSpPr>
              <a:spLocks/>
            </p:cNvSpPr>
            <p:nvPr/>
          </p:nvSpPr>
          <p:spPr bwMode="auto">
            <a:xfrm>
              <a:off x="10255250" y="4745038"/>
              <a:ext cx="6350"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7" name="Freeform 449"/>
            <p:cNvSpPr>
              <a:spLocks/>
            </p:cNvSpPr>
            <p:nvPr/>
          </p:nvSpPr>
          <p:spPr bwMode="auto">
            <a:xfrm>
              <a:off x="10220325" y="4810125"/>
              <a:ext cx="11112"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8" name="Freeform 450"/>
            <p:cNvSpPr>
              <a:spLocks/>
            </p:cNvSpPr>
            <p:nvPr/>
          </p:nvSpPr>
          <p:spPr bwMode="auto">
            <a:xfrm>
              <a:off x="10261600" y="4741863"/>
              <a:ext cx="476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9" name="Freeform 451"/>
            <p:cNvSpPr>
              <a:spLocks/>
            </p:cNvSpPr>
            <p:nvPr/>
          </p:nvSpPr>
          <p:spPr bwMode="auto">
            <a:xfrm>
              <a:off x="10258425" y="4730750"/>
              <a:ext cx="7937"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10" name="Freeform 452"/>
            <p:cNvSpPr>
              <a:spLocks/>
            </p:cNvSpPr>
            <p:nvPr/>
          </p:nvSpPr>
          <p:spPr bwMode="auto">
            <a:xfrm>
              <a:off x="10258425" y="4738688"/>
              <a:ext cx="14287" cy="3175"/>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grpSp>
        <p:nvGrpSpPr>
          <p:cNvPr id="535" name="组合 534"/>
          <p:cNvGrpSpPr/>
          <p:nvPr/>
        </p:nvGrpSpPr>
        <p:grpSpPr>
          <a:xfrm>
            <a:off x="527381" y="0"/>
            <a:ext cx="6905475" cy="1995493"/>
            <a:chOff x="44026" y="-204402"/>
            <a:chExt cx="5248277" cy="1516609"/>
          </a:xfrm>
        </p:grpSpPr>
        <p:grpSp>
          <p:nvGrpSpPr>
            <p:cNvPr id="536" name="组合 535"/>
            <p:cNvGrpSpPr/>
            <p:nvPr/>
          </p:nvGrpSpPr>
          <p:grpSpPr>
            <a:xfrm>
              <a:off x="827584" y="1036143"/>
              <a:ext cx="4464719" cy="140996"/>
              <a:chOff x="617922" y="1097616"/>
              <a:chExt cx="4464719" cy="140996"/>
            </a:xfrm>
          </p:grpSpPr>
          <p:sp>
            <p:nvSpPr>
              <p:cNvPr id="538" name="Freeform 334"/>
              <p:cNvSpPr>
                <a:spLocks noEditPoints="1"/>
              </p:cNvSpPr>
              <p:nvPr/>
            </p:nvSpPr>
            <p:spPr bwMode="auto">
              <a:xfrm rot="10800000" flipH="1">
                <a:off x="617922" y="1097616"/>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zh-CN" altLang="en-US">
                  <a:latin typeface="inpin heiti" charset="-122"/>
                  <a:ea typeface="inpin heiti" charset="-122"/>
                </a:endParaRPr>
              </a:p>
            </p:txBody>
          </p:sp>
          <p:sp>
            <p:nvSpPr>
              <p:cNvPr id="539" name="Freeform 334"/>
              <p:cNvSpPr>
                <a:spLocks noEditPoints="1"/>
              </p:cNvSpPr>
              <p:nvPr/>
            </p:nvSpPr>
            <p:spPr bwMode="auto">
              <a:xfrm rot="10800000">
                <a:off x="2796632" y="1097617"/>
                <a:ext cx="2286009" cy="140995"/>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zh-CN" altLang="en-US">
                  <a:latin typeface="inpin heiti" charset="-122"/>
                  <a:ea typeface="inpin heiti" charset="-122"/>
                </a:endParaRPr>
              </a:p>
            </p:txBody>
          </p:sp>
        </p:grpSp>
        <p:pic>
          <p:nvPicPr>
            <p:cNvPr id="537" name="图片 536"/>
            <p:cNvPicPr>
              <a:picLocks noChangeAspect="1"/>
            </p:cNvPicPr>
            <p:nvPr/>
          </p:nvPicPr>
          <p:blipFill>
            <a:blip r:embed="rId4"/>
            <a:stretch>
              <a:fillRect/>
            </a:stretch>
          </p:blipFill>
          <p:spPr>
            <a:xfrm rot="19350942" flipH="1" flipV="1">
              <a:off x="44026" y="-204402"/>
              <a:ext cx="620092" cy="1516609"/>
            </a:xfrm>
            <a:prstGeom prst="rect">
              <a:avLst/>
            </a:prstGeom>
          </p:spPr>
        </p:pic>
      </p:grpSp>
      <p:sp>
        <p:nvSpPr>
          <p:cNvPr id="540" name="文本框 539"/>
          <p:cNvSpPr txBox="1"/>
          <p:nvPr/>
        </p:nvSpPr>
        <p:spPr>
          <a:xfrm>
            <a:off x="1965344" y="756541"/>
            <a:ext cx="5201703" cy="784826"/>
          </a:xfrm>
          <a:prstGeom prst="rect">
            <a:avLst/>
          </a:prstGeom>
          <a:noFill/>
        </p:spPr>
        <p:txBody>
          <a:bodyPr wrap="square" lIns="121917" tIns="60958" rIns="121917" bIns="60958" rtlCol="0">
            <a:spAutoFit/>
          </a:bodyPr>
          <a:lstStyle/>
          <a:p>
            <a:r>
              <a:rPr lang="vi-VN" altLang="zh-CN" sz="4300" b="1" dirty="0">
                <a:solidFill>
                  <a:srgbClr val="FFFF00"/>
                </a:solidFill>
                <a:latin typeface="Arial" pitchFamily="34" charset="0"/>
                <a:ea typeface="inpin heiti" charset="-122"/>
                <a:cs typeface="Arial" pitchFamily="34" charset="0"/>
              </a:rPr>
              <a:t>Nội dung bài học </a:t>
            </a:r>
            <a:endParaRPr lang="zh-CN" altLang="en-US" sz="4300" b="1" dirty="0">
              <a:solidFill>
                <a:srgbClr val="FFFF00"/>
              </a:solidFill>
              <a:latin typeface="Arial" pitchFamily="34" charset="0"/>
              <a:ea typeface="inpin heiti" charset="-122"/>
              <a:cs typeface="Arial" pitchFamily="34" charset="0"/>
            </a:endParaRPr>
          </a:p>
        </p:txBody>
      </p:sp>
    </p:spTree>
    <p:extLst>
      <p:ext uri="{BB962C8B-B14F-4D97-AF65-F5344CB8AC3E}">
        <p14:creationId xmlns:p14="http://schemas.microsoft.com/office/powerpoint/2010/main" val="2153973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矩形 69"/>
          <p:cNvSpPr>
            <a:spLocks noChangeArrowheads="1"/>
          </p:cNvSpPr>
          <p:nvPr/>
        </p:nvSpPr>
        <p:spPr bwMode="auto">
          <a:xfrm>
            <a:off x="1344031" y="2075913"/>
            <a:ext cx="1276941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vi-VN" altLang="zh-CN" sz="6000" b="1" dirty="0">
                <a:blipFill>
                  <a:blip r:embed="rId2"/>
                  <a:stretch>
                    <a:fillRect/>
                  </a:stretch>
                </a:blipFill>
                <a:latin typeface="Arial" pitchFamily="34" charset="0"/>
                <a:ea typeface="inpin heiti" charset="-122"/>
                <a:cs typeface="Arial" pitchFamily="34" charset="0"/>
              </a:rPr>
              <a:t>HÌNH THÀNH KIẾN THỨC</a:t>
            </a:r>
            <a:endParaRPr lang="zh-CN" altLang="en-US" sz="6000" b="1" dirty="0">
              <a:blipFill>
                <a:blip r:embed="rId2"/>
                <a:stretch>
                  <a:fillRect/>
                </a:stretch>
              </a:blipFill>
              <a:latin typeface="Arial" pitchFamily="34" charset="0"/>
              <a:ea typeface="inpin heiti" charset="-122"/>
              <a:cs typeface="Arial" pitchFamily="34" charset="0"/>
            </a:endParaRPr>
          </a:p>
        </p:txBody>
      </p:sp>
      <p:pic>
        <p:nvPicPr>
          <p:cNvPr id="3"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412" y="3096877"/>
            <a:ext cx="7205487" cy="1207011"/>
          </a:xfrm>
          <a:prstGeom prst="rect">
            <a:avLst/>
          </a:prstGeom>
        </p:spPr>
      </p:pic>
      <p:grpSp>
        <p:nvGrpSpPr>
          <p:cNvPr id="4" name="组合 48"/>
          <p:cNvGrpSpPr/>
          <p:nvPr/>
        </p:nvGrpSpPr>
        <p:grpSpPr>
          <a:xfrm rot="19776565">
            <a:off x="9500423" y="3868975"/>
            <a:ext cx="3025643" cy="3534365"/>
            <a:chOff x="8907463" y="2051050"/>
            <a:chExt cx="2879724" cy="3363913"/>
          </a:xfrm>
        </p:grpSpPr>
        <p:grpSp>
          <p:nvGrpSpPr>
            <p:cNvPr id="5" name="Group 205"/>
            <p:cNvGrpSpPr>
              <a:grpSpLocks/>
            </p:cNvGrpSpPr>
            <p:nvPr/>
          </p:nvGrpSpPr>
          <p:grpSpPr bwMode="auto">
            <a:xfrm>
              <a:off x="8907463" y="2051050"/>
              <a:ext cx="2879724" cy="2844800"/>
              <a:chOff x="5611" y="1292"/>
              <a:chExt cx="1814" cy="1792"/>
            </a:xfrm>
          </p:grpSpPr>
          <p:sp>
            <p:nvSpPr>
              <p:cNvPr id="253" name="Freeform 5"/>
              <p:cNvSpPr>
                <a:spLocks/>
              </p:cNvSpPr>
              <p:nvPr/>
            </p:nvSpPr>
            <p:spPr bwMode="auto">
              <a:xfrm>
                <a:off x="6199" y="2286"/>
                <a:ext cx="14"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54" name="Freeform 6"/>
              <p:cNvSpPr>
                <a:spLocks/>
              </p:cNvSpPr>
              <p:nvPr/>
            </p:nvSpPr>
            <p:spPr bwMode="auto">
              <a:xfrm>
                <a:off x="6163" y="2051"/>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55" name="Freeform 7"/>
              <p:cNvSpPr>
                <a:spLocks/>
              </p:cNvSpPr>
              <p:nvPr/>
            </p:nvSpPr>
            <p:spPr bwMode="auto">
              <a:xfrm>
                <a:off x="6206" y="206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56" name="Freeform 8"/>
              <p:cNvSpPr>
                <a:spLocks/>
              </p:cNvSpPr>
              <p:nvPr/>
            </p:nvSpPr>
            <p:spPr bwMode="auto">
              <a:xfrm>
                <a:off x="6151" y="2051"/>
                <a:ext cx="7"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57" name="Freeform 9"/>
              <p:cNvSpPr>
                <a:spLocks/>
              </p:cNvSpPr>
              <p:nvPr/>
            </p:nvSpPr>
            <p:spPr bwMode="auto">
              <a:xfrm>
                <a:off x="6436" y="251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58" name="Freeform 10"/>
              <p:cNvSpPr>
                <a:spLocks/>
              </p:cNvSpPr>
              <p:nvPr/>
            </p:nvSpPr>
            <p:spPr bwMode="auto">
              <a:xfrm>
                <a:off x="6237" y="240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59" name="Freeform 11"/>
              <p:cNvSpPr>
                <a:spLocks/>
              </p:cNvSpPr>
              <p:nvPr/>
            </p:nvSpPr>
            <p:spPr bwMode="auto">
              <a:xfrm>
                <a:off x="6132" y="2342"/>
                <a:ext cx="3"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0" name="Freeform 12"/>
              <p:cNvSpPr>
                <a:spLocks/>
              </p:cNvSpPr>
              <p:nvPr/>
            </p:nvSpPr>
            <p:spPr bwMode="auto">
              <a:xfrm>
                <a:off x="6201" y="2053"/>
                <a:ext cx="10" cy="10"/>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1" name="Freeform 13"/>
              <p:cNvSpPr>
                <a:spLocks/>
              </p:cNvSpPr>
              <p:nvPr/>
            </p:nvSpPr>
            <p:spPr bwMode="auto">
              <a:xfrm>
                <a:off x="6554" y="207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2" name="Freeform 14"/>
              <p:cNvSpPr>
                <a:spLocks/>
              </p:cNvSpPr>
              <p:nvPr/>
            </p:nvSpPr>
            <p:spPr bwMode="auto">
              <a:xfrm>
                <a:off x="6424" y="1918"/>
                <a:ext cx="2" cy="5"/>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3" name="Freeform 15"/>
              <p:cNvSpPr>
                <a:spLocks/>
              </p:cNvSpPr>
              <p:nvPr/>
            </p:nvSpPr>
            <p:spPr bwMode="auto">
              <a:xfrm>
                <a:off x="6464" y="2700"/>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4" name="Freeform 16"/>
              <p:cNvSpPr>
                <a:spLocks/>
              </p:cNvSpPr>
              <p:nvPr/>
            </p:nvSpPr>
            <p:spPr bwMode="auto">
              <a:xfrm>
                <a:off x="6573" y="27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5" name="Freeform 17"/>
              <p:cNvSpPr>
                <a:spLocks/>
              </p:cNvSpPr>
              <p:nvPr/>
            </p:nvSpPr>
            <p:spPr bwMode="auto">
              <a:xfrm>
                <a:off x="6464" y="2700"/>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6" name="Freeform 18"/>
              <p:cNvSpPr>
                <a:spLocks/>
              </p:cNvSpPr>
              <p:nvPr/>
            </p:nvSpPr>
            <p:spPr bwMode="auto">
              <a:xfrm>
                <a:off x="6811" y="2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7" name="Freeform 19"/>
              <p:cNvSpPr>
                <a:spLocks/>
              </p:cNvSpPr>
              <p:nvPr/>
            </p:nvSpPr>
            <p:spPr bwMode="auto">
              <a:xfrm>
                <a:off x="6699" y="24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8" name="Freeform 20"/>
              <p:cNvSpPr>
                <a:spLocks/>
              </p:cNvSpPr>
              <p:nvPr/>
            </p:nvSpPr>
            <p:spPr bwMode="auto">
              <a:xfrm>
                <a:off x="6455" y="2696"/>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69" name="Freeform 21"/>
              <p:cNvSpPr>
                <a:spLocks/>
              </p:cNvSpPr>
              <p:nvPr/>
            </p:nvSpPr>
            <p:spPr bwMode="auto">
              <a:xfrm>
                <a:off x="6585" y="25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0" name="Freeform 22"/>
              <p:cNvSpPr>
                <a:spLocks/>
              </p:cNvSpPr>
              <p:nvPr/>
            </p:nvSpPr>
            <p:spPr bwMode="auto">
              <a:xfrm>
                <a:off x="6163" y="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1" name="Freeform 23"/>
              <p:cNvSpPr>
                <a:spLocks/>
              </p:cNvSpPr>
              <p:nvPr/>
            </p:nvSpPr>
            <p:spPr bwMode="auto">
              <a:xfrm>
                <a:off x="5833" y="2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2" name="Freeform 24"/>
              <p:cNvSpPr>
                <a:spLocks/>
              </p:cNvSpPr>
              <p:nvPr/>
            </p:nvSpPr>
            <p:spPr bwMode="auto">
              <a:xfrm>
                <a:off x="5926" y="2696"/>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3" name="Freeform 25"/>
              <p:cNvSpPr>
                <a:spLocks/>
              </p:cNvSpPr>
              <p:nvPr/>
            </p:nvSpPr>
            <p:spPr bwMode="auto">
              <a:xfrm>
                <a:off x="5921" y="2696"/>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4" name="Freeform 26"/>
              <p:cNvSpPr>
                <a:spLocks/>
              </p:cNvSpPr>
              <p:nvPr/>
            </p:nvSpPr>
            <p:spPr bwMode="auto">
              <a:xfrm>
                <a:off x="5914" y="2696"/>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5" name="Freeform 27"/>
              <p:cNvSpPr>
                <a:spLocks/>
              </p:cNvSpPr>
              <p:nvPr/>
            </p:nvSpPr>
            <p:spPr bwMode="auto">
              <a:xfrm>
                <a:off x="5957" y="2710"/>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6" name="Freeform 28"/>
              <p:cNvSpPr>
                <a:spLocks/>
              </p:cNvSpPr>
              <p:nvPr/>
            </p:nvSpPr>
            <p:spPr bwMode="auto">
              <a:xfrm>
                <a:off x="5954" y="2707"/>
                <a:ext cx="3" cy="8"/>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7" name="Freeform 29"/>
              <p:cNvSpPr>
                <a:spLocks/>
              </p:cNvSpPr>
              <p:nvPr/>
            </p:nvSpPr>
            <p:spPr bwMode="auto">
              <a:xfrm>
                <a:off x="5900" y="2700"/>
                <a:ext cx="2" cy="5"/>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8" name="Freeform 30"/>
              <p:cNvSpPr>
                <a:spLocks/>
              </p:cNvSpPr>
              <p:nvPr/>
            </p:nvSpPr>
            <p:spPr bwMode="auto">
              <a:xfrm>
                <a:off x="6438" y="2482"/>
                <a:ext cx="5"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79" name="Freeform 31"/>
              <p:cNvSpPr>
                <a:spLocks/>
              </p:cNvSpPr>
              <p:nvPr/>
            </p:nvSpPr>
            <p:spPr bwMode="auto">
              <a:xfrm>
                <a:off x="5845" y="2762"/>
                <a:ext cx="3" cy="2"/>
              </a:xfrm>
              <a:custGeom>
                <a:avLst/>
                <a:gdLst>
                  <a:gd name="T0" fmla="*/ 3 w 3"/>
                  <a:gd name="T1" fmla="*/ 2 h 2"/>
                  <a:gd name="T2" fmla="*/ 0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0" name="Freeform 32"/>
              <p:cNvSpPr>
                <a:spLocks/>
              </p:cNvSpPr>
              <p:nvPr/>
            </p:nvSpPr>
            <p:spPr bwMode="auto">
              <a:xfrm>
                <a:off x="6301" y="3061"/>
                <a:ext cx="7" cy="4"/>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1" name="Freeform 33"/>
              <p:cNvSpPr>
                <a:spLocks/>
              </p:cNvSpPr>
              <p:nvPr/>
            </p:nvSpPr>
            <p:spPr bwMode="auto">
              <a:xfrm>
                <a:off x="7325" y="2025"/>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2" name="Freeform 34"/>
              <p:cNvSpPr>
                <a:spLocks/>
              </p:cNvSpPr>
              <p:nvPr/>
            </p:nvSpPr>
            <p:spPr bwMode="auto">
              <a:xfrm>
                <a:off x="5812" y="2805"/>
                <a:ext cx="5" cy="4"/>
              </a:xfrm>
              <a:custGeom>
                <a:avLst/>
                <a:gdLst>
                  <a:gd name="T0" fmla="*/ 0 w 5"/>
                  <a:gd name="T1" fmla="*/ 2 h 4"/>
                  <a:gd name="T2" fmla="*/ 5 w 5"/>
                  <a:gd name="T3" fmla="*/ 4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3" name="Freeform 35"/>
              <p:cNvSpPr>
                <a:spLocks/>
              </p:cNvSpPr>
              <p:nvPr/>
            </p:nvSpPr>
            <p:spPr bwMode="auto">
              <a:xfrm>
                <a:off x="6156" y="2051"/>
                <a:ext cx="7" cy="7"/>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4" name="Freeform 36"/>
              <p:cNvSpPr>
                <a:spLocks/>
              </p:cNvSpPr>
              <p:nvPr/>
            </p:nvSpPr>
            <p:spPr bwMode="auto">
              <a:xfrm>
                <a:off x="5750" y="2691"/>
                <a:ext cx="204" cy="19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5" name="Freeform 37"/>
              <p:cNvSpPr>
                <a:spLocks/>
              </p:cNvSpPr>
              <p:nvPr/>
            </p:nvSpPr>
            <p:spPr bwMode="auto">
              <a:xfrm>
                <a:off x="6329" y="247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6" name="Freeform 38"/>
              <p:cNvSpPr>
                <a:spLocks/>
              </p:cNvSpPr>
              <p:nvPr/>
            </p:nvSpPr>
            <p:spPr bwMode="auto">
              <a:xfrm>
                <a:off x="6049"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7" name="Freeform 39"/>
              <p:cNvSpPr>
                <a:spLocks/>
              </p:cNvSpPr>
              <p:nvPr/>
            </p:nvSpPr>
            <p:spPr bwMode="auto">
              <a:xfrm>
                <a:off x="6412" y="2850"/>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8" name="Freeform 40"/>
              <p:cNvSpPr>
                <a:spLocks/>
              </p:cNvSpPr>
              <p:nvPr/>
            </p:nvSpPr>
            <p:spPr bwMode="auto">
              <a:xfrm>
                <a:off x="6045" y="225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89" name="Freeform 41"/>
              <p:cNvSpPr>
                <a:spLocks/>
              </p:cNvSpPr>
              <p:nvPr/>
            </p:nvSpPr>
            <p:spPr bwMode="auto">
              <a:xfrm>
                <a:off x="6441" y="3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0" name="Freeform 42"/>
              <p:cNvSpPr>
                <a:spLocks/>
              </p:cNvSpPr>
              <p:nvPr/>
            </p:nvSpPr>
            <p:spPr bwMode="auto">
              <a:xfrm>
                <a:off x="6040" y="23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1" name="Freeform 43"/>
              <p:cNvSpPr>
                <a:spLocks/>
              </p:cNvSpPr>
              <p:nvPr/>
            </p:nvSpPr>
            <p:spPr bwMode="auto">
              <a:xfrm>
                <a:off x="6543" y="2821"/>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2" name="Freeform 44"/>
              <p:cNvSpPr>
                <a:spLocks/>
              </p:cNvSpPr>
              <p:nvPr/>
            </p:nvSpPr>
            <p:spPr bwMode="auto">
              <a:xfrm>
                <a:off x="6524" y="30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3" name="Freeform 45"/>
              <p:cNvSpPr>
                <a:spLocks/>
              </p:cNvSpPr>
              <p:nvPr/>
            </p:nvSpPr>
            <p:spPr bwMode="auto">
              <a:xfrm>
                <a:off x="6554" y="2821"/>
                <a:ext cx="3" cy="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4" name="Freeform 46"/>
              <p:cNvSpPr>
                <a:spLocks/>
              </p:cNvSpPr>
              <p:nvPr/>
            </p:nvSpPr>
            <p:spPr bwMode="auto">
              <a:xfrm>
                <a:off x="6469" y="2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5" name="Freeform 47"/>
              <p:cNvSpPr>
                <a:spLocks/>
              </p:cNvSpPr>
              <p:nvPr/>
            </p:nvSpPr>
            <p:spPr bwMode="auto">
              <a:xfrm>
                <a:off x="6554" y="28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6" name="Freeform 48"/>
              <p:cNvSpPr>
                <a:spLocks/>
              </p:cNvSpPr>
              <p:nvPr/>
            </p:nvSpPr>
            <p:spPr bwMode="auto">
              <a:xfrm>
                <a:off x="6424" y="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7" name="Freeform 49"/>
              <p:cNvSpPr>
                <a:spLocks/>
              </p:cNvSpPr>
              <p:nvPr/>
            </p:nvSpPr>
            <p:spPr bwMode="auto">
              <a:xfrm>
                <a:off x="6443" y="2473"/>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8" name="Freeform 50"/>
              <p:cNvSpPr>
                <a:spLocks/>
              </p:cNvSpPr>
              <p:nvPr/>
            </p:nvSpPr>
            <p:spPr bwMode="auto">
              <a:xfrm>
                <a:off x="6045" y="22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299" name="Freeform 51"/>
              <p:cNvSpPr>
                <a:spLocks/>
              </p:cNvSpPr>
              <p:nvPr/>
            </p:nvSpPr>
            <p:spPr bwMode="auto">
              <a:xfrm>
                <a:off x="7192" y="2542"/>
                <a:ext cx="3"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0" name="Freeform 52"/>
              <p:cNvSpPr>
                <a:spLocks/>
              </p:cNvSpPr>
              <p:nvPr/>
            </p:nvSpPr>
            <p:spPr bwMode="auto">
              <a:xfrm>
                <a:off x="7159" y="2527"/>
                <a:ext cx="3" cy="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1" name="Freeform 53"/>
              <p:cNvSpPr>
                <a:spLocks/>
              </p:cNvSpPr>
              <p:nvPr/>
            </p:nvSpPr>
            <p:spPr bwMode="auto">
              <a:xfrm>
                <a:off x="7140" y="247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2" name="Freeform 54"/>
              <p:cNvSpPr>
                <a:spLocks/>
              </p:cNvSpPr>
              <p:nvPr/>
            </p:nvSpPr>
            <p:spPr bwMode="auto">
              <a:xfrm>
                <a:off x="7067" y="249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3" name="Freeform 55"/>
              <p:cNvSpPr>
                <a:spLocks/>
              </p:cNvSpPr>
              <p:nvPr/>
            </p:nvSpPr>
            <p:spPr bwMode="auto">
              <a:xfrm>
                <a:off x="7062" y="2480"/>
                <a:ext cx="5"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4" name="Freeform 56"/>
              <p:cNvSpPr>
                <a:spLocks/>
              </p:cNvSpPr>
              <p:nvPr/>
            </p:nvSpPr>
            <p:spPr bwMode="auto">
              <a:xfrm>
                <a:off x="7064" y="2485"/>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5" name="Freeform 57"/>
              <p:cNvSpPr>
                <a:spLocks/>
              </p:cNvSpPr>
              <p:nvPr/>
            </p:nvSpPr>
            <p:spPr bwMode="auto">
              <a:xfrm>
                <a:off x="7199" y="25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6" name="Freeform 58"/>
              <p:cNvSpPr>
                <a:spLocks/>
              </p:cNvSpPr>
              <p:nvPr/>
            </p:nvSpPr>
            <p:spPr bwMode="auto">
              <a:xfrm>
                <a:off x="6192" y="2051"/>
                <a:ext cx="30"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7" name="Freeform 59"/>
              <p:cNvSpPr>
                <a:spLocks/>
              </p:cNvSpPr>
              <p:nvPr/>
            </p:nvSpPr>
            <p:spPr bwMode="auto">
              <a:xfrm>
                <a:off x="7190" y="254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8" name="Freeform 60"/>
              <p:cNvSpPr>
                <a:spLocks/>
              </p:cNvSpPr>
              <p:nvPr/>
            </p:nvSpPr>
            <p:spPr bwMode="auto">
              <a:xfrm>
                <a:off x="7062" y="2480"/>
                <a:ext cx="5" cy="9"/>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09" name="Freeform 61"/>
              <p:cNvSpPr>
                <a:spLocks/>
              </p:cNvSpPr>
              <p:nvPr/>
            </p:nvSpPr>
            <p:spPr bwMode="auto">
              <a:xfrm>
                <a:off x="7216" y="2537"/>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0" name="Freeform 62"/>
              <p:cNvSpPr>
                <a:spLocks/>
              </p:cNvSpPr>
              <p:nvPr/>
            </p:nvSpPr>
            <p:spPr bwMode="auto">
              <a:xfrm>
                <a:off x="7199" y="2534"/>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1" name="Freeform 63"/>
              <p:cNvSpPr>
                <a:spLocks/>
              </p:cNvSpPr>
              <p:nvPr/>
            </p:nvSpPr>
            <p:spPr bwMode="auto">
              <a:xfrm>
                <a:off x="7074" y="2499"/>
                <a:ext cx="5" cy="5"/>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2" name="Freeform 64"/>
              <p:cNvSpPr>
                <a:spLocks/>
              </p:cNvSpPr>
              <p:nvPr/>
            </p:nvSpPr>
            <p:spPr bwMode="auto">
              <a:xfrm>
                <a:off x="7062" y="248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3" name="Freeform 65"/>
              <p:cNvSpPr>
                <a:spLocks/>
              </p:cNvSpPr>
              <p:nvPr/>
            </p:nvSpPr>
            <p:spPr bwMode="auto">
              <a:xfrm>
                <a:off x="5890" y="2063"/>
                <a:ext cx="3"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4" name="Freeform 66"/>
              <p:cNvSpPr>
                <a:spLocks/>
              </p:cNvSpPr>
              <p:nvPr/>
            </p:nvSpPr>
            <p:spPr bwMode="auto">
              <a:xfrm>
                <a:off x="6151" y="2587"/>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5" name="Freeform 67"/>
              <p:cNvSpPr>
                <a:spLocks/>
              </p:cNvSpPr>
              <p:nvPr/>
            </p:nvSpPr>
            <p:spPr bwMode="auto">
              <a:xfrm>
                <a:off x="6049" y="225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6" name="Freeform 68"/>
              <p:cNvSpPr>
                <a:spLocks/>
              </p:cNvSpPr>
              <p:nvPr/>
            </p:nvSpPr>
            <p:spPr bwMode="auto">
              <a:xfrm>
                <a:off x="6704" y="168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7" name="Freeform 69"/>
              <p:cNvSpPr>
                <a:spLocks/>
              </p:cNvSpPr>
              <p:nvPr/>
            </p:nvSpPr>
            <p:spPr bwMode="auto">
              <a:xfrm>
                <a:off x="6047" y="225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8" name="Freeform 70"/>
              <p:cNvSpPr>
                <a:spLocks/>
              </p:cNvSpPr>
              <p:nvPr/>
            </p:nvSpPr>
            <p:spPr bwMode="auto">
              <a:xfrm>
                <a:off x="6049" y="2252"/>
                <a:ext cx="0" cy="3"/>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19" name="Freeform 71"/>
              <p:cNvSpPr>
                <a:spLocks/>
              </p:cNvSpPr>
              <p:nvPr/>
            </p:nvSpPr>
            <p:spPr bwMode="auto">
              <a:xfrm>
                <a:off x="6303" y="1646"/>
                <a:ext cx="5"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0" name="Freeform 72"/>
              <p:cNvSpPr>
                <a:spLocks/>
              </p:cNvSpPr>
              <p:nvPr/>
            </p:nvSpPr>
            <p:spPr bwMode="auto">
              <a:xfrm>
                <a:off x="5990" y="2264"/>
                <a:ext cx="19" cy="17"/>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1" name="Freeform 73"/>
              <p:cNvSpPr>
                <a:spLocks/>
              </p:cNvSpPr>
              <p:nvPr/>
            </p:nvSpPr>
            <p:spPr bwMode="auto">
              <a:xfrm>
                <a:off x="7062" y="24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2" name="Freeform 74"/>
              <p:cNvSpPr>
                <a:spLocks/>
              </p:cNvSpPr>
              <p:nvPr/>
            </p:nvSpPr>
            <p:spPr bwMode="auto">
              <a:xfrm>
                <a:off x="7062" y="2447"/>
                <a:ext cx="2" cy="7"/>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3" name="Freeform 75"/>
              <p:cNvSpPr>
                <a:spLocks/>
              </p:cNvSpPr>
              <p:nvPr/>
            </p:nvSpPr>
            <p:spPr bwMode="auto">
              <a:xfrm>
                <a:off x="6540" y="16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4" name="Freeform 76"/>
              <p:cNvSpPr>
                <a:spLocks/>
              </p:cNvSpPr>
              <p:nvPr/>
            </p:nvSpPr>
            <p:spPr bwMode="auto">
              <a:xfrm>
                <a:off x="5874" y="1603"/>
                <a:ext cx="1188" cy="1363"/>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5" name="Rectangle 77"/>
              <p:cNvSpPr>
                <a:spLocks noChangeArrowheads="1"/>
              </p:cNvSpPr>
              <p:nvPr/>
            </p:nvSpPr>
            <p:spPr bwMode="auto">
              <a:xfrm>
                <a:off x="7292" y="2051"/>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6" name="Freeform 78"/>
              <p:cNvSpPr>
                <a:spLocks/>
              </p:cNvSpPr>
              <p:nvPr/>
            </p:nvSpPr>
            <p:spPr bwMode="auto">
              <a:xfrm>
                <a:off x="6566" y="3084"/>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7" name="Freeform 79"/>
              <p:cNvSpPr>
                <a:spLocks/>
              </p:cNvSpPr>
              <p:nvPr/>
            </p:nvSpPr>
            <p:spPr bwMode="auto">
              <a:xfrm>
                <a:off x="7339" y="2013"/>
                <a:ext cx="3" cy="2"/>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2"/>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8" name="Freeform 80"/>
              <p:cNvSpPr>
                <a:spLocks/>
              </p:cNvSpPr>
              <p:nvPr/>
            </p:nvSpPr>
            <p:spPr bwMode="auto">
              <a:xfrm>
                <a:off x="6599" y="30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29" name="Freeform 81"/>
              <p:cNvSpPr>
                <a:spLocks/>
              </p:cNvSpPr>
              <p:nvPr/>
            </p:nvSpPr>
            <p:spPr bwMode="auto">
              <a:xfrm>
                <a:off x="7328" y="2034"/>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0" name="Freeform 82"/>
              <p:cNvSpPr>
                <a:spLocks/>
              </p:cNvSpPr>
              <p:nvPr/>
            </p:nvSpPr>
            <p:spPr bwMode="auto">
              <a:xfrm>
                <a:off x="6429" y="24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1" name="Freeform 83"/>
              <p:cNvSpPr>
                <a:spLocks/>
              </p:cNvSpPr>
              <p:nvPr/>
            </p:nvSpPr>
            <p:spPr bwMode="auto">
              <a:xfrm>
                <a:off x="6497" y="266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2" name="Freeform 84"/>
              <p:cNvSpPr>
                <a:spLocks/>
              </p:cNvSpPr>
              <p:nvPr/>
            </p:nvSpPr>
            <p:spPr bwMode="auto">
              <a:xfrm>
                <a:off x="7328" y="20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3" name="Freeform 85"/>
              <p:cNvSpPr>
                <a:spLocks/>
              </p:cNvSpPr>
              <p:nvPr/>
            </p:nvSpPr>
            <p:spPr bwMode="auto">
              <a:xfrm>
                <a:off x="6414" y="247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4" name="Freeform 86"/>
              <p:cNvSpPr>
                <a:spLocks/>
              </p:cNvSpPr>
              <p:nvPr/>
            </p:nvSpPr>
            <p:spPr bwMode="auto">
              <a:xfrm>
                <a:off x="6422" y="24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5" name="Freeform 87"/>
              <p:cNvSpPr>
                <a:spLocks/>
              </p:cNvSpPr>
              <p:nvPr/>
            </p:nvSpPr>
            <p:spPr bwMode="auto">
              <a:xfrm>
                <a:off x="6500" y="26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6" name="Freeform 88"/>
              <p:cNvSpPr>
                <a:spLocks/>
              </p:cNvSpPr>
              <p:nvPr/>
            </p:nvSpPr>
            <p:spPr bwMode="auto">
              <a:xfrm>
                <a:off x="6424" y="2468"/>
                <a:ext cx="7"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7" name="Freeform 89"/>
              <p:cNvSpPr>
                <a:spLocks/>
              </p:cNvSpPr>
              <p:nvPr/>
            </p:nvSpPr>
            <p:spPr bwMode="auto">
              <a:xfrm>
                <a:off x="6564" y="24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8" name="Freeform 90"/>
              <p:cNvSpPr>
                <a:spLocks/>
              </p:cNvSpPr>
              <p:nvPr/>
            </p:nvSpPr>
            <p:spPr bwMode="auto">
              <a:xfrm>
                <a:off x="6497" y="240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39" name="Oval 91"/>
              <p:cNvSpPr>
                <a:spLocks noChangeArrowheads="1"/>
              </p:cNvSpPr>
              <p:nvPr/>
            </p:nvSpPr>
            <p:spPr bwMode="auto">
              <a:xfrm>
                <a:off x="6429" y="24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0" name="Freeform 92"/>
              <p:cNvSpPr>
                <a:spLocks/>
              </p:cNvSpPr>
              <p:nvPr/>
            </p:nvSpPr>
            <p:spPr bwMode="auto">
              <a:xfrm>
                <a:off x="6414" y="2179"/>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1" name="Freeform 93"/>
              <p:cNvSpPr>
                <a:spLocks/>
              </p:cNvSpPr>
              <p:nvPr/>
            </p:nvSpPr>
            <p:spPr bwMode="auto">
              <a:xfrm>
                <a:off x="6455" y="2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2" name="Freeform 94"/>
              <p:cNvSpPr>
                <a:spLocks/>
              </p:cNvSpPr>
              <p:nvPr/>
            </p:nvSpPr>
            <p:spPr bwMode="auto">
              <a:xfrm>
                <a:off x="7081" y="2501"/>
                <a:ext cx="2" cy="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3" name="Freeform 95"/>
              <p:cNvSpPr>
                <a:spLocks/>
              </p:cNvSpPr>
              <p:nvPr/>
            </p:nvSpPr>
            <p:spPr bwMode="auto">
              <a:xfrm>
                <a:off x="7057" y="2449"/>
                <a:ext cx="254" cy="133"/>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4" name="Freeform 96"/>
              <p:cNvSpPr>
                <a:spLocks/>
              </p:cNvSpPr>
              <p:nvPr/>
            </p:nvSpPr>
            <p:spPr bwMode="auto">
              <a:xfrm>
                <a:off x="6768" y="24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5" name="Freeform 97"/>
              <p:cNvSpPr>
                <a:spLocks/>
              </p:cNvSpPr>
              <p:nvPr/>
            </p:nvSpPr>
            <p:spPr bwMode="auto">
              <a:xfrm>
                <a:off x="7180" y="25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6" name="Freeform 98"/>
              <p:cNvSpPr>
                <a:spLocks/>
              </p:cNvSpPr>
              <p:nvPr/>
            </p:nvSpPr>
            <p:spPr bwMode="auto">
              <a:xfrm>
                <a:off x="7069" y="2489"/>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7" name="Freeform 99"/>
              <p:cNvSpPr>
                <a:spLocks/>
              </p:cNvSpPr>
              <p:nvPr/>
            </p:nvSpPr>
            <p:spPr bwMode="auto">
              <a:xfrm>
                <a:off x="7204" y="20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8" name="Freeform 100"/>
              <p:cNvSpPr>
                <a:spLocks/>
              </p:cNvSpPr>
              <p:nvPr/>
            </p:nvSpPr>
            <p:spPr bwMode="auto">
              <a:xfrm>
                <a:off x="7180" y="24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49" name="Freeform 101"/>
              <p:cNvSpPr>
                <a:spLocks/>
              </p:cNvSpPr>
              <p:nvPr/>
            </p:nvSpPr>
            <p:spPr bwMode="auto">
              <a:xfrm>
                <a:off x="7211" y="2091"/>
                <a:ext cx="0" cy="5"/>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0" name="Freeform 102"/>
              <p:cNvSpPr>
                <a:spLocks/>
              </p:cNvSpPr>
              <p:nvPr/>
            </p:nvSpPr>
            <p:spPr bwMode="auto">
              <a:xfrm>
                <a:off x="7202" y="2089"/>
                <a:ext cx="0" cy="5"/>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1" name="Freeform 103"/>
              <p:cNvSpPr>
                <a:spLocks/>
              </p:cNvSpPr>
              <p:nvPr/>
            </p:nvSpPr>
            <p:spPr bwMode="auto">
              <a:xfrm>
                <a:off x="7214" y="2089"/>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2" name="Freeform 104"/>
              <p:cNvSpPr>
                <a:spLocks/>
              </p:cNvSpPr>
              <p:nvPr/>
            </p:nvSpPr>
            <p:spPr bwMode="auto">
              <a:xfrm>
                <a:off x="7190" y="2086"/>
                <a:ext cx="2" cy="5"/>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3" name="Freeform 105"/>
              <p:cNvSpPr>
                <a:spLocks/>
              </p:cNvSpPr>
              <p:nvPr/>
            </p:nvSpPr>
            <p:spPr bwMode="auto">
              <a:xfrm>
                <a:off x="5743" y="2352"/>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4" name="Freeform 106"/>
              <p:cNvSpPr>
                <a:spLocks/>
              </p:cNvSpPr>
              <p:nvPr/>
            </p:nvSpPr>
            <p:spPr bwMode="auto">
              <a:xfrm>
                <a:off x="6128" y="166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5" name="Freeform 107"/>
              <p:cNvSpPr>
                <a:spLocks/>
              </p:cNvSpPr>
              <p:nvPr/>
            </p:nvSpPr>
            <p:spPr bwMode="auto">
              <a:xfrm>
                <a:off x="6540" y="152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6" name="Freeform 108"/>
              <p:cNvSpPr>
                <a:spLocks/>
              </p:cNvSpPr>
              <p:nvPr/>
            </p:nvSpPr>
            <p:spPr bwMode="auto">
              <a:xfrm>
                <a:off x="6543" y="1511"/>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7" name="Freeform 109"/>
              <p:cNvSpPr>
                <a:spLocks/>
              </p:cNvSpPr>
              <p:nvPr/>
            </p:nvSpPr>
            <p:spPr bwMode="auto">
              <a:xfrm>
                <a:off x="6516" y="1546"/>
                <a:ext cx="5" cy="5"/>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8" name="Freeform 110"/>
              <p:cNvSpPr>
                <a:spLocks/>
              </p:cNvSpPr>
              <p:nvPr/>
            </p:nvSpPr>
            <p:spPr bwMode="auto">
              <a:xfrm>
                <a:off x="6516" y="1541"/>
                <a:ext cx="8" cy="7"/>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59" name="Freeform 111"/>
              <p:cNvSpPr>
                <a:spLocks/>
              </p:cNvSpPr>
              <p:nvPr/>
            </p:nvSpPr>
            <p:spPr bwMode="auto">
              <a:xfrm>
                <a:off x="6535" y="1520"/>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0" name="Freeform 112"/>
              <p:cNvSpPr>
                <a:spLocks/>
              </p:cNvSpPr>
              <p:nvPr/>
            </p:nvSpPr>
            <p:spPr bwMode="auto">
              <a:xfrm>
                <a:off x="6538" y="151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1" name="Freeform 113"/>
              <p:cNvSpPr>
                <a:spLocks/>
              </p:cNvSpPr>
              <p:nvPr/>
            </p:nvSpPr>
            <p:spPr bwMode="auto">
              <a:xfrm>
                <a:off x="7164" y="1951"/>
                <a:ext cx="261" cy="150"/>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2" name="Freeform 114"/>
              <p:cNvSpPr>
                <a:spLocks/>
              </p:cNvSpPr>
              <p:nvPr/>
            </p:nvSpPr>
            <p:spPr bwMode="auto">
              <a:xfrm>
                <a:off x="6521" y="1354"/>
                <a:ext cx="7" cy="2"/>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3" name="Freeform 115"/>
              <p:cNvSpPr>
                <a:spLocks/>
              </p:cNvSpPr>
              <p:nvPr/>
            </p:nvSpPr>
            <p:spPr bwMode="auto">
              <a:xfrm>
                <a:off x="6564" y="1292"/>
                <a:ext cx="88" cy="28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4" name="Freeform 116"/>
              <p:cNvSpPr>
                <a:spLocks/>
              </p:cNvSpPr>
              <p:nvPr/>
            </p:nvSpPr>
            <p:spPr bwMode="auto">
              <a:xfrm>
                <a:off x="6540" y="13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5" name="Freeform 117"/>
              <p:cNvSpPr>
                <a:spLocks/>
              </p:cNvSpPr>
              <p:nvPr/>
            </p:nvSpPr>
            <p:spPr bwMode="auto">
              <a:xfrm>
                <a:off x="5926" y="26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6" name="Freeform 118"/>
              <p:cNvSpPr>
                <a:spLocks/>
              </p:cNvSpPr>
              <p:nvPr/>
            </p:nvSpPr>
            <p:spPr bwMode="auto">
              <a:xfrm>
                <a:off x="6547" y="1503"/>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7" name="Freeform 119"/>
              <p:cNvSpPr>
                <a:spLocks/>
              </p:cNvSpPr>
              <p:nvPr/>
            </p:nvSpPr>
            <p:spPr bwMode="auto">
              <a:xfrm>
                <a:off x="6545" y="1501"/>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8" name="Freeform 120"/>
              <p:cNvSpPr>
                <a:spLocks/>
              </p:cNvSpPr>
              <p:nvPr/>
            </p:nvSpPr>
            <p:spPr bwMode="auto">
              <a:xfrm>
                <a:off x="6547" y="1513"/>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69" name="Freeform 121"/>
              <p:cNvSpPr>
                <a:spLocks/>
              </p:cNvSpPr>
              <p:nvPr/>
            </p:nvSpPr>
            <p:spPr bwMode="auto">
              <a:xfrm>
                <a:off x="6052" y="16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0" name="Freeform 122"/>
              <p:cNvSpPr>
                <a:spLocks/>
              </p:cNvSpPr>
              <p:nvPr/>
            </p:nvSpPr>
            <p:spPr bwMode="auto">
              <a:xfrm>
                <a:off x="6026" y="156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1" name="Freeform 123"/>
              <p:cNvSpPr>
                <a:spLocks/>
              </p:cNvSpPr>
              <p:nvPr/>
            </p:nvSpPr>
            <p:spPr bwMode="auto">
              <a:xfrm>
                <a:off x="6052" y="152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2" name="Freeform 124"/>
              <p:cNvSpPr>
                <a:spLocks/>
              </p:cNvSpPr>
              <p:nvPr/>
            </p:nvSpPr>
            <p:spPr bwMode="auto">
              <a:xfrm>
                <a:off x="7311" y="20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3" name="Freeform 125"/>
              <p:cNvSpPr>
                <a:spLocks/>
              </p:cNvSpPr>
              <p:nvPr/>
            </p:nvSpPr>
            <p:spPr bwMode="auto">
              <a:xfrm>
                <a:off x="6123" y="1646"/>
                <a:ext cx="5"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4" name="Rectangle 126"/>
              <p:cNvSpPr>
                <a:spLocks noChangeArrowheads="1"/>
              </p:cNvSpPr>
              <p:nvPr/>
            </p:nvSpPr>
            <p:spPr bwMode="auto">
              <a:xfrm>
                <a:off x="6066" y="1546"/>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5" name="Freeform 127"/>
              <p:cNvSpPr>
                <a:spLocks/>
              </p:cNvSpPr>
              <p:nvPr/>
            </p:nvSpPr>
            <p:spPr bwMode="auto">
              <a:xfrm>
                <a:off x="5938" y="1399"/>
                <a:ext cx="194" cy="301"/>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6" name="Freeform 128"/>
              <p:cNvSpPr>
                <a:spLocks/>
              </p:cNvSpPr>
              <p:nvPr/>
            </p:nvSpPr>
            <p:spPr bwMode="auto">
              <a:xfrm>
                <a:off x="6120" y="1641"/>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7" name="Freeform 129"/>
              <p:cNvSpPr>
                <a:spLocks/>
              </p:cNvSpPr>
              <p:nvPr/>
            </p:nvSpPr>
            <p:spPr bwMode="auto">
              <a:xfrm>
                <a:off x="6033" y="1508"/>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8" name="Freeform 130"/>
              <p:cNvSpPr>
                <a:spLocks/>
              </p:cNvSpPr>
              <p:nvPr/>
            </p:nvSpPr>
            <p:spPr bwMode="auto">
              <a:xfrm>
                <a:off x="6016" y="149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79" name="Freeform 131"/>
              <p:cNvSpPr>
                <a:spLocks/>
              </p:cNvSpPr>
              <p:nvPr/>
            </p:nvSpPr>
            <p:spPr bwMode="auto">
              <a:xfrm>
                <a:off x="6042" y="1506"/>
                <a:ext cx="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0" name="Freeform 132"/>
              <p:cNvSpPr>
                <a:spLocks/>
              </p:cNvSpPr>
              <p:nvPr/>
            </p:nvSpPr>
            <p:spPr bwMode="auto">
              <a:xfrm>
                <a:off x="6094" y="16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1" name="Freeform 133"/>
              <p:cNvSpPr>
                <a:spLocks/>
              </p:cNvSpPr>
              <p:nvPr/>
            </p:nvSpPr>
            <p:spPr bwMode="auto">
              <a:xfrm>
                <a:off x="6045" y="1508"/>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2" name="Freeform 134"/>
              <p:cNvSpPr>
                <a:spLocks/>
              </p:cNvSpPr>
              <p:nvPr/>
            </p:nvSpPr>
            <p:spPr bwMode="auto">
              <a:xfrm>
                <a:off x="6035" y="150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3" name="Freeform 135"/>
              <p:cNvSpPr>
                <a:spLocks/>
              </p:cNvSpPr>
              <p:nvPr/>
            </p:nvSpPr>
            <p:spPr bwMode="auto">
              <a:xfrm>
                <a:off x="6535" y="1518"/>
                <a:ext cx="12"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4" name="Freeform 136"/>
              <p:cNvSpPr>
                <a:spLocks/>
              </p:cNvSpPr>
              <p:nvPr/>
            </p:nvSpPr>
            <p:spPr bwMode="auto">
              <a:xfrm>
                <a:off x="7185" y="148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5" name="Freeform 137"/>
              <p:cNvSpPr>
                <a:spLocks/>
              </p:cNvSpPr>
              <p:nvPr/>
            </p:nvSpPr>
            <p:spPr bwMode="auto">
              <a:xfrm>
                <a:off x="7048" y="159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6" name="Freeform 138"/>
              <p:cNvSpPr>
                <a:spLocks/>
              </p:cNvSpPr>
              <p:nvPr/>
            </p:nvSpPr>
            <p:spPr bwMode="auto">
              <a:xfrm>
                <a:off x="7199" y="1475"/>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7" name="Freeform 139"/>
              <p:cNvSpPr>
                <a:spLocks/>
              </p:cNvSpPr>
              <p:nvPr/>
            </p:nvSpPr>
            <p:spPr bwMode="auto">
              <a:xfrm>
                <a:off x="7202" y="1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8" name="Freeform 140"/>
              <p:cNvSpPr>
                <a:spLocks/>
              </p:cNvSpPr>
              <p:nvPr/>
            </p:nvSpPr>
            <p:spPr bwMode="auto">
              <a:xfrm>
                <a:off x="7048" y="16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89" name="Freeform 141"/>
              <p:cNvSpPr>
                <a:spLocks/>
              </p:cNvSpPr>
              <p:nvPr/>
            </p:nvSpPr>
            <p:spPr bwMode="auto">
              <a:xfrm>
                <a:off x="7043" y="1593"/>
                <a:ext cx="2" cy="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0" name="Freeform 142"/>
              <p:cNvSpPr>
                <a:spLocks/>
              </p:cNvSpPr>
              <p:nvPr/>
            </p:nvSpPr>
            <p:spPr bwMode="auto">
              <a:xfrm>
                <a:off x="7048" y="16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1" name="Freeform 143"/>
              <p:cNvSpPr>
                <a:spLocks/>
              </p:cNvSpPr>
              <p:nvPr/>
            </p:nvSpPr>
            <p:spPr bwMode="auto">
              <a:xfrm>
                <a:off x="7180" y="1487"/>
                <a:ext cx="3"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2" name="Freeform 144"/>
              <p:cNvSpPr>
                <a:spLocks/>
              </p:cNvSpPr>
              <p:nvPr/>
            </p:nvSpPr>
            <p:spPr bwMode="auto">
              <a:xfrm>
                <a:off x="7211" y="1480"/>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3" name="Freeform 145"/>
              <p:cNvSpPr>
                <a:spLocks/>
              </p:cNvSpPr>
              <p:nvPr/>
            </p:nvSpPr>
            <p:spPr bwMode="auto">
              <a:xfrm>
                <a:off x="7249" y="1496"/>
                <a:ext cx="3"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4" name="Freeform 146"/>
              <p:cNvSpPr>
                <a:spLocks/>
              </p:cNvSpPr>
              <p:nvPr/>
            </p:nvSpPr>
            <p:spPr bwMode="auto">
              <a:xfrm>
                <a:off x="7252" y="1499"/>
                <a:ext cx="2"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5" name="Freeform 147"/>
              <p:cNvSpPr>
                <a:spLocks/>
              </p:cNvSpPr>
              <p:nvPr/>
            </p:nvSpPr>
            <p:spPr bwMode="auto">
              <a:xfrm>
                <a:off x="7218" y="1480"/>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6" name="Freeform 148"/>
              <p:cNvSpPr>
                <a:spLocks/>
              </p:cNvSpPr>
              <p:nvPr/>
            </p:nvSpPr>
            <p:spPr bwMode="auto">
              <a:xfrm>
                <a:off x="7214" y="1475"/>
                <a:ext cx="4" cy="9"/>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7" name="Freeform 149"/>
              <p:cNvSpPr>
                <a:spLocks/>
              </p:cNvSpPr>
              <p:nvPr/>
            </p:nvSpPr>
            <p:spPr bwMode="auto">
              <a:xfrm>
                <a:off x="7216" y="1477"/>
                <a:ext cx="2"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8" name="Freeform 150"/>
              <p:cNvSpPr>
                <a:spLocks/>
              </p:cNvSpPr>
              <p:nvPr/>
            </p:nvSpPr>
            <p:spPr bwMode="auto">
              <a:xfrm>
                <a:off x="6497" y="14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399" name="Freeform 151"/>
              <p:cNvSpPr>
                <a:spLocks/>
              </p:cNvSpPr>
              <p:nvPr/>
            </p:nvSpPr>
            <p:spPr bwMode="auto">
              <a:xfrm>
                <a:off x="7157" y="2082"/>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0" name="Freeform 152"/>
              <p:cNvSpPr>
                <a:spLocks/>
              </p:cNvSpPr>
              <p:nvPr/>
            </p:nvSpPr>
            <p:spPr bwMode="auto">
              <a:xfrm>
                <a:off x="7159" y="2079"/>
                <a:ext cx="7"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1" name="Freeform 153"/>
              <p:cNvSpPr>
                <a:spLocks/>
              </p:cNvSpPr>
              <p:nvPr/>
            </p:nvSpPr>
            <p:spPr bwMode="auto">
              <a:xfrm>
                <a:off x="6538" y="1373"/>
                <a:ext cx="5"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2" name="Freeform 154"/>
              <p:cNvSpPr>
                <a:spLocks/>
              </p:cNvSpPr>
              <p:nvPr/>
            </p:nvSpPr>
            <p:spPr bwMode="auto">
              <a:xfrm>
                <a:off x="6497" y="1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3" name="Rectangle 155"/>
              <p:cNvSpPr>
                <a:spLocks noChangeArrowheads="1"/>
              </p:cNvSpPr>
              <p:nvPr/>
            </p:nvSpPr>
            <p:spPr bwMode="auto">
              <a:xfrm>
                <a:off x="7086" y="1560"/>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4" name="Freeform 156"/>
              <p:cNvSpPr>
                <a:spLocks/>
              </p:cNvSpPr>
              <p:nvPr/>
            </p:nvSpPr>
            <p:spPr bwMode="auto">
              <a:xfrm>
                <a:off x="7247" y="15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5" name="Freeform 157"/>
              <p:cNvSpPr>
                <a:spLocks/>
              </p:cNvSpPr>
              <p:nvPr/>
            </p:nvSpPr>
            <p:spPr bwMode="auto">
              <a:xfrm>
                <a:off x="6540" y="13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6" name="Freeform 158"/>
              <p:cNvSpPr>
                <a:spLocks/>
              </p:cNvSpPr>
              <p:nvPr/>
            </p:nvSpPr>
            <p:spPr bwMode="auto">
              <a:xfrm>
                <a:off x="7109"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7" name="Freeform 159"/>
              <p:cNvSpPr>
                <a:spLocks/>
              </p:cNvSpPr>
              <p:nvPr/>
            </p:nvSpPr>
            <p:spPr bwMode="auto">
              <a:xfrm>
                <a:off x="7157" y="156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8" name="Freeform 160"/>
              <p:cNvSpPr>
                <a:spLocks/>
              </p:cNvSpPr>
              <p:nvPr/>
            </p:nvSpPr>
            <p:spPr bwMode="auto">
              <a:xfrm>
                <a:off x="7033" y="1622"/>
                <a:ext cx="5" cy="5"/>
              </a:xfrm>
              <a:custGeom>
                <a:avLst/>
                <a:gdLst>
                  <a:gd name="T0" fmla="*/ 0 w 5"/>
                  <a:gd name="T1" fmla="*/ 0 h 5"/>
                  <a:gd name="T2" fmla="*/ 0 w 5"/>
                  <a:gd name="T3" fmla="*/ 2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2"/>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09" name="Freeform 161"/>
              <p:cNvSpPr>
                <a:spLocks/>
              </p:cNvSpPr>
              <p:nvPr/>
            </p:nvSpPr>
            <p:spPr bwMode="auto">
              <a:xfrm>
                <a:off x="7064" y="15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0" name="Freeform 162"/>
              <p:cNvSpPr>
                <a:spLocks/>
              </p:cNvSpPr>
              <p:nvPr/>
            </p:nvSpPr>
            <p:spPr bwMode="auto">
              <a:xfrm>
                <a:off x="6958" y="1475"/>
                <a:ext cx="291" cy="265"/>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1" name="Freeform 163"/>
              <p:cNvSpPr>
                <a:spLocks/>
              </p:cNvSpPr>
              <p:nvPr/>
            </p:nvSpPr>
            <p:spPr bwMode="auto">
              <a:xfrm>
                <a:off x="7195" y="2086"/>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2" name="Freeform 164"/>
              <p:cNvSpPr>
                <a:spLocks/>
              </p:cNvSpPr>
              <p:nvPr/>
            </p:nvSpPr>
            <p:spPr bwMode="auto">
              <a:xfrm>
                <a:off x="6540" y="1413"/>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3" name="Freeform 165"/>
              <p:cNvSpPr>
                <a:spLocks/>
              </p:cNvSpPr>
              <p:nvPr/>
            </p:nvSpPr>
            <p:spPr bwMode="auto">
              <a:xfrm>
                <a:off x="5656" y="2392"/>
                <a:ext cx="2" cy="5"/>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0"/>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4" name="Freeform 166"/>
              <p:cNvSpPr>
                <a:spLocks/>
              </p:cNvSpPr>
              <p:nvPr/>
            </p:nvSpPr>
            <p:spPr bwMode="auto">
              <a:xfrm>
                <a:off x="5660" y="2376"/>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5" name="Freeform 167"/>
              <p:cNvSpPr>
                <a:spLocks/>
              </p:cNvSpPr>
              <p:nvPr/>
            </p:nvSpPr>
            <p:spPr bwMode="auto">
              <a:xfrm>
                <a:off x="6123" y="166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6" name="Freeform 168"/>
              <p:cNvSpPr>
                <a:spLocks/>
              </p:cNvSpPr>
              <p:nvPr/>
            </p:nvSpPr>
            <p:spPr bwMode="auto">
              <a:xfrm>
                <a:off x="5694" y="2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7" name="Freeform 169"/>
              <p:cNvSpPr>
                <a:spLocks/>
              </p:cNvSpPr>
              <p:nvPr/>
            </p:nvSpPr>
            <p:spPr bwMode="auto">
              <a:xfrm>
                <a:off x="5663" y="2376"/>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8" name="Freeform 170"/>
              <p:cNvSpPr>
                <a:spLocks/>
              </p:cNvSpPr>
              <p:nvPr/>
            </p:nvSpPr>
            <p:spPr bwMode="auto">
              <a:xfrm>
                <a:off x="5663" y="23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19" name="Freeform 171"/>
              <p:cNvSpPr>
                <a:spLocks/>
              </p:cNvSpPr>
              <p:nvPr/>
            </p:nvSpPr>
            <p:spPr bwMode="auto">
              <a:xfrm>
                <a:off x="5663" y="238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0" name="Freeform 172"/>
              <p:cNvSpPr>
                <a:spLocks/>
              </p:cNvSpPr>
              <p:nvPr/>
            </p:nvSpPr>
            <p:spPr bwMode="auto">
              <a:xfrm>
                <a:off x="5748" y="235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1" name="Freeform 173"/>
              <p:cNvSpPr>
                <a:spLocks/>
              </p:cNvSpPr>
              <p:nvPr/>
            </p:nvSpPr>
            <p:spPr bwMode="auto">
              <a:xfrm>
                <a:off x="5750" y="235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2" name="Freeform 174"/>
              <p:cNvSpPr>
                <a:spLocks/>
              </p:cNvSpPr>
              <p:nvPr/>
            </p:nvSpPr>
            <p:spPr bwMode="auto">
              <a:xfrm>
                <a:off x="5750" y="2359"/>
                <a:ext cx="0" cy="5"/>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3" name="Freeform 175"/>
              <p:cNvSpPr>
                <a:spLocks/>
              </p:cNvSpPr>
              <p:nvPr/>
            </p:nvSpPr>
            <p:spPr bwMode="auto">
              <a:xfrm>
                <a:off x="5736" y="2345"/>
                <a:ext cx="0" cy="7"/>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4" name="Freeform 176"/>
              <p:cNvSpPr>
                <a:spLocks/>
              </p:cNvSpPr>
              <p:nvPr/>
            </p:nvSpPr>
            <p:spPr bwMode="auto">
              <a:xfrm>
                <a:off x="5753" y="239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5" name="Freeform 177"/>
              <p:cNvSpPr>
                <a:spLocks/>
              </p:cNvSpPr>
              <p:nvPr/>
            </p:nvSpPr>
            <p:spPr bwMode="auto">
              <a:xfrm>
                <a:off x="6047" y="2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6" name="Freeform 178"/>
              <p:cNvSpPr>
                <a:spLocks/>
              </p:cNvSpPr>
              <p:nvPr/>
            </p:nvSpPr>
            <p:spPr bwMode="auto">
              <a:xfrm>
                <a:off x="5743" y="234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7" name="Freeform 179"/>
              <p:cNvSpPr>
                <a:spLocks/>
              </p:cNvSpPr>
              <p:nvPr/>
            </p:nvSpPr>
            <p:spPr bwMode="auto">
              <a:xfrm>
                <a:off x="5755" y="2387"/>
                <a:ext cx="3" cy="5"/>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8" name="Freeform 180"/>
              <p:cNvSpPr>
                <a:spLocks/>
              </p:cNvSpPr>
              <p:nvPr/>
            </p:nvSpPr>
            <p:spPr bwMode="auto">
              <a:xfrm>
                <a:off x="5874" y="279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29" name="Freeform 181"/>
              <p:cNvSpPr>
                <a:spLocks/>
              </p:cNvSpPr>
              <p:nvPr/>
            </p:nvSpPr>
            <p:spPr bwMode="auto">
              <a:xfrm>
                <a:off x="5905" y="276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0" name="Freeform 182"/>
              <p:cNvSpPr>
                <a:spLocks/>
              </p:cNvSpPr>
              <p:nvPr/>
            </p:nvSpPr>
            <p:spPr bwMode="auto">
              <a:xfrm>
                <a:off x="5755" y="2385"/>
                <a:ext cx="3" cy="7"/>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1" name="Freeform 183"/>
              <p:cNvSpPr>
                <a:spLocks/>
              </p:cNvSpPr>
              <p:nvPr/>
            </p:nvSpPr>
            <p:spPr bwMode="auto">
              <a:xfrm>
                <a:off x="5817" y="2783"/>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2" name="Freeform 184"/>
              <p:cNvSpPr>
                <a:spLocks/>
              </p:cNvSpPr>
              <p:nvPr/>
            </p:nvSpPr>
            <p:spPr bwMode="auto">
              <a:xfrm>
                <a:off x="5822" y="2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3" name="Freeform 185"/>
              <p:cNvSpPr>
                <a:spLocks/>
              </p:cNvSpPr>
              <p:nvPr/>
            </p:nvSpPr>
            <p:spPr bwMode="auto">
              <a:xfrm>
                <a:off x="5824" y="279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4" name="Freeform 186"/>
              <p:cNvSpPr>
                <a:spLocks/>
              </p:cNvSpPr>
              <p:nvPr/>
            </p:nvSpPr>
            <p:spPr bwMode="auto">
              <a:xfrm>
                <a:off x="5822" y="279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5" name="Freeform 187"/>
              <p:cNvSpPr>
                <a:spLocks/>
              </p:cNvSpPr>
              <p:nvPr/>
            </p:nvSpPr>
            <p:spPr bwMode="auto">
              <a:xfrm>
                <a:off x="7325" y="20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6" name="Freeform 188"/>
              <p:cNvSpPr>
                <a:spLocks/>
              </p:cNvSpPr>
              <p:nvPr/>
            </p:nvSpPr>
            <p:spPr bwMode="auto">
              <a:xfrm>
                <a:off x="5715" y="240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7" name="Freeform 189"/>
              <p:cNvSpPr>
                <a:spLocks/>
              </p:cNvSpPr>
              <p:nvPr/>
            </p:nvSpPr>
            <p:spPr bwMode="auto">
              <a:xfrm>
                <a:off x="5672" y="2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8" name="Freeform 190"/>
              <p:cNvSpPr>
                <a:spLocks/>
              </p:cNvSpPr>
              <p:nvPr/>
            </p:nvSpPr>
            <p:spPr bwMode="auto">
              <a:xfrm>
                <a:off x="5746" y="2357"/>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39" name="Freeform 191"/>
              <p:cNvSpPr>
                <a:spLocks/>
              </p:cNvSpPr>
              <p:nvPr/>
            </p:nvSpPr>
            <p:spPr bwMode="auto">
              <a:xfrm>
                <a:off x="7192" y="2091"/>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0" name="Freeform 192"/>
              <p:cNvSpPr>
                <a:spLocks/>
              </p:cNvSpPr>
              <p:nvPr/>
            </p:nvSpPr>
            <p:spPr bwMode="auto">
              <a:xfrm>
                <a:off x="5611" y="2345"/>
                <a:ext cx="147" cy="102"/>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1" name="Freeform 193"/>
              <p:cNvSpPr>
                <a:spLocks/>
              </p:cNvSpPr>
              <p:nvPr/>
            </p:nvSpPr>
            <p:spPr bwMode="auto">
              <a:xfrm>
                <a:off x="5734" y="235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2" name="Freeform 194"/>
              <p:cNvSpPr>
                <a:spLocks/>
              </p:cNvSpPr>
              <p:nvPr/>
            </p:nvSpPr>
            <p:spPr bwMode="auto">
              <a:xfrm>
                <a:off x="5682" y="2369"/>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3" name="Freeform 195"/>
              <p:cNvSpPr>
                <a:spLocks/>
              </p:cNvSpPr>
              <p:nvPr/>
            </p:nvSpPr>
            <p:spPr bwMode="auto">
              <a:xfrm>
                <a:off x="5814" y="2006"/>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4" name="Freeform 196"/>
              <p:cNvSpPr>
                <a:spLocks/>
              </p:cNvSpPr>
              <p:nvPr/>
            </p:nvSpPr>
            <p:spPr bwMode="auto">
              <a:xfrm>
                <a:off x="5753" y="19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5" name="Freeform 197"/>
              <p:cNvSpPr>
                <a:spLocks/>
              </p:cNvSpPr>
              <p:nvPr/>
            </p:nvSpPr>
            <p:spPr bwMode="auto">
              <a:xfrm>
                <a:off x="5902" y="2696"/>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6" name="Freeform 198"/>
              <p:cNvSpPr>
                <a:spLocks/>
              </p:cNvSpPr>
              <p:nvPr/>
            </p:nvSpPr>
            <p:spPr bwMode="auto">
              <a:xfrm>
                <a:off x="5727"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7" name="Freeform 199"/>
              <p:cNvSpPr>
                <a:spLocks/>
              </p:cNvSpPr>
              <p:nvPr/>
            </p:nvSpPr>
            <p:spPr bwMode="auto">
              <a:xfrm>
                <a:off x="5729" y="1975"/>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8" name="Freeform 200"/>
              <p:cNvSpPr>
                <a:spLocks/>
              </p:cNvSpPr>
              <p:nvPr/>
            </p:nvSpPr>
            <p:spPr bwMode="auto">
              <a:xfrm>
                <a:off x="5724" y="1985"/>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49" name="Freeform 201"/>
              <p:cNvSpPr>
                <a:spLocks/>
              </p:cNvSpPr>
              <p:nvPr/>
            </p:nvSpPr>
            <p:spPr bwMode="auto">
              <a:xfrm>
                <a:off x="5912" y="2691"/>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0" name="Freeform 202"/>
              <p:cNvSpPr>
                <a:spLocks/>
              </p:cNvSpPr>
              <p:nvPr/>
            </p:nvSpPr>
            <p:spPr bwMode="auto">
              <a:xfrm>
                <a:off x="5712" y="1982"/>
                <a:ext cx="3" cy="5"/>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3" y="0"/>
                    </a:lnTo>
                    <a:lnTo>
                      <a:pt x="0" y="5"/>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1" name="Freeform 203"/>
              <p:cNvSpPr>
                <a:spLocks/>
              </p:cNvSpPr>
              <p:nvPr/>
            </p:nvSpPr>
            <p:spPr bwMode="auto">
              <a:xfrm>
                <a:off x="6118" y="1672"/>
                <a:ext cx="10"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452" name="Freeform 204"/>
              <p:cNvSpPr>
                <a:spLocks/>
              </p:cNvSpPr>
              <p:nvPr/>
            </p:nvSpPr>
            <p:spPr bwMode="auto">
              <a:xfrm>
                <a:off x="6120" y="167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grpSp>
        <p:grpSp>
          <p:nvGrpSpPr>
            <p:cNvPr id="6" name="Group 406"/>
            <p:cNvGrpSpPr>
              <a:grpSpLocks/>
            </p:cNvGrpSpPr>
            <p:nvPr/>
          </p:nvGrpSpPr>
          <p:grpSpPr bwMode="auto">
            <a:xfrm>
              <a:off x="8959850" y="2649538"/>
              <a:ext cx="2593975" cy="2765425"/>
              <a:chOff x="5644" y="1669"/>
              <a:chExt cx="1634" cy="1742"/>
            </a:xfrm>
          </p:grpSpPr>
          <p:sp>
            <p:nvSpPr>
              <p:cNvPr id="53" name="Freeform 206"/>
              <p:cNvSpPr>
                <a:spLocks/>
              </p:cNvSpPr>
              <p:nvPr/>
            </p:nvSpPr>
            <p:spPr bwMode="auto">
              <a:xfrm>
                <a:off x="6116" y="1676"/>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4" name="Freeform 207"/>
              <p:cNvSpPr>
                <a:spLocks/>
              </p:cNvSpPr>
              <p:nvPr/>
            </p:nvSpPr>
            <p:spPr bwMode="auto">
              <a:xfrm>
                <a:off x="6092" y="170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5" name="Freeform 208"/>
              <p:cNvSpPr>
                <a:spLocks/>
              </p:cNvSpPr>
              <p:nvPr/>
            </p:nvSpPr>
            <p:spPr bwMode="auto">
              <a:xfrm>
                <a:off x="6092" y="1700"/>
                <a:ext cx="7"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6" name="Freeform 209"/>
              <p:cNvSpPr>
                <a:spLocks/>
              </p:cNvSpPr>
              <p:nvPr/>
            </p:nvSpPr>
            <p:spPr bwMode="auto">
              <a:xfrm>
                <a:off x="6118" y="166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7" name="Freeform 210"/>
              <p:cNvSpPr>
                <a:spLocks/>
              </p:cNvSpPr>
              <p:nvPr/>
            </p:nvSpPr>
            <p:spPr bwMode="auto">
              <a:xfrm>
                <a:off x="5644" y="1958"/>
                <a:ext cx="180" cy="98"/>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8" name="Freeform 211"/>
              <p:cNvSpPr>
                <a:spLocks/>
              </p:cNvSpPr>
              <p:nvPr/>
            </p:nvSpPr>
            <p:spPr bwMode="auto">
              <a:xfrm>
                <a:off x="5817" y="202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59" name="Freeform 212"/>
              <p:cNvSpPr>
                <a:spLocks/>
              </p:cNvSpPr>
              <p:nvPr/>
            </p:nvSpPr>
            <p:spPr bwMode="auto">
              <a:xfrm>
                <a:off x="5817" y="2015"/>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0" name="Freeform 213"/>
              <p:cNvSpPr>
                <a:spLocks/>
              </p:cNvSpPr>
              <p:nvPr/>
            </p:nvSpPr>
            <p:spPr bwMode="auto">
              <a:xfrm>
                <a:off x="5810" y="2008"/>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1" name="Freeform 214"/>
              <p:cNvSpPr>
                <a:spLocks/>
              </p:cNvSpPr>
              <p:nvPr/>
            </p:nvSpPr>
            <p:spPr bwMode="auto">
              <a:xfrm>
                <a:off x="5810" y="2051"/>
                <a:ext cx="4"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2" name="Freeform 215"/>
              <p:cNvSpPr>
                <a:spLocks/>
              </p:cNvSpPr>
              <p:nvPr/>
            </p:nvSpPr>
            <p:spPr bwMode="auto">
              <a:xfrm>
                <a:off x="5819" y="2025"/>
                <a:ext cx="3" cy="5"/>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3" name="Freeform 216"/>
              <p:cNvSpPr>
                <a:spLocks/>
              </p:cNvSpPr>
              <p:nvPr/>
            </p:nvSpPr>
            <p:spPr bwMode="auto">
              <a:xfrm>
                <a:off x="5810" y="2053"/>
                <a:ext cx="4" cy="5"/>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4" name="Freeform 217"/>
              <p:cNvSpPr>
                <a:spLocks/>
              </p:cNvSpPr>
              <p:nvPr/>
            </p:nvSpPr>
            <p:spPr bwMode="auto">
              <a:xfrm>
                <a:off x="7237" y="2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5" name="Freeform 218"/>
              <p:cNvSpPr>
                <a:spLocks/>
              </p:cNvSpPr>
              <p:nvPr/>
            </p:nvSpPr>
            <p:spPr bwMode="auto">
              <a:xfrm>
                <a:off x="5758" y="2039"/>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6" name="Freeform 219"/>
              <p:cNvSpPr>
                <a:spLocks/>
              </p:cNvSpPr>
              <p:nvPr/>
            </p:nvSpPr>
            <p:spPr bwMode="auto">
              <a:xfrm>
                <a:off x="5731" y="1977"/>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7" name="Freeform 220"/>
              <p:cNvSpPr>
                <a:spLocks/>
              </p:cNvSpPr>
              <p:nvPr/>
            </p:nvSpPr>
            <p:spPr bwMode="auto">
              <a:xfrm>
                <a:off x="5822" y="202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8" name="Freeform 221"/>
              <p:cNvSpPr>
                <a:spLocks/>
              </p:cNvSpPr>
              <p:nvPr/>
            </p:nvSpPr>
            <p:spPr bwMode="auto">
              <a:xfrm>
                <a:off x="5731" y="2027"/>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69" name="Freeform 222"/>
              <p:cNvSpPr>
                <a:spLocks/>
              </p:cNvSpPr>
              <p:nvPr/>
            </p:nvSpPr>
            <p:spPr bwMode="auto">
              <a:xfrm>
                <a:off x="7278" y="2008"/>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0" name="Freeform 223"/>
              <p:cNvSpPr>
                <a:spLocks/>
              </p:cNvSpPr>
              <p:nvPr/>
            </p:nvSpPr>
            <p:spPr bwMode="auto">
              <a:xfrm>
                <a:off x="5741"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1" name="Freeform 224"/>
              <p:cNvSpPr>
                <a:spLocks/>
              </p:cNvSpPr>
              <p:nvPr/>
            </p:nvSpPr>
            <p:spPr bwMode="auto">
              <a:xfrm>
                <a:off x="5822" y="2013"/>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2" name="Freeform 225"/>
              <p:cNvSpPr>
                <a:spLocks/>
              </p:cNvSpPr>
              <p:nvPr/>
            </p:nvSpPr>
            <p:spPr bwMode="auto">
              <a:xfrm>
                <a:off x="6348" y="3295"/>
                <a:ext cx="7" cy="10"/>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3" name="Freeform 226"/>
              <p:cNvSpPr>
                <a:spLocks/>
              </p:cNvSpPr>
              <p:nvPr/>
            </p:nvSpPr>
            <p:spPr bwMode="auto">
              <a:xfrm>
                <a:off x="6623" y="33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4" name="Freeform 227"/>
              <p:cNvSpPr>
                <a:spLocks/>
              </p:cNvSpPr>
              <p:nvPr/>
            </p:nvSpPr>
            <p:spPr bwMode="auto">
              <a:xfrm>
                <a:off x="6348" y="32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5" name="Rectangle 228"/>
              <p:cNvSpPr>
                <a:spLocks noChangeArrowheads="1"/>
              </p:cNvSpPr>
              <p:nvPr/>
            </p:nvSpPr>
            <p:spPr bwMode="auto">
              <a:xfrm>
                <a:off x="6355" y="3305"/>
                <a:ext cx="5"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6" name="Freeform 229"/>
              <p:cNvSpPr>
                <a:spLocks/>
              </p:cNvSpPr>
              <p:nvPr/>
            </p:nvSpPr>
            <p:spPr bwMode="auto">
              <a:xfrm>
                <a:off x="6350" y="3170"/>
                <a:ext cx="3" cy="11"/>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7" name="Freeform 230"/>
              <p:cNvSpPr>
                <a:spLocks/>
              </p:cNvSpPr>
              <p:nvPr/>
            </p:nvSpPr>
            <p:spPr bwMode="auto">
              <a:xfrm>
                <a:off x="6350" y="3293"/>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8" name="Freeform 231"/>
              <p:cNvSpPr>
                <a:spLocks/>
              </p:cNvSpPr>
              <p:nvPr/>
            </p:nvSpPr>
            <p:spPr bwMode="auto">
              <a:xfrm>
                <a:off x="6348" y="3167"/>
                <a:ext cx="2" cy="5"/>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79" name="Freeform 232"/>
              <p:cNvSpPr>
                <a:spLocks/>
              </p:cNvSpPr>
              <p:nvPr/>
            </p:nvSpPr>
            <p:spPr bwMode="auto">
              <a:xfrm>
                <a:off x="6381" y="3331"/>
                <a:ext cx="5" cy="5"/>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0" name="Freeform 233"/>
              <p:cNvSpPr>
                <a:spLocks/>
              </p:cNvSpPr>
              <p:nvPr/>
            </p:nvSpPr>
            <p:spPr bwMode="auto">
              <a:xfrm>
                <a:off x="6519" y="33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1" name="Freeform 234"/>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2" name="Freeform 235"/>
              <p:cNvSpPr>
                <a:spLocks/>
              </p:cNvSpPr>
              <p:nvPr/>
            </p:nvSpPr>
            <p:spPr bwMode="auto">
              <a:xfrm>
                <a:off x="6348" y="317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3" name="Freeform 236"/>
              <p:cNvSpPr>
                <a:spLocks/>
              </p:cNvSpPr>
              <p:nvPr/>
            </p:nvSpPr>
            <p:spPr bwMode="auto">
              <a:xfrm>
                <a:off x="6192" y="19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4" name="Freeform 237"/>
              <p:cNvSpPr>
                <a:spLocks/>
              </p:cNvSpPr>
              <p:nvPr/>
            </p:nvSpPr>
            <p:spPr bwMode="auto">
              <a:xfrm>
                <a:off x="6362" y="331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5" name="Oval 238"/>
              <p:cNvSpPr>
                <a:spLocks noChangeArrowheads="1"/>
              </p:cNvSpPr>
              <p:nvPr/>
            </p:nvSpPr>
            <p:spPr bwMode="auto">
              <a:xfrm>
                <a:off x="6192" y="197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6" name="Freeform 239"/>
              <p:cNvSpPr>
                <a:spLocks/>
              </p:cNvSpPr>
              <p:nvPr/>
            </p:nvSpPr>
            <p:spPr bwMode="auto">
              <a:xfrm>
                <a:off x="6550" y="3165"/>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7" name="Freeform 240"/>
              <p:cNvSpPr>
                <a:spLocks/>
              </p:cNvSpPr>
              <p:nvPr/>
            </p:nvSpPr>
            <p:spPr bwMode="auto">
              <a:xfrm>
                <a:off x="6609" y="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8" name="Freeform 241"/>
              <p:cNvSpPr>
                <a:spLocks/>
              </p:cNvSpPr>
              <p:nvPr/>
            </p:nvSpPr>
            <p:spPr bwMode="auto">
              <a:xfrm>
                <a:off x="6585" y="31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89" name="Freeform 242"/>
              <p:cNvSpPr>
                <a:spLocks/>
              </p:cNvSpPr>
              <p:nvPr/>
            </p:nvSpPr>
            <p:spPr bwMode="auto">
              <a:xfrm>
                <a:off x="6329" y="3020"/>
                <a:ext cx="446" cy="178"/>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0" name="Freeform 243"/>
              <p:cNvSpPr>
                <a:spLocks/>
              </p:cNvSpPr>
              <p:nvPr/>
            </p:nvSpPr>
            <p:spPr bwMode="auto">
              <a:xfrm>
                <a:off x="6642" y="3122"/>
                <a:ext cx="3" cy="5"/>
              </a:xfrm>
              <a:custGeom>
                <a:avLst/>
                <a:gdLst>
                  <a:gd name="T0" fmla="*/ 3 w 3"/>
                  <a:gd name="T1" fmla="*/ 5 h 5"/>
                  <a:gd name="T2" fmla="*/ 3 w 3"/>
                  <a:gd name="T3" fmla="*/ 5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5"/>
                    </a:lnTo>
                    <a:lnTo>
                      <a:pt x="0" y="0"/>
                    </a:ln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1" name="Freeform 244"/>
              <p:cNvSpPr>
                <a:spLocks/>
              </p:cNvSpPr>
              <p:nvPr/>
            </p:nvSpPr>
            <p:spPr bwMode="auto">
              <a:xfrm>
                <a:off x="6614" y="3139"/>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2" name="Freeform 245"/>
              <p:cNvSpPr>
                <a:spLocks/>
              </p:cNvSpPr>
              <p:nvPr/>
            </p:nvSpPr>
            <p:spPr bwMode="auto">
              <a:xfrm>
                <a:off x="6616" y="31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3" name="Freeform 246"/>
              <p:cNvSpPr>
                <a:spLocks/>
              </p:cNvSpPr>
              <p:nvPr/>
            </p:nvSpPr>
            <p:spPr bwMode="auto">
              <a:xfrm>
                <a:off x="6355" y="3174"/>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4" name="Freeform 247"/>
              <p:cNvSpPr>
                <a:spLocks/>
              </p:cNvSpPr>
              <p:nvPr/>
            </p:nvSpPr>
            <p:spPr bwMode="auto">
              <a:xfrm>
                <a:off x="6614" y="3148"/>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5" name="Freeform 248"/>
              <p:cNvSpPr>
                <a:spLocks/>
              </p:cNvSpPr>
              <p:nvPr/>
            </p:nvSpPr>
            <p:spPr bwMode="auto">
              <a:xfrm>
                <a:off x="6365" y="3186"/>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6" name="Freeform 249"/>
              <p:cNvSpPr>
                <a:spLocks/>
              </p:cNvSpPr>
              <p:nvPr/>
            </p:nvSpPr>
            <p:spPr bwMode="auto">
              <a:xfrm>
                <a:off x="6386" y="3191"/>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7" name="Freeform 250"/>
              <p:cNvSpPr>
                <a:spLocks/>
              </p:cNvSpPr>
              <p:nvPr/>
            </p:nvSpPr>
            <p:spPr bwMode="auto">
              <a:xfrm>
                <a:off x="6367" y="3181"/>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8" name="Freeform 251"/>
              <p:cNvSpPr>
                <a:spLocks/>
              </p:cNvSpPr>
              <p:nvPr/>
            </p:nvSpPr>
            <p:spPr bwMode="auto">
              <a:xfrm>
                <a:off x="6516" y="3378"/>
                <a:ext cx="5" cy="10"/>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99" name="Freeform 252"/>
              <p:cNvSpPr>
                <a:spLocks/>
              </p:cNvSpPr>
              <p:nvPr/>
            </p:nvSpPr>
            <p:spPr bwMode="auto">
              <a:xfrm>
                <a:off x="6398" y="3191"/>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0" name="Freeform 253"/>
              <p:cNvSpPr>
                <a:spLocks/>
              </p:cNvSpPr>
              <p:nvPr/>
            </p:nvSpPr>
            <p:spPr bwMode="auto">
              <a:xfrm>
                <a:off x="6583" y="33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1" name="Freeform 254"/>
              <p:cNvSpPr>
                <a:spLocks noEditPoints="1"/>
              </p:cNvSpPr>
              <p:nvPr/>
            </p:nvSpPr>
            <p:spPr bwMode="auto">
              <a:xfrm>
                <a:off x="6519" y="3305"/>
                <a:ext cx="171" cy="106"/>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2" name="Freeform 255"/>
              <p:cNvSpPr>
                <a:spLocks/>
              </p:cNvSpPr>
              <p:nvPr/>
            </p:nvSpPr>
            <p:spPr bwMode="auto">
              <a:xfrm>
                <a:off x="6649" y="3359"/>
                <a:ext cx="5" cy="5"/>
              </a:xfrm>
              <a:custGeom>
                <a:avLst/>
                <a:gdLst>
                  <a:gd name="T0" fmla="*/ 5 w 5"/>
                  <a:gd name="T1" fmla="*/ 5 h 5"/>
                  <a:gd name="T2" fmla="*/ 0 w 5"/>
                  <a:gd name="T3" fmla="*/ 0 h 5"/>
                  <a:gd name="T4" fmla="*/ 3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3"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3" name="Freeform 256"/>
              <p:cNvSpPr>
                <a:spLocks/>
              </p:cNvSpPr>
              <p:nvPr/>
            </p:nvSpPr>
            <p:spPr bwMode="auto">
              <a:xfrm>
                <a:off x="6538" y="34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4" name="Freeform 257"/>
              <p:cNvSpPr>
                <a:spLocks/>
              </p:cNvSpPr>
              <p:nvPr/>
            </p:nvSpPr>
            <p:spPr bwMode="auto">
              <a:xfrm>
                <a:off x="6633" y="3388"/>
                <a:ext cx="2"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5" name="Oval 258"/>
              <p:cNvSpPr>
                <a:spLocks noChangeArrowheads="1"/>
              </p:cNvSpPr>
              <p:nvPr/>
            </p:nvSpPr>
            <p:spPr bwMode="auto">
              <a:xfrm>
                <a:off x="6184" y="19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6" name="Freeform 259"/>
              <p:cNvSpPr>
                <a:spLocks/>
              </p:cNvSpPr>
              <p:nvPr/>
            </p:nvSpPr>
            <p:spPr bwMode="auto">
              <a:xfrm>
                <a:off x="6187" y="197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7" name="Freeform 260"/>
              <p:cNvSpPr>
                <a:spLocks/>
              </p:cNvSpPr>
              <p:nvPr/>
            </p:nvSpPr>
            <p:spPr bwMode="auto">
              <a:xfrm>
                <a:off x="6545" y="3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8" name="Freeform 261"/>
              <p:cNvSpPr>
                <a:spLocks/>
              </p:cNvSpPr>
              <p:nvPr/>
            </p:nvSpPr>
            <p:spPr bwMode="auto">
              <a:xfrm>
                <a:off x="6552" y="3331"/>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09" name="Freeform 262"/>
              <p:cNvSpPr>
                <a:spLocks/>
              </p:cNvSpPr>
              <p:nvPr/>
            </p:nvSpPr>
            <p:spPr bwMode="auto">
              <a:xfrm>
                <a:off x="6621" y="331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0" name="Freeform 263"/>
              <p:cNvSpPr>
                <a:spLocks/>
              </p:cNvSpPr>
              <p:nvPr/>
            </p:nvSpPr>
            <p:spPr bwMode="auto">
              <a:xfrm>
                <a:off x="6524" y="3390"/>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1" name="Rectangle 264"/>
              <p:cNvSpPr>
                <a:spLocks noChangeArrowheads="1"/>
              </p:cNvSpPr>
              <p:nvPr/>
            </p:nvSpPr>
            <p:spPr bwMode="auto">
              <a:xfrm>
                <a:off x="6652" y="3293"/>
                <a:ext cx="1"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2" name="Freeform 265"/>
              <p:cNvSpPr>
                <a:spLocks/>
              </p:cNvSpPr>
              <p:nvPr/>
            </p:nvSpPr>
            <p:spPr bwMode="auto">
              <a:xfrm>
                <a:off x="6528" y="335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3" name="Freeform 266"/>
              <p:cNvSpPr>
                <a:spLocks/>
              </p:cNvSpPr>
              <p:nvPr/>
            </p:nvSpPr>
            <p:spPr bwMode="auto">
              <a:xfrm>
                <a:off x="6531" y="3350"/>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4" name="Freeform 267"/>
              <p:cNvSpPr>
                <a:spLocks/>
              </p:cNvSpPr>
              <p:nvPr/>
            </p:nvSpPr>
            <p:spPr bwMode="auto">
              <a:xfrm>
                <a:off x="6521" y="3383"/>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5" name="Freeform 268"/>
              <p:cNvSpPr>
                <a:spLocks/>
              </p:cNvSpPr>
              <p:nvPr/>
            </p:nvSpPr>
            <p:spPr bwMode="auto">
              <a:xfrm>
                <a:off x="6521" y="3395"/>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6" name="Freeform 269"/>
              <p:cNvSpPr>
                <a:spLocks/>
              </p:cNvSpPr>
              <p:nvPr/>
            </p:nvSpPr>
            <p:spPr bwMode="auto">
              <a:xfrm>
                <a:off x="6618" y="33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7" name="Freeform 270"/>
              <p:cNvSpPr>
                <a:spLocks/>
              </p:cNvSpPr>
              <p:nvPr/>
            </p:nvSpPr>
            <p:spPr bwMode="auto">
              <a:xfrm>
                <a:off x="6189"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8" name="Freeform 271"/>
              <p:cNvSpPr>
                <a:spLocks/>
              </p:cNvSpPr>
              <p:nvPr/>
            </p:nvSpPr>
            <p:spPr bwMode="auto">
              <a:xfrm>
                <a:off x="6531" y="34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19" name="Freeform 272"/>
              <p:cNvSpPr>
                <a:spLocks/>
              </p:cNvSpPr>
              <p:nvPr/>
            </p:nvSpPr>
            <p:spPr bwMode="auto">
              <a:xfrm>
                <a:off x="6894" y="2707"/>
                <a:ext cx="4" cy="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0" name="Freeform 273"/>
              <p:cNvSpPr>
                <a:spLocks/>
              </p:cNvSpPr>
              <p:nvPr/>
            </p:nvSpPr>
            <p:spPr bwMode="auto">
              <a:xfrm>
                <a:off x="6519" y="3378"/>
                <a:ext cx="5"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1" name="Freeform 274"/>
              <p:cNvSpPr>
                <a:spLocks/>
              </p:cNvSpPr>
              <p:nvPr/>
            </p:nvSpPr>
            <p:spPr bwMode="auto">
              <a:xfrm>
                <a:off x="6645" y="33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2" name="Freeform 275"/>
              <p:cNvSpPr>
                <a:spLocks/>
              </p:cNvSpPr>
              <p:nvPr/>
            </p:nvSpPr>
            <p:spPr bwMode="auto">
              <a:xfrm>
                <a:off x="6187" y="19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3" name="Freeform 276"/>
              <p:cNvSpPr>
                <a:spLocks/>
              </p:cNvSpPr>
              <p:nvPr/>
            </p:nvSpPr>
            <p:spPr bwMode="auto">
              <a:xfrm>
                <a:off x="6642" y="3371"/>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4" name="Freeform 277"/>
              <p:cNvSpPr>
                <a:spLocks/>
              </p:cNvSpPr>
              <p:nvPr/>
            </p:nvSpPr>
            <p:spPr bwMode="auto">
              <a:xfrm>
                <a:off x="6645" y="33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5" name="Freeform 278"/>
              <p:cNvSpPr>
                <a:spLocks/>
              </p:cNvSpPr>
              <p:nvPr/>
            </p:nvSpPr>
            <p:spPr bwMode="auto">
              <a:xfrm>
                <a:off x="6187" y="197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6" name="Freeform 279"/>
              <p:cNvSpPr>
                <a:spLocks/>
              </p:cNvSpPr>
              <p:nvPr/>
            </p:nvSpPr>
            <p:spPr bwMode="auto">
              <a:xfrm>
                <a:off x="6187" y="197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7" name="Freeform 280"/>
              <p:cNvSpPr>
                <a:spLocks/>
              </p:cNvSpPr>
              <p:nvPr/>
            </p:nvSpPr>
            <p:spPr bwMode="auto">
              <a:xfrm>
                <a:off x="6647" y="338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8" name="Freeform 281"/>
              <p:cNvSpPr>
                <a:spLocks/>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29" name="Freeform 282"/>
              <p:cNvSpPr>
                <a:spLocks/>
              </p:cNvSpPr>
              <p:nvPr/>
            </p:nvSpPr>
            <p:spPr bwMode="auto">
              <a:xfrm>
                <a:off x="6557" y="2025"/>
                <a:ext cx="5" cy="9"/>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0" name="Freeform 283"/>
              <p:cNvSpPr>
                <a:spLocks/>
              </p:cNvSpPr>
              <p:nvPr/>
            </p:nvSpPr>
            <p:spPr bwMode="auto">
              <a:xfrm>
                <a:off x="6286" y="1700"/>
                <a:ext cx="5" cy="5"/>
              </a:xfrm>
              <a:custGeom>
                <a:avLst/>
                <a:gdLst>
                  <a:gd name="T0" fmla="*/ 0 w 5"/>
                  <a:gd name="T1" fmla="*/ 5 h 5"/>
                  <a:gd name="T2" fmla="*/ 5 w 5"/>
                  <a:gd name="T3" fmla="*/ 0 h 5"/>
                  <a:gd name="T4" fmla="*/ 0 w 5"/>
                  <a:gd name="T5" fmla="*/ 3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3"/>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1" name="Freeform 284"/>
              <p:cNvSpPr>
                <a:spLocks/>
              </p:cNvSpPr>
              <p:nvPr/>
            </p:nvSpPr>
            <p:spPr bwMode="auto">
              <a:xfrm>
                <a:off x="6732" y="1705"/>
                <a:ext cx="10" cy="5"/>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2" name="Freeform 285"/>
              <p:cNvSpPr>
                <a:spLocks/>
              </p:cNvSpPr>
              <p:nvPr/>
            </p:nvSpPr>
            <p:spPr bwMode="auto">
              <a:xfrm>
                <a:off x="6161" y="2072"/>
                <a:ext cx="2" cy="24"/>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3" name="Freeform 286"/>
              <p:cNvSpPr>
                <a:spLocks noEditPoints="1"/>
              </p:cNvSpPr>
              <p:nvPr/>
            </p:nvSpPr>
            <p:spPr bwMode="auto">
              <a:xfrm>
                <a:off x="6144" y="1918"/>
                <a:ext cx="85" cy="102"/>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4" name="Freeform 287"/>
              <p:cNvSpPr>
                <a:spLocks/>
              </p:cNvSpPr>
              <p:nvPr/>
            </p:nvSpPr>
            <p:spPr bwMode="auto">
              <a:xfrm>
                <a:off x="6199" y="2068"/>
                <a:ext cx="4" cy="7"/>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5" name="Freeform 288"/>
              <p:cNvSpPr>
                <a:spLocks/>
              </p:cNvSpPr>
              <p:nvPr/>
            </p:nvSpPr>
            <p:spPr bwMode="auto">
              <a:xfrm>
                <a:off x="6763" y="1710"/>
                <a:ext cx="5"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6" name="Freeform 289"/>
              <p:cNvSpPr>
                <a:spLocks/>
              </p:cNvSpPr>
              <p:nvPr/>
            </p:nvSpPr>
            <p:spPr bwMode="auto">
              <a:xfrm>
                <a:off x="6182" y="19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7" name="Freeform 290"/>
              <p:cNvSpPr>
                <a:spLocks/>
              </p:cNvSpPr>
              <p:nvPr/>
            </p:nvSpPr>
            <p:spPr bwMode="auto">
              <a:xfrm>
                <a:off x="6917" y="1868"/>
                <a:ext cx="5" cy="5"/>
              </a:xfrm>
              <a:custGeom>
                <a:avLst/>
                <a:gdLst>
                  <a:gd name="T0" fmla="*/ 0 w 5"/>
                  <a:gd name="T1" fmla="*/ 3 h 5"/>
                  <a:gd name="T2" fmla="*/ 3 w 5"/>
                  <a:gd name="T3" fmla="*/ 5 h 5"/>
                  <a:gd name="T4" fmla="*/ 5 w 5"/>
                  <a:gd name="T5" fmla="*/ 0 h 5"/>
                  <a:gd name="T6" fmla="*/ 0 w 5"/>
                  <a:gd name="T7" fmla="*/ 3 h 5"/>
                </a:gdLst>
                <a:ahLst/>
                <a:cxnLst>
                  <a:cxn ang="0">
                    <a:pos x="T0" y="T1"/>
                  </a:cxn>
                  <a:cxn ang="0">
                    <a:pos x="T2" y="T3"/>
                  </a:cxn>
                  <a:cxn ang="0">
                    <a:pos x="T4" y="T5"/>
                  </a:cxn>
                  <a:cxn ang="0">
                    <a:pos x="T6" y="T7"/>
                  </a:cxn>
                </a:cxnLst>
                <a:rect l="0" t="0" r="r" b="b"/>
                <a:pathLst>
                  <a:path w="5" h="5">
                    <a:moveTo>
                      <a:pt x="0" y="3"/>
                    </a:moveTo>
                    <a:lnTo>
                      <a:pt x="3" y="5"/>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8" name="Freeform 291"/>
              <p:cNvSpPr>
                <a:spLocks/>
              </p:cNvSpPr>
              <p:nvPr/>
            </p:nvSpPr>
            <p:spPr bwMode="auto">
              <a:xfrm>
                <a:off x="6614" y="265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39" name="Freeform 292"/>
              <p:cNvSpPr>
                <a:spLocks/>
              </p:cNvSpPr>
              <p:nvPr/>
            </p:nvSpPr>
            <p:spPr bwMode="auto">
              <a:xfrm>
                <a:off x="6614" y="2670"/>
                <a:ext cx="4" cy="4"/>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0" name="Freeform 293"/>
              <p:cNvSpPr>
                <a:spLocks/>
              </p:cNvSpPr>
              <p:nvPr/>
            </p:nvSpPr>
            <p:spPr bwMode="auto">
              <a:xfrm>
                <a:off x="6706" y="2454"/>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1" name="Freeform 294"/>
              <p:cNvSpPr>
                <a:spLocks/>
              </p:cNvSpPr>
              <p:nvPr/>
            </p:nvSpPr>
            <p:spPr bwMode="auto">
              <a:xfrm>
                <a:off x="6818" y="2395"/>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2" name="Freeform 295"/>
              <p:cNvSpPr>
                <a:spLocks/>
              </p:cNvSpPr>
              <p:nvPr/>
            </p:nvSpPr>
            <p:spPr bwMode="auto">
              <a:xfrm>
                <a:off x="6820" y="2326"/>
                <a:ext cx="5" cy="2"/>
              </a:xfrm>
              <a:custGeom>
                <a:avLst/>
                <a:gdLst>
                  <a:gd name="T0" fmla="*/ 5 w 5"/>
                  <a:gd name="T1" fmla="*/ 2 h 2"/>
                  <a:gd name="T2" fmla="*/ 5 w 5"/>
                  <a:gd name="T3" fmla="*/ 0 h 2"/>
                  <a:gd name="T4" fmla="*/ 0 w 5"/>
                  <a:gd name="T5" fmla="*/ 2 h 2"/>
                  <a:gd name="T6" fmla="*/ 5 w 5"/>
                  <a:gd name="T7" fmla="*/ 2 h 2"/>
                </a:gdLst>
                <a:ahLst/>
                <a:cxnLst>
                  <a:cxn ang="0">
                    <a:pos x="T0" y="T1"/>
                  </a:cxn>
                  <a:cxn ang="0">
                    <a:pos x="T2" y="T3"/>
                  </a:cxn>
                  <a:cxn ang="0">
                    <a:pos x="T4" y="T5"/>
                  </a:cxn>
                  <a:cxn ang="0">
                    <a:pos x="T6" y="T7"/>
                  </a:cxn>
                </a:cxnLst>
                <a:rect l="0" t="0" r="r" b="b"/>
                <a:pathLst>
                  <a:path w="5" h="2">
                    <a:moveTo>
                      <a:pt x="5" y="2"/>
                    </a:moveTo>
                    <a:lnTo>
                      <a:pt x="5" y="0"/>
                    </a:lnTo>
                    <a:lnTo>
                      <a:pt x="0" y="2"/>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3" name="Freeform 296"/>
              <p:cNvSpPr>
                <a:spLocks/>
              </p:cNvSpPr>
              <p:nvPr/>
            </p:nvSpPr>
            <p:spPr bwMode="auto">
              <a:xfrm>
                <a:off x="6196" y="196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4" name="Oval 297"/>
              <p:cNvSpPr>
                <a:spLocks noChangeArrowheads="1"/>
              </p:cNvSpPr>
              <p:nvPr/>
            </p:nvSpPr>
            <p:spPr bwMode="auto">
              <a:xfrm>
                <a:off x="6187"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5" name="Oval 298"/>
              <p:cNvSpPr>
                <a:spLocks noChangeArrowheads="1"/>
              </p:cNvSpPr>
              <p:nvPr/>
            </p:nvSpPr>
            <p:spPr bwMode="auto">
              <a:xfrm>
                <a:off x="6189" y="19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6" name="Freeform 299"/>
              <p:cNvSpPr>
                <a:spLocks/>
              </p:cNvSpPr>
              <p:nvPr/>
            </p:nvSpPr>
            <p:spPr bwMode="auto">
              <a:xfrm>
                <a:off x="6187" y="1966"/>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7" name="Oval 300"/>
              <p:cNvSpPr>
                <a:spLocks noChangeArrowheads="1"/>
              </p:cNvSpPr>
              <p:nvPr/>
            </p:nvSpPr>
            <p:spPr bwMode="auto">
              <a:xfrm>
                <a:off x="6192" y="196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8" name="Freeform 301"/>
              <p:cNvSpPr>
                <a:spLocks/>
              </p:cNvSpPr>
              <p:nvPr/>
            </p:nvSpPr>
            <p:spPr bwMode="auto">
              <a:xfrm>
                <a:off x="6192" y="1966"/>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49" name="Freeform 302"/>
              <p:cNvSpPr>
                <a:spLocks/>
              </p:cNvSpPr>
              <p:nvPr/>
            </p:nvSpPr>
            <p:spPr bwMode="auto">
              <a:xfrm>
                <a:off x="6192" y="196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0" name="Oval 303"/>
              <p:cNvSpPr>
                <a:spLocks noChangeArrowheads="1"/>
              </p:cNvSpPr>
              <p:nvPr/>
            </p:nvSpPr>
            <p:spPr bwMode="auto">
              <a:xfrm>
                <a:off x="6182" y="196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1" name="Freeform 304"/>
              <p:cNvSpPr>
                <a:spLocks/>
              </p:cNvSpPr>
              <p:nvPr/>
            </p:nvSpPr>
            <p:spPr bwMode="auto">
              <a:xfrm>
                <a:off x="6187" y="1963"/>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2" name="Freeform 305"/>
              <p:cNvSpPr>
                <a:spLocks/>
              </p:cNvSpPr>
              <p:nvPr/>
            </p:nvSpPr>
            <p:spPr bwMode="auto">
              <a:xfrm>
                <a:off x="6187" y="19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3" name="Oval 306"/>
              <p:cNvSpPr>
                <a:spLocks noChangeArrowheads="1"/>
              </p:cNvSpPr>
              <p:nvPr/>
            </p:nvSpPr>
            <p:spPr bwMode="auto">
              <a:xfrm>
                <a:off x="6203" y="1970"/>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4" name="Freeform 307"/>
              <p:cNvSpPr>
                <a:spLocks/>
              </p:cNvSpPr>
              <p:nvPr/>
            </p:nvSpPr>
            <p:spPr bwMode="auto">
              <a:xfrm>
                <a:off x="6611" y="270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5" name="Freeform 308"/>
              <p:cNvSpPr>
                <a:spLocks/>
              </p:cNvSpPr>
              <p:nvPr/>
            </p:nvSpPr>
            <p:spPr bwMode="auto">
              <a:xfrm>
                <a:off x="6184" y="1961"/>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6" name="Freeform 309"/>
              <p:cNvSpPr>
                <a:spLocks/>
              </p:cNvSpPr>
              <p:nvPr/>
            </p:nvSpPr>
            <p:spPr bwMode="auto">
              <a:xfrm>
                <a:off x="6187" y="1963"/>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7" name="Freeform 310"/>
              <p:cNvSpPr>
                <a:spLocks/>
              </p:cNvSpPr>
              <p:nvPr/>
            </p:nvSpPr>
            <p:spPr bwMode="auto">
              <a:xfrm>
                <a:off x="6599" y="271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8" name="Freeform 311"/>
              <p:cNvSpPr>
                <a:spLocks/>
              </p:cNvSpPr>
              <p:nvPr/>
            </p:nvSpPr>
            <p:spPr bwMode="auto">
              <a:xfrm>
                <a:off x="6441" y="2470"/>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59" name="Freeform 312"/>
              <p:cNvSpPr>
                <a:spLocks/>
              </p:cNvSpPr>
              <p:nvPr/>
            </p:nvSpPr>
            <p:spPr bwMode="auto">
              <a:xfrm>
                <a:off x="6424" y="2470"/>
                <a:ext cx="9" cy="3"/>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inpin heiti" charset="-122"/>
                  <a:ea typeface="inpin heiti" charset="-122"/>
                </a:endParaRPr>
              </a:p>
            </p:txBody>
          </p:sp>
          <p:sp>
            <p:nvSpPr>
              <p:cNvPr id="160" name="Freeform 313"/>
              <p:cNvSpPr>
                <a:spLocks/>
              </p:cNvSpPr>
              <p:nvPr/>
            </p:nvSpPr>
            <p:spPr bwMode="auto">
              <a:xfrm>
                <a:off x="6452" y="247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1" name="Freeform 314"/>
              <p:cNvSpPr>
                <a:spLocks/>
              </p:cNvSpPr>
              <p:nvPr/>
            </p:nvSpPr>
            <p:spPr bwMode="auto">
              <a:xfrm>
                <a:off x="6450" y="2470"/>
                <a:ext cx="2" cy="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2" name="Freeform 315"/>
              <p:cNvSpPr>
                <a:spLocks/>
              </p:cNvSpPr>
              <p:nvPr/>
            </p:nvSpPr>
            <p:spPr bwMode="auto">
              <a:xfrm>
                <a:off x="6450" y="2537"/>
                <a:ext cx="10"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3" name="Freeform 316"/>
              <p:cNvSpPr>
                <a:spLocks/>
              </p:cNvSpPr>
              <p:nvPr/>
            </p:nvSpPr>
            <p:spPr bwMode="auto">
              <a:xfrm>
                <a:off x="6455" y="2539"/>
                <a:ext cx="5" cy="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4" name="Freeform 317"/>
              <p:cNvSpPr>
                <a:spLocks/>
              </p:cNvSpPr>
              <p:nvPr/>
            </p:nvSpPr>
            <p:spPr bwMode="auto">
              <a:xfrm>
                <a:off x="6457" y="2537"/>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5" name="Freeform 318"/>
              <p:cNvSpPr>
                <a:spLocks/>
              </p:cNvSpPr>
              <p:nvPr/>
            </p:nvSpPr>
            <p:spPr bwMode="auto">
              <a:xfrm>
                <a:off x="6443" y="2470"/>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6" name="Freeform 319"/>
              <p:cNvSpPr>
                <a:spLocks/>
              </p:cNvSpPr>
              <p:nvPr/>
            </p:nvSpPr>
            <p:spPr bwMode="auto">
              <a:xfrm>
                <a:off x="6334" y="3127"/>
                <a:ext cx="7" cy="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7" name="Freeform 320"/>
              <p:cNvSpPr>
                <a:spLocks/>
              </p:cNvSpPr>
              <p:nvPr/>
            </p:nvSpPr>
            <p:spPr bwMode="auto">
              <a:xfrm>
                <a:off x="6336" y="3125"/>
                <a:ext cx="3"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8" name="Freeform 321"/>
              <p:cNvSpPr>
                <a:spLocks/>
              </p:cNvSpPr>
              <p:nvPr/>
            </p:nvSpPr>
            <p:spPr bwMode="auto">
              <a:xfrm>
                <a:off x="6521" y="3089"/>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9" name="Freeform 322"/>
              <p:cNvSpPr>
                <a:spLocks/>
              </p:cNvSpPr>
              <p:nvPr/>
            </p:nvSpPr>
            <p:spPr bwMode="auto">
              <a:xfrm>
                <a:off x="6645" y="3053"/>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0" name="Freeform 323"/>
              <p:cNvSpPr>
                <a:spLocks/>
              </p:cNvSpPr>
              <p:nvPr/>
            </p:nvSpPr>
            <p:spPr bwMode="auto">
              <a:xfrm>
                <a:off x="6604" y="3080"/>
                <a:ext cx="3"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1" name="Freeform 324"/>
              <p:cNvSpPr>
                <a:spLocks/>
              </p:cNvSpPr>
              <p:nvPr/>
            </p:nvSpPr>
            <p:spPr bwMode="auto">
              <a:xfrm>
                <a:off x="6602" y="273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2" name="Freeform 325"/>
              <p:cNvSpPr>
                <a:spLocks/>
              </p:cNvSpPr>
              <p:nvPr/>
            </p:nvSpPr>
            <p:spPr bwMode="auto">
              <a:xfrm>
                <a:off x="6469" y="31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3" name="Freeform 326"/>
              <p:cNvSpPr>
                <a:spLocks/>
              </p:cNvSpPr>
              <p:nvPr/>
            </p:nvSpPr>
            <p:spPr bwMode="auto">
              <a:xfrm>
                <a:off x="6265" y="2238"/>
                <a:ext cx="10" cy="19"/>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4" name="Freeform 327"/>
              <p:cNvSpPr>
                <a:spLocks/>
              </p:cNvSpPr>
              <p:nvPr/>
            </p:nvSpPr>
            <p:spPr bwMode="auto">
              <a:xfrm>
                <a:off x="6455" y="25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5" name="Freeform 328"/>
              <p:cNvSpPr>
                <a:spLocks/>
              </p:cNvSpPr>
              <p:nvPr/>
            </p:nvSpPr>
            <p:spPr bwMode="auto">
              <a:xfrm>
                <a:off x="6597" y="2734"/>
                <a:ext cx="5"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6" name="Freeform 329"/>
              <p:cNvSpPr>
                <a:spLocks/>
              </p:cNvSpPr>
              <p:nvPr/>
            </p:nvSpPr>
            <p:spPr bwMode="auto">
              <a:xfrm>
                <a:off x="6607" y="2703"/>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7" name="Freeform 330"/>
              <p:cNvSpPr>
                <a:spLocks/>
              </p:cNvSpPr>
              <p:nvPr/>
            </p:nvSpPr>
            <p:spPr bwMode="auto">
              <a:xfrm>
                <a:off x="6597" y="2726"/>
                <a:ext cx="12" cy="5"/>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8" name="Freeform 331"/>
              <p:cNvSpPr>
                <a:spLocks/>
              </p:cNvSpPr>
              <p:nvPr/>
            </p:nvSpPr>
            <p:spPr bwMode="auto">
              <a:xfrm>
                <a:off x="6452" y="2700"/>
                <a:ext cx="5"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9" name="Freeform 332"/>
              <p:cNvSpPr>
                <a:spLocks/>
              </p:cNvSpPr>
              <p:nvPr/>
            </p:nvSpPr>
            <p:spPr bwMode="auto">
              <a:xfrm>
                <a:off x="6445" y="2556"/>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0" name="Freeform 333"/>
              <p:cNvSpPr>
                <a:spLocks/>
              </p:cNvSpPr>
              <p:nvPr/>
            </p:nvSpPr>
            <p:spPr bwMode="auto">
              <a:xfrm>
                <a:off x="6448" y="25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1" name="Freeform 334"/>
              <p:cNvSpPr>
                <a:spLocks/>
              </p:cNvSpPr>
              <p:nvPr/>
            </p:nvSpPr>
            <p:spPr bwMode="auto">
              <a:xfrm>
                <a:off x="6469" y="2719"/>
                <a:ext cx="5" cy="3"/>
              </a:xfrm>
              <a:custGeom>
                <a:avLst/>
                <a:gdLst>
                  <a:gd name="T0" fmla="*/ 0 w 5"/>
                  <a:gd name="T1" fmla="*/ 3 h 3"/>
                  <a:gd name="T2" fmla="*/ 0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0" y="3"/>
                    </a:lnTo>
                    <a:lnTo>
                      <a:pt x="5"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2" name="Freeform 335"/>
              <p:cNvSpPr>
                <a:spLocks/>
              </p:cNvSpPr>
              <p:nvPr/>
            </p:nvSpPr>
            <p:spPr bwMode="auto">
              <a:xfrm>
                <a:off x="6452" y="254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3" name="Rectangle 336"/>
              <p:cNvSpPr>
                <a:spLocks noChangeArrowheads="1"/>
              </p:cNvSpPr>
              <p:nvPr/>
            </p:nvSpPr>
            <p:spPr bwMode="auto">
              <a:xfrm>
                <a:off x="6452" y="2655"/>
                <a:ext cx="3"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4" name="Freeform 337"/>
              <p:cNvSpPr>
                <a:spLocks/>
              </p:cNvSpPr>
              <p:nvPr/>
            </p:nvSpPr>
            <p:spPr bwMode="auto">
              <a:xfrm>
                <a:off x="6448" y="2560"/>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5" name="Freeform 338"/>
              <p:cNvSpPr>
                <a:spLocks/>
              </p:cNvSpPr>
              <p:nvPr/>
            </p:nvSpPr>
            <p:spPr bwMode="auto">
              <a:xfrm>
                <a:off x="6192" y="197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6" name="Freeform 339"/>
              <p:cNvSpPr>
                <a:spLocks/>
              </p:cNvSpPr>
              <p:nvPr/>
            </p:nvSpPr>
            <p:spPr bwMode="auto">
              <a:xfrm>
                <a:off x="6531" y="2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7" name="Freeform 340"/>
              <p:cNvSpPr>
                <a:spLocks/>
              </p:cNvSpPr>
              <p:nvPr/>
            </p:nvSpPr>
            <p:spPr bwMode="auto">
              <a:xfrm>
                <a:off x="6388" y="3264"/>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8" name="Freeform 341"/>
              <p:cNvSpPr>
                <a:spLocks/>
              </p:cNvSpPr>
              <p:nvPr/>
            </p:nvSpPr>
            <p:spPr bwMode="auto">
              <a:xfrm>
                <a:off x="6353" y="3094"/>
                <a:ext cx="446" cy="18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9" name="Freeform 342"/>
              <p:cNvSpPr>
                <a:spLocks/>
              </p:cNvSpPr>
              <p:nvPr/>
            </p:nvSpPr>
            <p:spPr bwMode="auto">
              <a:xfrm>
                <a:off x="6365" y="3215"/>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0" name="Freeform 343"/>
              <p:cNvSpPr>
                <a:spLocks/>
              </p:cNvSpPr>
              <p:nvPr/>
            </p:nvSpPr>
            <p:spPr bwMode="auto">
              <a:xfrm>
                <a:off x="6889" y="2757"/>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1" name="Freeform 344"/>
              <p:cNvSpPr>
                <a:spLocks/>
              </p:cNvSpPr>
              <p:nvPr/>
            </p:nvSpPr>
            <p:spPr bwMode="auto">
              <a:xfrm>
                <a:off x="6360" y="3222"/>
                <a:ext cx="2" cy="2"/>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2" name="Freeform 345"/>
              <p:cNvSpPr>
                <a:spLocks/>
              </p:cNvSpPr>
              <p:nvPr/>
            </p:nvSpPr>
            <p:spPr bwMode="auto">
              <a:xfrm>
                <a:off x="6609" y="3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3" name="Freeform 346"/>
              <p:cNvSpPr>
                <a:spLocks/>
              </p:cNvSpPr>
              <p:nvPr/>
            </p:nvSpPr>
            <p:spPr bwMode="auto">
              <a:xfrm>
                <a:off x="6531" y="24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4" name="Freeform 347"/>
              <p:cNvSpPr>
                <a:spLocks/>
              </p:cNvSpPr>
              <p:nvPr/>
            </p:nvSpPr>
            <p:spPr bwMode="auto">
              <a:xfrm>
                <a:off x="6960" y="2793"/>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5" name="Freeform 348"/>
              <p:cNvSpPr>
                <a:spLocks/>
              </p:cNvSpPr>
              <p:nvPr/>
            </p:nvSpPr>
            <p:spPr bwMode="auto">
              <a:xfrm>
                <a:off x="6524" y="2463"/>
                <a:ext cx="2" cy="3"/>
              </a:xfrm>
              <a:custGeom>
                <a:avLst/>
                <a:gdLst>
                  <a:gd name="T0" fmla="*/ 2 w 2"/>
                  <a:gd name="T1" fmla="*/ 0 h 3"/>
                  <a:gd name="T2" fmla="*/ 0 w 2"/>
                  <a:gd name="T3" fmla="*/ 3 h 3"/>
                  <a:gd name="T4" fmla="*/ 0 w 2"/>
                  <a:gd name="T5" fmla="*/ 0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6" name="Freeform 349"/>
              <p:cNvSpPr>
                <a:spLocks/>
              </p:cNvSpPr>
              <p:nvPr/>
            </p:nvSpPr>
            <p:spPr bwMode="auto">
              <a:xfrm>
                <a:off x="6569" y="3205"/>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7" name="Freeform 350"/>
              <p:cNvSpPr>
                <a:spLocks/>
              </p:cNvSpPr>
              <p:nvPr/>
            </p:nvSpPr>
            <p:spPr bwMode="auto">
              <a:xfrm>
                <a:off x="6512" y="2485"/>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8" name="Freeform 351"/>
              <p:cNvSpPr>
                <a:spLocks/>
              </p:cNvSpPr>
              <p:nvPr/>
            </p:nvSpPr>
            <p:spPr bwMode="auto">
              <a:xfrm>
                <a:off x="6460" y="2473"/>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9" name="Freeform 352"/>
              <p:cNvSpPr>
                <a:spLocks/>
              </p:cNvSpPr>
              <p:nvPr/>
            </p:nvSpPr>
            <p:spPr bwMode="auto">
              <a:xfrm>
                <a:off x="6462" y="2470"/>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0" name="Freeform 353"/>
              <p:cNvSpPr>
                <a:spLocks/>
              </p:cNvSpPr>
              <p:nvPr/>
            </p:nvSpPr>
            <p:spPr bwMode="auto">
              <a:xfrm>
                <a:off x="6524" y="2475"/>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1" name="Freeform 354"/>
              <p:cNvSpPr>
                <a:spLocks/>
              </p:cNvSpPr>
              <p:nvPr/>
            </p:nvSpPr>
            <p:spPr bwMode="auto">
              <a:xfrm>
                <a:off x="6386" y="326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2" name="Freeform 355"/>
              <p:cNvSpPr>
                <a:spLocks/>
              </p:cNvSpPr>
              <p:nvPr/>
            </p:nvSpPr>
            <p:spPr bwMode="auto">
              <a:xfrm>
                <a:off x="6407" y="3272"/>
                <a:ext cx="3" cy="7"/>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3" name="Freeform 356"/>
              <p:cNvSpPr>
                <a:spLocks/>
              </p:cNvSpPr>
              <p:nvPr/>
            </p:nvSpPr>
            <p:spPr bwMode="auto">
              <a:xfrm>
                <a:off x="6374" y="3257"/>
                <a:ext cx="7" cy="3"/>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4" name="Freeform 357"/>
              <p:cNvSpPr>
                <a:spLocks/>
              </p:cNvSpPr>
              <p:nvPr/>
            </p:nvSpPr>
            <p:spPr bwMode="auto">
              <a:xfrm>
                <a:off x="6417" y="3272"/>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5" name="Freeform 358"/>
              <p:cNvSpPr>
                <a:spLocks/>
              </p:cNvSpPr>
              <p:nvPr/>
            </p:nvSpPr>
            <p:spPr bwMode="auto">
              <a:xfrm>
                <a:off x="6054"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6" name="Freeform 359"/>
              <p:cNvSpPr>
                <a:spLocks/>
              </p:cNvSpPr>
              <p:nvPr/>
            </p:nvSpPr>
            <p:spPr bwMode="auto">
              <a:xfrm>
                <a:off x="6369" y="3250"/>
                <a:ext cx="3" cy="5"/>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7" name="Freeform 360"/>
              <p:cNvSpPr>
                <a:spLocks/>
              </p:cNvSpPr>
              <p:nvPr/>
            </p:nvSpPr>
            <p:spPr bwMode="auto">
              <a:xfrm>
                <a:off x="6573" y="3250"/>
                <a:ext cx="0" cy="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8" name="Freeform 361"/>
              <p:cNvSpPr>
                <a:spLocks/>
              </p:cNvSpPr>
              <p:nvPr/>
            </p:nvSpPr>
            <p:spPr bwMode="auto">
              <a:xfrm>
                <a:off x="6640" y="322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9" name="Freeform 362"/>
              <p:cNvSpPr>
                <a:spLocks/>
              </p:cNvSpPr>
              <p:nvPr/>
            </p:nvSpPr>
            <p:spPr bwMode="auto">
              <a:xfrm>
                <a:off x="6640" y="3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0" name="Freeform 363"/>
              <p:cNvSpPr>
                <a:spLocks/>
              </p:cNvSpPr>
              <p:nvPr/>
            </p:nvSpPr>
            <p:spPr bwMode="auto">
              <a:xfrm>
                <a:off x="6633" y="323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1" name="Freeform 364"/>
              <p:cNvSpPr>
                <a:spLocks/>
              </p:cNvSpPr>
              <p:nvPr/>
            </p:nvSpPr>
            <p:spPr bwMode="auto">
              <a:xfrm>
                <a:off x="6365" y="3314"/>
                <a:ext cx="4" cy="5"/>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2" name="Freeform 365"/>
              <p:cNvSpPr>
                <a:spLocks/>
              </p:cNvSpPr>
              <p:nvPr/>
            </p:nvSpPr>
            <p:spPr bwMode="auto">
              <a:xfrm>
                <a:off x="6640" y="3231"/>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3" name="Freeform 366"/>
              <p:cNvSpPr>
                <a:spLocks/>
              </p:cNvSpPr>
              <p:nvPr/>
            </p:nvSpPr>
            <p:spPr bwMode="auto">
              <a:xfrm>
                <a:off x="6490" y="321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4" name="Freeform 367"/>
              <p:cNvSpPr>
                <a:spLocks/>
              </p:cNvSpPr>
              <p:nvPr/>
            </p:nvSpPr>
            <p:spPr bwMode="auto">
              <a:xfrm>
                <a:off x="6666" y="3205"/>
                <a:ext cx="2" cy="5"/>
              </a:xfrm>
              <a:custGeom>
                <a:avLst/>
                <a:gdLst>
                  <a:gd name="T0" fmla="*/ 0 w 2"/>
                  <a:gd name="T1" fmla="*/ 0 h 5"/>
                  <a:gd name="T2" fmla="*/ 2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5"/>
                    </a:lnTo>
                    <a:lnTo>
                      <a:pt x="2"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5" name="Rectangle 368"/>
              <p:cNvSpPr>
                <a:spLocks noChangeArrowheads="1"/>
              </p:cNvSpPr>
              <p:nvPr/>
            </p:nvSpPr>
            <p:spPr bwMode="auto">
              <a:xfrm>
                <a:off x="6943" y="2776"/>
                <a:ext cx="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6" name="Oval 369"/>
              <p:cNvSpPr>
                <a:spLocks noChangeArrowheads="1"/>
              </p:cNvSpPr>
              <p:nvPr/>
            </p:nvSpPr>
            <p:spPr bwMode="auto">
              <a:xfrm>
                <a:off x="6047" y="225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7" name="Freeform 370"/>
              <p:cNvSpPr>
                <a:spLocks/>
              </p:cNvSpPr>
              <p:nvPr/>
            </p:nvSpPr>
            <p:spPr bwMode="auto">
              <a:xfrm>
                <a:off x="6882" y="275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8" name="Freeform 371"/>
              <p:cNvSpPr>
                <a:spLocks/>
              </p:cNvSpPr>
              <p:nvPr/>
            </p:nvSpPr>
            <p:spPr bwMode="auto">
              <a:xfrm>
                <a:off x="6894" y="275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9" name="Freeform 372"/>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0" name="Freeform 373"/>
              <p:cNvSpPr>
                <a:spLocks/>
              </p:cNvSpPr>
              <p:nvPr/>
            </p:nvSpPr>
            <p:spPr bwMode="auto">
              <a:xfrm>
                <a:off x="6879" y="2710"/>
                <a:ext cx="162" cy="130"/>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1" name="Freeform 374"/>
              <p:cNvSpPr>
                <a:spLocks/>
              </p:cNvSpPr>
              <p:nvPr/>
            </p:nvSpPr>
            <p:spPr bwMode="auto">
              <a:xfrm>
                <a:off x="6047" y="225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2" name="Freeform 375"/>
              <p:cNvSpPr>
                <a:spLocks/>
              </p:cNvSpPr>
              <p:nvPr/>
            </p:nvSpPr>
            <p:spPr bwMode="auto">
              <a:xfrm>
                <a:off x="6882" y="2736"/>
                <a:ext cx="2" cy="5"/>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3" name="Freeform 376"/>
              <p:cNvSpPr>
                <a:spLocks/>
              </p:cNvSpPr>
              <p:nvPr/>
            </p:nvSpPr>
            <p:spPr bwMode="auto">
              <a:xfrm>
                <a:off x="6891" y="271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4" name="Freeform 377"/>
              <p:cNvSpPr>
                <a:spLocks/>
              </p:cNvSpPr>
              <p:nvPr/>
            </p:nvSpPr>
            <p:spPr bwMode="auto">
              <a:xfrm>
                <a:off x="6047" y="2252"/>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5" name="Freeform 378"/>
              <p:cNvSpPr>
                <a:spLocks/>
              </p:cNvSpPr>
              <p:nvPr/>
            </p:nvSpPr>
            <p:spPr bwMode="auto">
              <a:xfrm>
                <a:off x="6047" y="2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6" name="Freeform 379"/>
              <p:cNvSpPr>
                <a:spLocks/>
              </p:cNvSpPr>
              <p:nvPr/>
            </p:nvSpPr>
            <p:spPr bwMode="auto">
              <a:xfrm>
                <a:off x="6882" y="2741"/>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7" name="Freeform 380"/>
              <p:cNvSpPr>
                <a:spLocks/>
              </p:cNvSpPr>
              <p:nvPr/>
            </p:nvSpPr>
            <p:spPr bwMode="auto">
              <a:xfrm>
                <a:off x="6884" y="2745"/>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8" name="Oval 381"/>
              <p:cNvSpPr>
                <a:spLocks noChangeArrowheads="1"/>
              </p:cNvSpPr>
              <p:nvPr/>
            </p:nvSpPr>
            <p:spPr bwMode="auto">
              <a:xfrm>
                <a:off x="6531" y="2478"/>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9" name="Freeform 382"/>
              <p:cNvSpPr>
                <a:spLocks/>
              </p:cNvSpPr>
              <p:nvPr/>
            </p:nvSpPr>
            <p:spPr bwMode="auto">
              <a:xfrm>
                <a:off x="6879" y="2741"/>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0" name="Freeform 383"/>
              <p:cNvSpPr>
                <a:spLocks/>
              </p:cNvSpPr>
              <p:nvPr/>
            </p:nvSpPr>
            <p:spPr bwMode="auto">
              <a:xfrm>
                <a:off x="6967" y="2788"/>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1" name="Freeform 384"/>
              <p:cNvSpPr>
                <a:spLocks/>
              </p:cNvSpPr>
              <p:nvPr/>
            </p:nvSpPr>
            <p:spPr bwMode="auto">
              <a:xfrm>
                <a:off x="6960"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2" name="Freeform 385"/>
              <p:cNvSpPr>
                <a:spLocks/>
              </p:cNvSpPr>
              <p:nvPr/>
            </p:nvSpPr>
            <p:spPr bwMode="auto">
              <a:xfrm>
                <a:off x="6967" y="278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3" name="Freeform 386"/>
              <p:cNvSpPr>
                <a:spLocks/>
              </p:cNvSpPr>
              <p:nvPr/>
            </p:nvSpPr>
            <p:spPr bwMode="auto">
              <a:xfrm>
                <a:off x="6979" y="2790"/>
                <a:ext cx="2" cy="5"/>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4" name="Freeform 387"/>
              <p:cNvSpPr>
                <a:spLocks/>
              </p:cNvSpPr>
              <p:nvPr/>
            </p:nvSpPr>
            <p:spPr bwMode="auto">
              <a:xfrm>
                <a:off x="6528" y="2478"/>
                <a:ext cx="3"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5" name="Freeform 388"/>
              <p:cNvSpPr>
                <a:spLocks/>
              </p:cNvSpPr>
              <p:nvPr/>
            </p:nvSpPr>
            <p:spPr bwMode="auto">
              <a:xfrm>
                <a:off x="6526" y="280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6" name="Freeform 389"/>
              <p:cNvSpPr>
                <a:spLocks/>
              </p:cNvSpPr>
              <p:nvPr/>
            </p:nvSpPr>
            <p:spPr bwMode="auto">
              <a:xfrm>
                <a:off x="6955" y="27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7" name="Freeform 390"/>
              <p:cNvSpPr>
                <a:spLocks/>
              </p:cNvSpPr>
              <p:nvPr/>
            </p:nvSpPr>
            <p:spPr bwMode="auto">
              <a:xfrm>
                <a:off x="6047" y="22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8" name="Rectangle 391"/>
              <p:cNvSpPr>
                <a:spLocks noChangeArrowheads="1"/>
              </p:cNvSpPr>
              <p:nvPr/>
            </p:nvSpPr>
            <p:spPr bwMode="auto">
              <a:xfrm>
                <a:off x="6047" y="225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9" name="Freeform 392"/>
              <p:cNvSpPr>
                <a:spLocks/>
              </p:cNvSpPr>
              <p:nvPr/>
            </p:nvSpPr>
            <p:spPr bwMode="auto">
              <a:xfrm>
                <a:off x="6946" y="272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0" name="Freeform 393"/>
              <p:cNvSpPr>
                <a:spLocks/>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1" name="Freeform 394"/>
              <p:cNvSpPr>
                <a:spLocks/>
              </p:cNvSpPr>
              <p:nvPr/>
            </p:nvSpPr>
            <p:spPr bwMode="auto">
              <a:xfrm>
                <a:off x="692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2" name="Freeform 395"/>
              <p:cNvSpPr>
                <a:spLocks/>
              </p:cNvSpPr>
              <p:nvPr/>
            </p:nvSpPr>
            <p:spPr bwMode="auto">
              <a:xfrm>
                <a:off x="6277" y="2686"/>
                <a:ext cx="21" cy="14"/>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3" name="Freeform 396"/>
              <p:cNvSpPr>
                <a:spLocks/>
              </p:cNvSpPr>
              <p:nvPr/>
            </p:nvSpPr>
            <p:spPr bwMode="auto">
              <a:xfrm>
                <a:off x="6073" y="2527"/>
                <a:ext cx="5" cy="7"/>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4" name="Freeform 397"/>
              <p:cNvSpPr>
                <a:spLocks/>
              </p:cNvSpPr>
              <p:nvPr/>
            </p:nvSpPr>
            <p:spPr bwMode="auto">
              <a:xfrm>
                <a:off x="6059" y="2345"/>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5" name="Freeform 398"/>
              <p:cNvSpPr>
                <a:spLocks/>
              </p:cNvSpPr>
              <p:nvPr/>
            </p:nvSpPr>
            <p:spPr bwMode="auto">
              <a:xfrm>
                <a:off x="6116" y="2558"/>
                <a:ext cx="14" cy="7"/>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6" name="Freeform 399"/>
              <p:cNvSpPr>
                <a:spLocks/>
              </p:cNvSpPr>
              <p:nvPr/>
            </p:nvSpPr>
            <p:spPr bwMode="auto">
              <a:xfrm>
                <a:off x="6040" y="2271"/>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7" name="Freeform 400"/>
              <p:cNvSpPr>
                <a:spLocks/>
              </p:cNvSpPr>
              <p:nvPr/>
            </p:nvSpPr>
            <p:spPr bwMode="auto">
              <a:xfrm>
                <a:off x="6040" y="2286"/>
                <a:ext cx="5"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8" name="Freeform 401"/>
              <p:cNvSpPr>
                <a:spLocks/>
              </p:cNvSpPr>
              <p:nvPr/>
            </p:nvSpPr>
            <p:spPr bwMode="auto">
              <a:xfrm>
                <a:off x="6052" y="2340"/>
                <a:ext cx="4" cy="10"/>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9" name="Freeform 402"/>
              <p:cNvSpPr>
                <a:spLocks/>
              </p:cNvSpPr>
              <p:nvPr/>
            </p:nvSpPr>
            <p:spPr bwMode="auto">
              <a:xfrm>
                <a:off x="6040" y="2278"/>
                <a:ext cx="9"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0" name="Freeform 403"/>
              <p:cNvSpPr>
                <a:spLocks/>
              </p:cNvSpPr>
              <p:nvPr/>
            </p:nvSpPr>
            <p:spPr bwMode="auto">
              <a:xfrm>
                <a:off x="6045" y="228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1" name="Freeform 404"/>
              <p:cNvSpPr>
                <a:spLocks/>
              </p:cNvSpPr>
              <p:nvPr/>
            </p:nvSpPr>
            <p:spPr bwMode="auto">
              <a:xfrm>
                <a:off x="6322" y="273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2" name="Freeform 405"/>
              <p:cNvSpPr>
                <a:spLocks/>
              </p:cNvSpPr>
              <p:nvPr/>
            </p:nvSpPr>
            <p:spPr bwMode="auto">
              <a:xfrm>
                <a:off x="6222" y="2636"/>
                <a:ext cx="7" cy="7"/>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sp>
          <p:nvSpPr>
            <p:cNvPr id="7" name="Freeform 407"/>
            <p:cNvSpPr>
              <a:spLocks/>
            </p:cNvSpPr>
            <p:nvPr/>
          </p:nvSpPr>
          <p:spPr bwMode="auto">
            <a:xfrm>
              <a:off x="10033000" y="4324350"/>
              <a:ext cx="6350" cy="7938"/>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8" name="Freeform 408"/>
            <p:cNvSpPr>
              <a:spLocks/>
            </p:cNvSpPr>
            <p:nvPr/>
          </p:nvSpPr>
          <p:spPr bwMode="auto">
            <a:xfrm>
              <a:off x="10013950" y="4297363"/>
              <a:ext cx="19050" cy="26988"/>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9" name="Freeform 409"/>
            <p:cNvSpPr>
              <a:spLocks/>
            </p:cNvSpPr>
            <p:nvPr/>
          </p:nvSpPr>
          <p:spPr bwMode="auto">
            <a:xfrm>
              <a:off x="10148888" y="5287963"/>
              <a:ext cx="3175" cy="7938"/>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0" name="Freeform 410"/>
            <p:cNvSpPr>
              <a:spLocks/>
            </p:cNvSpPr>
            <p:nvPr/>
          </p:nvSpPr>
          <p:spPr bwMode="auto">
            <a:xfrm>
              <a:off x="9882188" y="38877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1" name="Freeform 411"/>
            <p:cNvSpPr>
              <a:spLocks/>
            </p:cNvSpPr>
            <p:nvPr/>
          </p:nvSpPr>
          <p:spPr bwMode="auto">
            <a:xfrm>
              <a:off x="10514013" y="52530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2" name="Freeform 412"/>
            <p:cNvSpPr>
              <a:spLocks/>
            </p:cNvSpPr>
            <p:nvPr/>
          </p:nvSpPr>
          <p:spPr bwMode="auto">
            <a:xfrm>
              <a:off x="10280650" y="5222875"/>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3" name="Freeform 413"/>
            <p:cNvSpPr>
              <a:spLocks/>
            </p:cNvSpPr>
            <p:nvPr/>
          </p:nvSpPr>
          <p:spPr bwMode="auto">
            <a:xfrm>
              <a:off x="10401300" y="5216525"/>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4" name="Freeform 414"/>
            <p:cNvSpPr>
              <a:spLocks/>
            </p:cNvSpPr>
            <p:nvPr/>
          </p:nvSpPr>
          <p:spPr bwMode="auto">
            <a:xfrm>
              <a:off x="9756775" y="3429000"/>
              <a:ext cx="4762" cy="14288"/>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5" name="Freeform 415"/>
            <p:cNvSpPr>
              <a:spLocks/>
            </p:cNvSpPr>
            <p:nvPr/>
          </p:nvSpPr>
          <p:spPr bwMode="auto">
            <a:xfrm>
              <a:off x="10171113" y="5291138"/>
              <a:ext cx="4762" cy="476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6" name="Freeform 416"/>
            <p:cNvSpPr>
              <a:spLocks/>
            </p:cNvSpPr>
            <p:nvPr/>
          </p:nvSpPr>
          <p:spPr bwMode="auto">
            <a:xfrm>
              <a:off x="10461625" y="527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7" name="Freeform 417"/>
            <p:cNvSpPr>
              <a:spLocks/>
            </p:cNvSpPr>
            <p:nvPr/>
          </p:nvSpPr>
          <p:spPr bwMode="auto">
            <a:xfrm>
              <a:off x="10502900" y="52689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8" name="Freeform 418"/>
            <p:cNvSpPr>
              <a:spLocks/>
            </p:cNvSpPr>
            <p:nvPr/>
          </p:nvSpPr>
          <p:spPr bwMode="auto">
            <a:xfrm>
              <a:off x="9817100" y="31353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19" name="Freeform 419"/>
            <p:cNvSpPr>
              <a:spLocks/>
            </p:cNvSpPr>
            <p:nvPr/>
          </p:nvSpPr>
          <p:spPr bwMode="auto">
            <a:xfrm>
              <a:off x="10104438" y="51863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0" name="Freeform 420"/>
            <p:cNvSpPr>
              <a:spLocks/>
            </p:cNvSpPr>
            <p:nvPr/>
          </p:nvSpPr>
          <p:spPr bwMode="auto">
            <a:xfrm>
              <a:off x="9874250" y="30718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1" name="Freeform 421"/>
            <p:cNvSpPr>
              <a:spLocks/>
            </p:cNvSpPr>
            <p:nvPr/>
          </p:nvSpPr>
          <p:spPr bwMode="auto">
            <a:xfrm>
              <a:off x="9786938" y="3074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2" name="Rectangle 422"/>
            <p:cNvSpPr>
              <a:spLocks noChangeArrowheads="1"/>
            </p:cNvSpPr>
            <p:nvPr/>
          </p:nvSpPr>
          <p:spPr bwMode="auto">
            <a:xfrm>
              <a:off x="9813925" y="3135313"/>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3" name="Freeform 423"/>
            <p:cNvSpPr>
              <a:spLocks/>
            </p:cNvSpPr>
            <p:nvPr/>
          </p:nvSpPr>
          <p:spPr bwMode="auto">
            <a:xfrm>
              <a:off x="9813925" y="31353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4" name="Freeform 424"/>
            <p:cNvSpPr>
              <a:spLocks/>
            </p:cNvSpPr>
            <p:nvPr/>
          </p:nvSpPr>
          <p:spPr bwMode="auto">
            <a:xfrm>
              <a:off x="9813925" y="3135313"/>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5" name="Freeform 425"/>
            <p:cNvSpPr>
              <a:spLocks/>
            </p:cNvSpPr>
            <p:nvPr/>
          </p:nvSpPr>
          <p:spPr bwMode="auto">
            <a:xfrm>
              <a:off x="9893300" y="4184650"/>
              <a:ext cx="11112" cy="11113"/>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6" name="Freeform 426"/>
            <p:cNvSpPr>
              <a:spLocks/>
            </p:cNvSpPr>
            <p:nvPr/>
          </p:nvSpPr>
          <p:spPr bwMode="auto">
            <a:xfrm>
              <a:off x="10017125" y="4764088"/>
              <a:ext cx="3175"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7" name="Freeform 427"/>
            <p:cNvSpPr>
              <a:spLocks/>
            </p:cNvSpPr>
            <p:nvPr/>
          </p:nvSpPr>
          <p:spPr bwMode="auto">
            <a:xfrm>
              <a:off x="10028238" y="4752975"/>
              <a:ext cx="7937" cy="4763"/>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8" name="Freeform 428"/>
            <p:cNvSpPr>
              <a:spLocks/>
            </p:cNvSpPr>
            <p:nvPr/>
          </p:nvSpPr>
          <p:spPr bwMode="auto">
            <a:xfrm>
              <a:off x="10013950" y="4752975"/>
              <a:ext cx="19050" cy="7938"/>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29" name="Freeform 429"/>
            <p:cNvSpPr>
              <a:spLocks/>
            </p:cNvSpPr>
            <p:nvPr/>
          </p:nvSpPr>
          <p:spPr bwMode="auto">
            <a:xfrm>
              <a:off x="10099675" y="4719638"/>
              <a:ext cx="7937" cy="1111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0" name="Freeform 430"/>
            <p:cNvSpPr>
              <a:spLocks/>
            </p:cNvSpPr>
            <p:nvPr/>
          </p:nvSpPr>
          <p:spPr bwMode="auto">
            <a:xfrm>
              <a:off x="10110788" y="4745038"/>
              <a:ext cx="7937" cy="30163"/>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1" name="Freeform 431"/>
            <p:cNvSpPr>
              <a:spLocks/>
            </p:cNvSpPr>
            <p:nvPr/>
          </p:nvSpPr>
          <p:spPr bwMode="auto">
            <a:xfrm>
              <a:off x="10107613" y="4722813"/>
              <a:ext cx="3175" cy="476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2" name="Freeform 432"/>
            <p:cNvSpPr>
              <a:spLocks/>
            </p:cNvSpPr>
            <p:nvPr/>
          </p:nvSpPr>
          <p:spPr bwMode="auto">
            <a:xfrm>
              <a:off x="10110788" y="4711700"/>
              <a:ext cx="12700" cy="22225"/>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3" name="Freeform 433"/>
            <p:cNvSpPr>
              <a:spLocks/>
            </p:cNvSpPr>
            <p:nvPr/>
          </p:nvSpPr>
          <p:spPr bwMode="auto">
            <a:xfrm>
              <a:off x="10025063" y="4752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4" name="Freeform 434"/>
            <p:cNvSpPr>
              <a:spLocks noEditPoints="1"/>
            </p:cNvSpPr>
            <p:nvPr/>
          </p:nvSpPr>
          <p:spPr bwMode="auto">
            <a:xfrm>
              <a:off x="10077450" y="5054600"/>
              <a:ext cx="681037" cy="258763"/>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5" name="Freeform 435"/>
            <p:cNvSpPr>
              <a:spLocks/>
            </p:cNvSpPr>
            <p:nvPr/>
          </p:nvSpPr>
          <p:spPr bwMode="auto">
            <a:xfrm>
              <a:off x="10025063" y="4881563"/>
              <a:ext cx="7937"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6" name="Freeform 436"/>
            <p:cNvSpPr>
              <a:spLocks noEditPoints="1"/>
            </p:cNvSpPr>
            <p:nvPr/>
          </p:nvSpPr>
          <p:spPr bwMode="auto">
            <a:xfrm>
              <a:off x="9531350" y="2778125"/>
              <a:ext cx="1528762" cy="2152650"/>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7" name="Freeform 437"/>
            <p:cNvSpPr>
              <a:spLocks/>
            </p:cNvSpPr>
            <p:nvPr/>
          </p:nvSpPr>
          <p:spPr bwMode="auto">
            <a:xfrm>
              <a:off x="9994900" y="4794250"/>
              <a:ext cx="7937" cy="476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8" name="Freeform 438"/>
            <p:cNvSpPr>
              <a:spLocks/>
            </p:cNvSpPr>
            <p:nvPr/>
          </p:nvSpPr>
          <p:spPr bwMode="auto">
            <a:xfrm>
              <a:off x="10002838" y="4794250"/>
              <a:ext cx="6350" cy="7938"/>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39" name="Freeform 439"/>
            <p:cNvSpPr>
              <a:spLocks/>
            </p:cNvSpPr>
            <p:nvPr/>
          </p:nvSpPr>
          <p:spPr bwMode="auto">
            <a:xfrm>
              <a:off x="10387013" y="4486275"/>
              <a:ext cx="6350" cy="317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0" name="Freeform 440"/>
            <p:cNvSpPr>
              <a:spLocks/>
            </p:cNvSpPr>
            <p:nvPr/>
          </p:nvSpPr>
          <p:spPr bwMode="auto">
            <a:xfrm>
              <a:off x="10431463" y="4527550"/>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1" name="Freeform 441"/>
            <p:cNvSpPr>
              <a:spLocks/>
            </p:cNvSpPr>
            <p:nvPr/>
          </p:nvSpPr>
          <p:spPr bwMode="auto">
            <a:xfrm>
              <a:off x="10055225" y="3929063"/>
              <a:ext cx="3175" cy="7938"/>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2" name="Freeform 442"/>
            <p:cNvSpPr>
              <a:spLocks/>
            </p:cNvSpPr>
            <p:nvPr/>
          </p:nvSpPr>
          <p:spPr bwMode="auto">
            <a:xfrm>
              <a:off x="10272713" y="4711700"/>
              <a:ext cx="476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3" name="Freeform 443"/>
            <p:cNvSpPr>
              <a:spLocks/>
            </p:cNvSpPr>
            <p:nvPr/>
          </p:nvSpPr>
          <p:spPr bwMode="auto">
            <a:xfrm>
              <a:off x="10269538" y="4673600"/>
              <a:ext cx="7937" cy="476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4" name="Freeform 444"/>
            <p:cNvSpPr>
              <a:spLocks/>
            </p:cNvSpPr>
            <p:nvPr/>
          </p:nvSpPr>
          <p:spPr bwMode="auto">
            <a:xfrm>
              <a:off x="10266363" y="4662488"/>
              <a:ext cx="3175" cy="476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5" name="Freeform 445"/>
            <p:cNvSpPr>
              <a:spLocks/>
            </p:cNvSpPr>
            <p:nvPr/>
          </p:nvSpPr>
          <p:spPr bwMode="auto">
            <a:xfrm>
              <a:off x="10261600" y="4708525"/>
              <a:ext cx="7937"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6" name="Freeform 446"/>
            <p:cNvSpPr>
              <a:spLocks/>
            </p:cNvSpPr>
            <p:nvPr/>
          </p:nvSpPr>
          <p:spPr bwMode="auto">
            <a:xfrm>
              <a:off x="10220325" y="4818063"/>
              <a:ext cx="7937"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7" name="Freeform 447"/>
            <p:cNvSpPr>
              <a:spLocks/>
            </p:cNvSpPr>
            <p:nvPr/>
          </p:nvSpPr>
          <p:spPr bwMode="auto">
            <a:xfrm>
              <a:off x="10118725" y="4005263"/>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8" name="Freeform 448"/>
            <p:cNvSpPr>
              <a:spLocks/>
            </p:cNvSpPr>
            <p:nvPr/>
          </p:nvSpPr>
          <p:spPr bwMode="auto">
            <a:xfrm>
              <a:off x="10255250" y="4745038"/>
              <a:ext cx="6350"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49" name="Freeform 449"/>
            <p:cNvSpPr>
              <a:spLocks/>
            </p:cNvSpPr>
            <p:nvPr/>
          </p:nvSpPr>
          <p:spPr bwMode="auto">
            <a:xfrm>
              <a:off x="10220325" y="4810125"/>
              <a:ext cx="11112"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0" name="Freeform 450"/>
            <p:cNvSpPr>
              <a:spLocks/>
            </p:cNvSpPr>
            <p:nvPr/>
          </p:nvSpPr>
          <p:spPr bwMode="auto">
            <a:xfrm>
              <a:off x="10261600" y="4741863"/>
              <a:ext cx="476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1" name="Freeform 451"/>
            <p:cNvSpPr>
              <a:spLocks/>
            </p:cNvSpPr>
            <p:nvPr/>
          </p:nvSpPr>
          <p:spPr bwMode="auto">
            <a:xfrm>
              <a:off x="10258425" y="4730750"/>
              <a:ext cx="7937"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sp>
          <p:nvSpPr>
            <p:cNvPr id="52" name="Freeform 452"/>
            <p:cNvSpPr>
              <a:spLocks/>
            </p:cNvSpPr>
            <p:nvPr/>
          </p:nvSpPr>
          <p:spPr bwMode="auto">
            <a:xfrm>
              <a:off x="10258425" y="4738688"/>
              <a:ext cx="14287" cy="3175"/>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npin heiti" charset="-122"/>
                <a:ea typeface="inpin heiti" charset="-122"/>
              </a:endParaRPr>
            </a:p>
          </p:txBody>
        </p:sp>
      </p:grpSp>
      <p:grpSp>
        <p:nvGrpSpPr>
          <p:cNvPr id="453" name="组合 25"/>
          <p:cNvGrpSpPr/>
          <p:nvPr/>
        </p:nvGrpSpPr>
        <p:grpSpPr>
          <a:xfrm>
            <a:off x="102892" y="5147185"/>
            <a:ext cx="1734944" cy="1308098"/>
            <a:chOff x="4735513" y="1379538"/>
            <a:chExt cx="976313" cy="830263"/>
          </a:xfrm>
          <a:solidFill>
            <a:schemeClr val="accent2"/>
          </a:solidFill>
        </p:grpSpPr>
        <p:sp>
          <p:nvSpPr>
            <p:cNvPr id="454"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55"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56"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57"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58"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59"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460" name="Freeform 123"/>
          <p:cNvSpPr>
            <a:spLocks noEditPoints="1"/>
          </p:cNvSpPr>
          <p:nvPr/>
        </p:nvSpPr>
        <p:spPr bwMode="auto">
          <a:xfrm>
            <a:off x="1731830" y="4064250"/>
            <a:ext cx="1779751" cy="996679"/>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solidFill>
            <a:schemeClr val="accent2"/>
          </a:solid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nvGrpSpPr>
          <p:cNvPr id="461" name="组合 52"/>
          <p:cNvGrpSpPr/>
          <p:nvPr/>
        </p:nvGrpSpPr>
        <p:grpSpPr>
          <a:xfrm>
            <a:off x="2440090" y="5278857"/>
            <a:ext cx="1586000" cy="1134170"/>
            <a:chOff x="7764463" y="536575"/>
            <a:chExt cx="1300163" cy="1173163"/>
          </a:xfrm>
          <a:solidFill>
            <a:schemeClr val="accent2"/>
          </a:solidFill>
        </p:grpSpPr>
        <p:sp>
          <p:nvSpPr>
            <p:cNvPr id="462"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63"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64"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65"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66"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67"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68"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69"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70"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Tree>
    <p:extLst>
      <p:ext uri="{BB962C8B-B14F-4D97-AF65-F5344CB8AC3E}">
        <p14:creationId xmlns:p14="http://schemas.microsoft.com/office/powerpoint/2010/main" val="38065957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6" name="组合 25"/>
          <p:cNvGrpSpPr/>
          <p:nvPr/>
        </p:nvGrpSpPr>
        <p:grpSpPr>
          <a:xfrm>
            <a:off x="143339" y="184075"/>
            <a:ext cx="1670640" cy="1420723"/>
            <a:chOff x="4735513" y="1379538"/>
            <a:chExt cx="976313" cy="830263"/>
          </a:xfrm>
          <a:solidFill>
            <a:schemeClr val="accent2"/>
          </a:solidFill>
        </p:grpSpPr>
        <p:sp>
          <p:nvSpPr>
            <p:cNvPr id="27"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9"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文本框 33"/>
          <p:cNvSpPr txBox="1"/>
          <p:nvPr/>
        </p:nvSpPr>
        <p:spPr>
          <a:xfrm>
            <a:off x="2961565" y="1700808"/>
            <a:ext cx="4848030" cy="2616097"/>
          </a:xfrm>
          <a:prstGeom prst="rect">
            <a:avLst/>
          </a:prstGeom>
          <a:noFill/>
        </p:spPr>
        <p:txBody>
          <a:bodyPr wrap="square" lIns="121917" tIns="60958" rIns="121917" bIns="60958" rtlCol="0">
            <a:spAutoFit/>
          </a:bodyPr>
          <a:lstStyle/>
          <a:p>
            <a:pPr algn="just">
              <a:lnSpc>
                <a:spcPct val="150000"/>
              </a:lnSpc>
            </a:pPr>
            <a:r>
              <a:rPr lang="vi-VN" altLang="zh-CN" sz="2700" b="1" i="1" dirty="0">
                <a:solidFill>
                  <a:srgbClr val="FFFF00"/>
                </a:solidFill>
                <a:latin typeface="Arial" pitchFamily="34" charset="0"/>
                <a:ea typeface="inpin heiti" charset="-122"/>
                <a:cs typeface="Arial" pitchFamily="34" charset="0"/>
              </a:rPr>
              <a:t>Mắt trẻ con sáng lắm</a:t>
            </a:r>
          </a:p>
          <a:p>
            <a:pPr algn="just">
              <a:lnSpc>
                <a:spcPct val="150000"/>
              </a:lnSpc>
            </a:pPr>
            <a:r>
              <a:rPr lang="vi-VN" altLang="zh-CN" sz="2700" b="1" i="1" dirty="0">
                <a:solidFill>
                  <a:srgbClr val="FFFF00"/>
                </a:solidFill>
                <a:latin typeface="Arial" pitchFamily="34" charset="0"/>
                <a:ea typeface="inpin heiti" charset="-122"/>
                <a:cs typeface="Arial" pitchFamily="34" charset="0"/>
              </a:rPr>
              <a:t>Nhưng chưa thấy gì đâu</a:t>
            </a:r>
          </a:p>
          <a:p>
            <a:pPr algn="just">
              <a:lnSpc>
                <a:spcPct val="150000"/>
              </a:lnSpc>
            </a:pPr>
            <a:r>
              <a:rPr lang="vi-VN" altLang="zh-CN" sz="2700" b="1" i="1" dirty="0">
                <a:solidFill>
                  <a:srgbClr val="FFFF00"/>
                </a:solidFill>
                <a:latin typeface="Arial" pitchFamily="34" charset="0"/>
                <a:ea typeface="inpin heiti" charset="-122"/>
                <a:cs typeface="Arial" pitchFamily="34" charset="0"/>
              </a:rPr>
              <a:t>Mặt trời mới nhô cao</a:t>
            </a:r>
          </a:p>
          <a:p>
            <a:pPr algn="just">
              <a:lnSpc>
                <a:spcPct val="150000"/>
              </a:lnSpc>
            </a:pPr>
            <a:r>
              <a:rPr lang="vi-VN" altLang="zh-CN" sz="2700" b="1" i="1" dirty="0">
                <a:solidFill>
                  <a:srgbClr val="FFFF00"/>
                </a:solidFill>
                <a:latin typeface="Arial" pitchFamily="34" charset="0"/>
                <a:ea typeface="inpin heiti" charset="-122"/>
                <a:cs typeface="Arial" pitchFamily="34" charset="0"/>
              </a:rPr>
              <a:t>Cho trẻ con nhìn rõ.</a:t>
            </a:r>
            <a:endParaRPr lang="zh-CN" altLang="en-US" sz="2700" b="1" i="1" dirty="0">
              <a:solidFill>
                <a:srgbClr val="FFFF00"/>
              </a:solidFill>
              <a:latin typeface="Arial" pitchFamily="34" charset="0"/>
              <a:ea typeface="inpin heiti" charset="-122"/>
              <a:cs typeface="Arial" pitchFamily="34" charset="0"/>
            </a:endParaRPr>
          </a:p>
        </p:txBody>
      </p:sp>
      <p:grpSp>
        <p:nvGrpSpPr>
          <p:cNvPr id="53" name="组合 52"/>
          <p:cNvGrpSpPr/>
          <p:nvPr/>
        </p:nvGrpSpPr>
        <p:grpSpPr>
          <a:xfrm>
            <a:off x="10394066" y="140079"/>
            <a:ext cx="1675932" cy="1512227"/>
            <a:chOff x="7764463" y="536575"/>
            <a:chExt cx="1300163" cy="1173163"/>
          </a:xfrm>
          <a:solidFill>
            <a:schemeClr val="accent2"/>
          </a:solidFill>
        </p:grpSpPr>
        <p:sp>
          <p:nvSpPr>
            <p:cNvPr id="54"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5"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6"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7"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8"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9"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0"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1"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2"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63" name="组合 62"/>
          <p:cNvGrpSpPr/>
          <p:nvPr/>
        </p:nvGrpSpPr>
        <p:grpSpPr>
          <a:xfrm>
            <a:off x="10394066" y="5858407"/>
            <a:ext cx="1648263" cy="861423"/>
            <a:chOff x="10112283" y="4643438"/>
            <a:chExt cx="1403350" cy="733425"/>
          </a:xfrm>
          <a:solidFill>
            <a:schemeClr val="accent2"/>
          </a:solidFill>
        </p:grpSpPr>
        <p:sp>
          <p:nvSpPr>
            <p:cNvPr id="64"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5"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6"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7"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8"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9"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0"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1"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72" name="组合 71"/>
          <p:cNvGrpSpPr/>
          <p:nvPr/>
        </p:nvGrpSpPr>
        <p:grpSpPr>
          <a:xfrm>
            <a:off x="143339" y="5658749"/>
            <a:ext cx="1616960" cy="1130625"/>
            <a:chOff x="3136900" y="5457825"/>
            <a:chExt cx="1235075" cy="863600"/>
          </a:xfrm>
          <a:solidFill>
            <a:schemeClr val="accent2"/>
          </a:solidFill>
        </p:grpSpPr>
        <p:sp>
          <p:nvSpPr>
            <p:cNvPr id="73"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4"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5"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6"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77"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Nghĩa của từ</a:t>
            </a:r>
            <a:endParaRPr lang="zh-CN" altLang="en-US" sz="4300" b="1" dirty="0">
              <a:solidFill>
                <a:srgbClr val="FFFFFF"/>
              </a:solidFill>
              <a:latin typeface="Arial" pitchFamily="34" charset="0"/>
              <a:ea typeface="inpin heiti" charset="-122"/>
              <a:cs typeface="Arial" pitchFamily="34" charset="0"/>
            </a:endParaRPr>
          </a:p>
        </p:txBody>
      </p:sp>
      <p:sp>
        <p:nvSpPr>
          <p:cNvPr id="2" name="TextBox 1"/>
          <p:cNvSpPr txBox="1"/>
          <p:nvPr/>
        </p:nvSpPr>
        <p:spPr>
          <a:xfrm>
            <a:off x="1775520" y="1124744"/>
            <a:ext cx="7680853" cy="746354"/>
          </a:xfrm>
          <a:prstGeom prst="rect">
            <a:avLst/>
          </a:prstGeom>
          <a:noFill/>
        </p:spPr>
        <p:txBody>
          <a:bodyPr wrap="square" lIns="121917" tIns="60958" rIns="121917" bIns="60958" rtlCol="0">
            <a:spAutoFit/>
          </a:bodyPr>
          <a:lstStyle/>
          <a:p>
            <a:pPr>
              <a:lnSpc>
                <a:spcPct val="150000"/>
              </a:lnSpc>
            </a:pPr>
            <a:r>
              <a:rPr lang="vi-VN" sz="2700" dirty="0">
                <a:solidFill>
                  <a:srgbClr val="FFFFFF"/>
                </a:solidFill>
              </a:rPr>
              <a:t>1. Đọc đoạn thơ và thực hiện các yêu cầu:</a:t>
            </a:r>
            <a:endParaRPr lang="vi-VN" sz="2700" dirty="0">
              <a:solidFill>
                <a:srgbClr val="FFFFFF"/>
              </a:solidFill>
            </a:endParaRPr>
          </a:p>
        </p:txBody>
      </p:sp>
      <p:sp>
        <p:nvSpPr>
          <p:cNvPr id="3" name="TextBox 2"/>
          <p:cNvSpPr txBox="1"/>
          <p:nvPr/>
        </p:nvSpPr>
        <p:spPr>
          <a:xfrm>
            <a:off x="1871531" y="4197085"/>
            <a:ext cx="8636703" cy="2616097"/>
          </a:xfrm>
          <a:prstGeom prst="rect">
            <a:avLst/>
          </a:prstGeom>
          <a:noFill/>
        </p:spPr>
        <p:txBody>
          <a:bodyPr wrap="square" lIns="121917" tIns="60958" rIns="121917" bIns="60958" rtlCol="0">
            <a:spAutoFit/>
          </a:bodyPr>
          <a:lstStyle/>
          <a:p>
            <a:pPr marL="457189" indent="-457189" algn="just">
              <a:lnSpc>
                <a:spcPct val="150000"/>
              </a:lnSpc>
              <a:buAutoNum type="alphaLcPeriod"/>
            </a:pPr>
            <a:r>
              <a:rPr lang="vi-VN" sz="2700" dirty="0">
                <a:solidFill>
                  <a:srgbClr val="FFFFFF"/>
                </a:solidFill>
              </a:rPr>
              <a:t>Giải thích nghĩa của từ </a:t>
            </a:r>
            <a:r>
              <a:rPr lang="vi-VN" sz="2700" i="1" dirty="0">
                <a:solidFill>
                  <a:srgbClr val="FFFFFF"/>
                </a:solidFill>
              </a:rPr>
              <a:t>nhô</a:t>
            </a:r>
            <a:r>
              <a:rPr lang="vi-VN" sz="2700" dirty="0">
                <a:solidFill>
                  <a:srgbClr val="FFFFFF"/>
                </a:solidFill>
              </a:rPr>
              <a:t>.</a:t>
            </a:r>
          </a:p>
          <a:p>
            <a:pPr marL="457189" indent="-457189" algn="just">
              <a:lnSpc>
                <a:spcPct val="150000"/>
              </a:lnSpc>
              <a:buAutoNum type="alphaLcPeriod"/>
            </a:pPr>
            <a:r>
              <a:rPr lang="vi-VN" sz="2700" dirty="0">
                <a:solidFill>
                  <a:srgbClr val="FFFFFF"/>
                </a:solidFill>
              </a:rPr>
              <a:t>Trong đoạn thơ trên, có thể dùng từ </a:t>
            </a:r>
            <a:r>
              <a:rPr lang="vi-VN" sz="2700" i="1" dirty="0">
                <a:solidFill>
                  <a:srgbClr val="FFFFFF"/>
                </a:solidFill>
              </a:rPr>
              <a:t>lên</a:t>
            </a:r>
            <a:r>
              <a:rPr lang="vi-VN" sz="2700" dirty="0">
                <a:solidFill>
                  <a:srgbClr val="FFFFFF"/>
                </a:solidFill>
              </a:rPr>
              <a:t> thay thế cho từ </a:t>
            </a:r>
            <a:r>
              <a:rPr lang="vi-VN" sz="2700" i="1" dirty="0">
                <a:solidFill>
                  <a:srgbClr val="FFFFFF"/>
                </a:solidFill>
              </a:rPr>
              <a:t>nhô</a:t>
            </a:r>
            <a:r>
              <a:rPr lang="vi-VN" sz="2700" dirty="0">
                <a:solidFill>
                  <a:srgbClr val="FFFFFF"/>
                </a:solidFill>
              </a:rPr>
              <a:t> được không? Hãy chỉ ra sự tinh tế của nhà thơ trong việc sử dụng từ </a:t>
            </a:r>
            <a:r>
              <a:rPr lang="vi-VN" sz="2700" i="1" dirty="0">
                <a:solidFill>
                  <a:srgbClr val="FFFFFF"/>
                </a:solidFill>
              </a:rPr>
              <a:t>nhô</a:t>
            </a:r>
            <a:r>
              <a:rPr lang="vi-VN" sz="2700" dirty="0">
                <a:solidFill>
                  <a:srgbClr val="FFFFFF"/>
                </a:solidFill>
              </a:rPr>
              <a:t>.</a:t>
            </a:r>
            <a:endParaRPr lang="vi-VN" sz="2700" dirty="0">
              <a:solidFill>
                <a:srgbClr val="FFFFFF"/>
              </a:solidFill>
            </a:endParaRPr>
          </a:p>
        </p:txBody>
      </p:sp>
    </p:spTree>
    <p:extLst>
      <p:ext uri="{BB962C8B-B14F-4D97-AF65-F5344CB8AC3E}">
        <p14:creationId xmlns:p14="http://schemas.microsoft.com/office/powerpoint/2010/main" val="51833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43339" y="184075"/>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0" name="组合 52"/>
          <p:cNvGrpSpPr/>
          <p:nvPr/>
        </p:nvGrpSpPr>
        <p:grpSpPr>
          <a:xfrm>
            <a:off x="10394066" y="140079"/>
            <a:ext cx="1675932" cy="1512227"/>
            <a:chOff x="7764463" y="536575"/>
            <a:chExt cx="1300163" cy="1173163"/>
          </a:xfrm>
          <a:solidFill>
            <a:schemeClr val="accent2"/>
          </a:solidFill>
        </p:grpSpPr>
        <p:sp>
          <p:nvSpPr>
            <p:cNvPr id="11"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0" name="组合 62"/>
          <p:cNvGrpSpPr/>
          <p:nvPr/>
        </p:nvGrpSpPr>
        <p:grpSpPr>
          <a:xfrm>
            <a:off x="10394066" y="5858407"/>
            <a:ext cx="1648263" cy="861423"/>
            <a:chOff x="10112283" y="4643438"/>
            <a:chExt cx="1403350" cy="733425"/>
          </a:xfrm>
          <a:solidFill>
            <a:schemeClr val="accent2"/>
          </a:solidFill>
        </p:grpSpPr>
        <p:sp>
          <p:nvSpPr>
            <p:cNvPr id="21"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9" name="组合 71"/>
          <p:cNvGrpSpPr/>
          <p:nvPr/>
        </p:nvGrpSpPr>
        <p:grpSpPr>
          <a:xfrm>
            <a:off x="143339" y="5658749"/>
            <a:ext cx="1616960" cy="1130625"/>
            <a:chOff x="3136900" y="5457825"/>
            <a:chExt cx="1235075" cy="863600"/>
          </a:xfrm>
          <a:solidFill>
            <a:schemeClr val="accent2"/>
          </a:solidFill>
        </p:grpSpPr>
        <p:sp>
          <p:nvSpPr>
            <p:cNvPr id="30"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Nghĩa của từ</a:t>
            </a:r>
            <a:endParaRPr lang="zh-CN" altLang="en-US" sz="4300" b="1" dirty="0">
              <a:solidFill>
                <a:srgbClr val="FFFFFF"/>
              </a:solidFill>
              <a:latin typeface="Arial" pitchFamily="34" charset="0"/>
              <a:ea typeface="inpin heiti" charset="-122"/>
              <a:cs typeface="Arial" pitchFamily="34" charset="0"/>
            </a:endParaRPr>
          </a:p>
        </p:txBody>
      </p:sp>
      <p:sp>
        <p:nvSpPr>
          <p:cNvPr id="36" name="TextBox 35"/>
          <p:cNvSpPr txBox="1"/>
          <p:nvPr/>
        </p:nvSpPr>
        <p:spPr>
          <a:xfrm>
            <a:off x="1295467" y="1796819"/>
            <a:ext cx="9814789" cy="3862592"/>
          </a:xfrm>
          <a:prstGeom prst="rect">
            <a:avLst/>
          </a:prstGeom>
          <a:noFill/>
        </p:spPr>
        <p:txBody>
          <a:bodyPr wrap="square" lIns="121917" tIns="60958" rIns="121917" bIns="60958" rtlCol="0">
            <a:spAutoFit/>
          </a:bodyPr>
          <a:lstStyle/>
          <a:p>
            <a:pPr algn="just">
              <a:lnSpc>
                <a:spcPct val="150000"/>
              </a:lnSpc>
            </a:pPr>
            <a:r>
              <a:rPr lang="fr-FR" sz="2700" b="1" dirty="0">
                <a:solidFill>
                  <a:srgbClr val="FFFF00"/>
                </a:solidFill>
                <a:latin typeface="Arial" pitchFamily="34" charset="0"/>
                <a:cs typeface="Arial" pitchFamily="34" charset="0"/>
              </a:rPr>
              <a:t>a. </a:t>
            </a:r>
            <a:r>
              <a:rPr lang="vi-VN" sz="2700" b="1" dirty="0">
                <a:solidFill>
                  <a:srgbClr val="FFFF00"/>
                </a:solidFill>
                <a:latin typeface="Arial" pitchFamily="34" charset="0"/>
                <a:cs typeface="Arial" pitchFamily="34" charset="0"/>
              </a:rPr>
              <a:t>Nghĩa</a:t>
            </a:r>
            <a:r>
              <a:rPr lang="fr-FR" sz="2700" b="1" dirty="0">
                <a:solidFill>
                  <a:srgbClr val="FFFF00"/>
                </a:solidFill>
                <a:latin typeface="Arial" pitchFamily="34" charset="0"/>
                <a:cs typeface="Arial" pitchFamily="34" charset="0"/>
              </a:rPr>
              <a:t> </a:t>
            </a:r>
            <a:r>
              <a:rPr lang="vi-VN" sz="2700" b="1" dirty="0">
                <a:solidFill>
                  <a:srgbClr val="FFFF00"/>
                </a:solidFill>
                <a:latin typeface="Arial" pitchFamily="34" charset="0"/>
                <a:cs typeface="Arial" pitchFamily="34" charset="0"/>
              </a:rPr>
              <a:t>của</a:t>
            </a:r>
            <a:r>
              <a:rPr lang="fr-FR" sz="2700" b="1" dirty="0">
                <a:solidFill>
                  <a:srgbClr val="FFFF00"/>
                </a:solidFill>
                <a:latin typeface="Arial" pitchFamily="34" charset="0"/>
                <a:cs typeface="Arial" pitchFamily="34" charset="0"/>
              </a:rPr>
              <a:t> </a:t>
            </a:r>
            <a:r>
              <a:rPr lang="vi-VN" sz="2700" b="1" dirty="0">
                <a:solidFill>
                  <a:srgbClr val="FFFF00"/>
                </a:solidFill>
                <a:latin typeface="Arial" pitchFamily="34" charset="0"/>
                <a:cs typeface="Arial" pitchFamily="34" charset="0"/>
              </a:rPr>
              <a:t>từ</a:t>
            </a:r>
            <a:r>
              <a:rPr lang="fr-FR" sz="2700" b="1" dirty="0">
                <a:solidFill>
                  <a:srgbClr val="FFFF00"/>
                </a:solidFill>
                <a:latin typeface="Arial" pitchFamily="34" charset="0"/>
                <a:cs typeface="Arial" pitchFamily="34" charset="0"/>
              </a:rPr>
              <a:t> </a:t>
            </a:r>
            <a:r>
              <a:rPr lang="vi-VN" sz="2700" b="1" i="1" dirty="0">
                <a:solidFill>
                  <a:srgbClr val="FFFF00"/>
                </a:solidFill>
                <a:latin typeface="Arial" pitchFamily="34" charset="0"/>
                <a:cs typeface="Arial" pitchFamily="34" charset="0"/>
              </a:rPr>
              <a:t>nhô</a:t>
            </a:r>
            <a:endParaRPr lang="vi-VN" sz="2700" b="1" dirty="0">
              <a:solidFill>
                <a:srgbClr val="FFFF00"/>
              </a:solidFill>
              <a:latin typeface="Arial" pitchFamily="34" charset="0"/>
              <a:cs typeface="Arial" pitchFamily="34" charset="0"/>
            </a:endParaRPr>
          </a:p>
          <a:p>
            <a:pPr algn="just">
              <a:lnSpc>
                <a:spcPct val="150000"/>
              </a:lnSpc>
            </a:pPr>
            <a:r>
              <a:rPr lang="fr-FR" sz="2700" dirty="0">
                <a:solidFill>
                  <a:srgbClr val="FFFFFF"/>
                </a:solidFill>
                <a:latin typeface="Arial" pitchFamily="34" charset="0"/>
                <a:cs typeface="Arial" pitchFamily="34" charset="0"/>
              </a:rPr>
              <a:t>- </a:t>
            </a:r>
            <a:r>
              <a:rPr lang="vi-VN" sz="2700" b="1" i="1" dirty="0">
                <a:solidFill>
                  <a:srgbClr val="FFFF00"/>
                </a:solidFill>
                <a:latin typeface="Arial" pitchFamily="34" charset="0"/>
                <a:cs typeface="Arial" pitchFamily="34" charset="0"/>
              </a:rPr>
              <a:t>nhô</a:t>
            </a:r>
            <a:r>
              <a:rPr lang="vi-VN" sz="2700" dirty="0">
                <a:solidFill>
                  <a:srgbClr val="FFFFFF"/>
                </a:solidFill>
                <a:latin typeface="Arial" pitchFamily="34" charset="0"/>
                <a:cs typeface="Arial" pitchFamily="34" charset="0"/>
              </a:rPr>
              <a:t> (đt): đưa phần đầu cho vượt hẳn lên phía trên hoặc ra phía trước so với những cái xung quanh</a:t>
            </a:r>
          </a:p>
          <a:p>
            <a:pPr algn="just">
              <a:lnSpc>
                <a:spcPct val="150000"/>
              </a:lnSpc>
            </a:pPr>
            <a:r>
              <a:rPr lang="en-US" sz="2700" dirty="0">
                <a:solidFill>
                  <a:srgbClr val="FFFFFF"/>
                </a:solidFill>
                <a:latin typeface="Arial" pitchFamily="34" charset="0"/>
                <a:cs typeface="Arial" pitchFamily="34" charset="0"/>
                <a:sym typeface="Wingdings"/>
              </a:rPr>
              <a:t></a:t>
            </a:r>
            <a:r>
              <a:rPr lang="fr-FR" sz="2700" dirty="0">
                <a:solidFill>
                  <a:srgbClr val="FFFFFF"/>
                </a:solidFill>
                <a:latin typeface="Arial" pitchFamily="34" charset="0"/>
                <a:cs typeface="Arial" pitchFamily="34" charset="0"/>
              </a:rPr>
              <a:t> </a:t>
            </a:r>
            <a:r>
              <a:rPr lang="vi-VN" sz="2700" b="1" dirty="0">
                <a:solidFill>
                  <a:srgbClr val="FFFF00"/>
                </a:solidFill>
                <a:latin typeface="Arial" pitchFamily="34" charset="0"/>
                <a:cs typeface="Arial" pitchFamily="34" charset="0"/>
              </a:rPr>
              <a:t>mặt trời nhô cao</a:t>
            </a:r>
            <a:r>
              <a:rPr lang="vi-VN" sz="2700" dirty="0">
                <a:solidFill>
                  <a:srgbClr val="FFFFFF"/>
                </a:solidFill>
                <a:latin typeface="Arial" pitchFamily="34" charset="0"/>
                <a:cs typeface="Arial" pitchFamily="34" charset="0"/>
              </a:rPr>
              <a:t>: mặt trời chuyển động lên cao trên bầu trời và có phần đột ngột, vượt lên so với sự vật xung quanh như núi non, cây cối.</a:t>
            </a:r>
            <a:endParaRPr lang="vi-VN" sz="27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93343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43339" y="184075"/>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9" name="组合 52"/>
          <p:cNvGrpSpPr/>
          <p:nvPr/>
        </p:nvGrpSpPr>
        <p:grpSpPr>
          <a:xfrm>
            <a:off x="10394066" y="140079"/>
            <a:ext cx="1675932" cy="1512227"/>
            <a:chOff x="7764463" y="536575"/>
            <a:chExt cx="1300163" cy="1173163"/>
          </a:xfrm>
          <a:solidFill>
            <a:schemeClr val="accent2"/>
          </a:solidFill>
        </p:grpSpPr>
        <p:sp>
          <p:nvSpPr>
            <p:cNvPr id="10"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9" name="组合 62"/>
          <p:cNvGrpSpPr/>
          <p:nvPr/>
        </p:nvGrpSpPr>
        <p:grpSpPr>
          <a:xfrm>
            <a:off x="10394066" y="5858407"/>
            <a:ext cx="1648263" cy="861423"/>
            <a:chOff x="10112283" y="4643438"/>
            <a:chExt cx="1403350" cy="733425"/>
          </a:xfrm>
          <a:solidFill>
            <a:schemeClr val="accent2"/>
          </a:solidFill>
        </p:grpSpPr>
        <p:sp>
          <p:nvSpPr>
            <p:cNvPr id="20"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1"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8" name="组合 71"/>
          <p:cNvGrpSpPr/>
          <p:nvPr/>
        </p:nvGrpSpPr>
        <p:grpSpPr>
          <a:xfrm>
            <a:off x="143339" y="5658749"/>
            <a:ext cx="1616960" cy="1130625"/>
            <a:chOff x="3136900" y="5457825"/>
            <a:chExt cx="1235075" cy="863600"/>
          </a:xfrm>
          <a:solidFill>
            <a:schemeClr val="accent2"/>
          </a:solidFill>
        </p:grpSpPr>
        <p:sp>
          <p:nvSpPr>
            <p:cNvPr id="29"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0"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3"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Nghĩa của từ</a:t>
            </a:r>
            <a:endParaRPr lang="zh-CN" altLang="en-US" sz="4300" b="1" dirty="0">
              <a:solidFill>
                <a:srgbClr val="FFFFFF"/>
              </a:solidFill>
              <a:latin typeface="Arial" pitchFamily="34" charset="0"/>
              <a:ea typeface="inpin heiti" charset="-122"/>
              <a:cs typeface="Arial" pitchFamily="34" charset="0"/>
            </a:endParaRPr>
          </a:p>
        </p:txBody>
      </p:sp>
      <p:sp>
        <p:nvSpPr>
          <p:cNvPr id="34" name="TextBox 33"/>
          <p:cNvSpPr txBox="1"/>
          <p:nvPr/>
        </p:nvSpPr>
        <p:spPr>
          <a:xfrm>
            <a:off x="1295467" y="1892830"/>
            <a:ext cx="9753419" cy="3275060"/>
          </a:xfrm>
          <a:prstGeom prst="rect">
            <a:avLst/>
          </a:prstGeom>
          <a:noFill/>
        </p:spPr>
        <p:txBody>
          <a:bodyPr wrap="square" lIns="121917" tIns="60958" rIns="121917" bIns="60958" rtlCol="0">
            <a:spAutoFit/>
          </a:bodyPr>
          <a:lstStyle/>
          <a:p>
            <a:pPr algn="just">
              <a:lnSpc>
                <a:spcPct val="150000"/>
              </a:lnSpc>
            </a:pPr>
            <a:r>
              <a:rPr lang="fr-FR" sz="2800" dirty="0">
                <a:solidFill>
                  <a:srgbClr val="FFFFFF"/>
                </a:solidFill>
                <a:latin typeface="Arial" pitchFamily="34" charset="0"/>
                <a:cs typeface="Arial" pitchFamily="34" charset="0"/>
              </a:rPr>
              <a:t>b. </a:t>
            </a:r>
            <a:r>
              <a:rPr lang="vi-VN" sz="2800" b="1" i="1" dirty="0">
                <a:solidFill>
                  <a:srgbClr val="FFFF00"/>
                </a:solidFill>
                <a:latin typeface="Arial" pitchFamily="34" charset="0"/>
                <a:cs typeface="Arial" pitchFamily="34" charset="0"/>
              </a:rPr>
              <a:t>Nhô</a:t>
            </a:r>
            <a:r>
              <a:rPr lang="vi-VN" sz="2800" b="1" dirty="0">
                <a:solidFill>
                  <a:srgbClr val="FFFF00"/>
                </a:solidFill>
                <a:latin typeface="Arial" pitchFamily="34" charset="0"/>
                <a:cs typeface="Arial" pitchFamily="34" charset="0"/>
              </a:rPr>
              <a:t> </a:t>
            </a:r>
            <a:r>
              <a:rPr lang="vi-VN" sz="2800" dirty="0">
                <a:solidFill>
                  <a:srgbClr val="FFFFFF"/>
                </a:solidFill>
                <a:latin typeface="Arial" pitchFamily="34" charset="0"/>
                <a:cs typeface="Arial" pitchFamily="34" charset="0"/>
              </a:rPr>
              <a:t>có tính biểu cảm, gợi lên vẻ tinh nghịch, đáng yêu của hình ảnh mặt trời, phù hợp với cách nhìn, cách cảm của trẻ thơ.</a:t>
            </a:r>
          </a:p>
          <a:p>
            <a:pPr algn="just">
              <a:lnSpc>
                <a:spcPct val="150000"/>
              </a:lnSpc>
            </a:pPr>
            <a:r>
              <a:rPr lang="vi-VN" sz="2800" i="1" dirty="0">
                <a:solidFill>
                  <a:srgbClr val="FFFF00"/>
                </a:solidFill>
                <a:latin typeface="Arial" pitchFamily="34" charset="0"/>
                <a:cs typeface="Arial" pitchFamily="34" charset="0"/>
              </a:rPr>
              <a:t>Lên</a:t>
            </a:r>
            <a:r>
              <a:rPr lang="vi-VN" sz="2800" dirty="0">
                <a:solidFill>
                  <a:srgbClr val="FFFFFF"/>
                </a:solidFill>
                <a:latin typeface="Arial" pitchFamily="34" charset="0"/>
                <a:cs typeface="Arial" pitchFamily="34" charset="0"/>
              </a:rPr>
              <a:t> chỉ là một nét nghĩa có trong từ </a:t>
            </a:r>
            <a:r>
              <a:rPr lang="vi-VN" sz="2800" i="1" dirty="0">
                <a:solidFill>
                  <a:srgbClr val="FFFF00"/>
                </a:solidFill>
                <a:latin typeface="Arial" pitchFamily="34" charset="0"/>
                <a:cs typeface="Arial" pitchFamily="34" charset="0"/>
              </a:rPr>
              <a:t>nhô</a:t>
            </a:r>
            <a:r>
              <a:rPr lang="vi-VN" sz="2800" dirty="0">
                <a:solidFill>
                  <a:srgbClr val="FFFF00"/>
                </a:solidFill>
                <a:latin typeface="Arial" pitchFamily="34" charset="0"/>
                <a:cs typeface="Arial" pitchFamily="34" charset="0"/>
              </a:rPr>
              <a:t>.</a:t>
            </a:r>
          </a:p>
          <a:p>
            <a:pPr algn="just">
              <a:lnSpc>
                <a:spcPct val="150000"/>
              </a:lnSpc>
            </a:pPr>
            <a:r>
              <a:rPr lang="vi-VN" sz="2800" dirty="0">
                <a:solidFill>
                  <a:srgbClr val="FFFFFF"/>
                </a:solidFill>
                <a:latin typeface="Arial" pitchFamily="34" charset="0"/>
                <a:cs typeface="Arial" pitchFamily="34" charset="0"/>
                <a:sym typeface="Wingdings" pitchFamily="2" charset="2"/>
              </a:rPr>
              <a:t> </a:t>
            </a:r>
            <a:r>
              <a:rPr lang="vi-VN" sz="2800" dirty="0">
                <a:solidFill>
                  <a:srgbClr val="FFFFFF"/>
                </a:solidFill>
                <a:latin typeface="Arial" pitchFamily="34" charset="0"/>
                <a:cs typeface="Arial" pitchFamily="34" charset="0"/>
              </a:rPr>
              <a:t>Không thể thay thế từ </a:t>
            </a:r>
            <a:r>
              <a:rPr lang="vi-VN" sz="2800" i="1" dirty="0">
                <a:solidFill>
                  <a:srgbClr val="FFFF00"/>
                </a:solidFill>
                <a:latin typeface="Arial" pitchFamily="34" charset="0"/>
                <a:cs typeface="Arial" pitchFamily="34" charset="0"/>
              </a:rPr>
              <a:t>nhô</a:t>
            </a:r>
            <a:r>
              <a:rPr lang="vi-VN" sz="2800" i="1" dirty="0">
                <a:solidFill>
                  <a:srgbClr val="FFFFFF"/>
                </a:solidFill>
                <a:latin typeface="Arial" pitchFamily="34" charset="0"/>
                <a:cs typeface="Arial" pitchFamily="34" charset="0"/>
              </a:rPr>
              <a:t> </a:t>
            </a:r>
            <a:r>
              <a:rPr lang="vi-VN" sz="2800" dirty="0">
                <a:solidFill>
                  <a:srgbClr val="FFFFFF"/>
                </a:solidFill>
                <a:latin typeface="Arial" pitchFamily="34" charset="0"/>
                <a:cs typeface="Arial" pitchFamily="34" charset="0"/>
              </a:rPr>
              <a:t>bằng từ </a:t>
            </a:r>
            <a:r>
              <a:rPr lang="vi-VN" sz="2800" i="1" dirty="0">
                <a:solidFill>
                  <a:srgbClr val="FFFF00"/>
                </a:solidFill>
                <a:latin typeface="Arial" pitchFamily="34" charset="0"/>
                <a:cs typeface="Arial" pitchFamily="34" charset="0"/>
              </a:rPr>
              <a:t>lên.</a:t>
            </a:r>
            <a:endParaRPr lang="vi-VN"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468806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组合 25"/>
          <p:cNvGrpSpPr/>
          <p:nvPr/>
        </p:nvGrpSpPr>
        <p:grpSpPr>
          <a:xfrm>
            <a:off x="143339" y="184075"/>
            <a:ext cx="1670640" cy="1420723"/>
            <a:chOff x="4735513" y="1379538"/>
            <a:chExt cx="976313" cy="830263"/>
          </a:xfrm>
          <a:solidFill>
            <a:schemeClr val="accent2"/>
          </a:solidFill>
        </p:grpSpPr>
        <p:sp>
          <p:nvSpPr>
            <p:cNvPr id="3" name="Freeform 140"/>
            <p:cNvSpPr>
              <a:spLocks/>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4" name="Freeform 141"/>
            <p:cNvSpPr>
              <a:spLocks/>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5" name="Freeform 142"/>
            <p:cNvSpPr>
              <a:spLocks/>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6" name="Freeform 143"/>
            <p:cNvSpPr>
              <a:spLocks/>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7" name="Freeform 144"/>
            <p:cNvSpPr>
              <a:spLocks/>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8"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10" name="组合 52"/>
          <p:cNvGrpSpPr/>
          <p:nvPr/>
        </p:nvGrpSpPr>
        <p:grpSpPr>
          <a:xfrm>
            <a:off x="10394066" y="140079"/>
            <a:ext cx="1675932" cy="1512227"/>
            <a:chOff x="7764463" y="536575"/>
            <a:chExt cx="1300163" cy="1173163"/>
          </a:xfrm>
          <a:solidFill>
            <a:schemeClr val="accent2"/>
          </a:solidFill>
        </p:grpSpPr>
        <p:sp>
          <p:nvSpPr>
            <p:cNvPr id="11" name="Freeform 140"/>
            <p:cNvSpPr>
              <a:spLocks/>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2"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3" name="Freeform 142"/>
            <p:cNvSpPr>
              <a:spLocks/>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4" name="Freeform 143"/>
            <p:cNvSpPr>
              <a:spLocks/>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5" name="Freeform 144"/>
            <p:cNvSpPr>
              <a:spLocks/>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6"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7"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8" name="Freeform 147"/>
            <p:cNvSpPr>
              <a:spLocks/>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19" name="Freeform 148"/>
            <p:cNvSpPr>
              <a:spLocks/>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0" name="组合 62"/>
          <p:cNvGrpSpPr/>
          <p:nvPr/>
        </p:nvGrpSpPr>
        <p:grpSpPr>
          <a:xfrm>
            <a:off x="10394066" y="5858407"/>
            <a:ext cx="1648263" cy="861423"/>
            <a:chOff x="10112283" y="4643438"/>
            <a:chExt cx="1403350" cy="733425"/>
          </a:xfrm>
          <a:solidFill>
            <a:schemeClr val="accent2"/>
          </a:solidFill>
        </p:grpSpPr>
        <p:sp>
          <p:nvSpPr>
            <p:cNvPr id="21" name="Freeform 100"/>
            <p:cNvSpPr>
              <a:spLocks/>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2" name="Freeform 101"/>
            <p:cNvSpPr>
              <a:spLocks/>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3" name="Freeform 102"/>
            <p:cNvSpPr>
              <a:spLocks/>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4" name="Freeform 103"/>
            <p:cNvSpPr>
              <a:spLocks/>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5" name="Freeform 104"/>
            <p:cNvSpPr>
              <a:spLocks/>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6" name="Freeform 105"/>
            <p:cNvSpPr>
              <a:spLocks/>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7"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28"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grpSp>
        <p:nvGrpSpPr>
          <p:cNvPr id="29" name="组合 71"/>
          <p:cNvGrpSpPr/>
          <p:nvPr/>
        </p:nvGrpSpPr>
        <p:grpSpPr>
          <a:xfrm>
            <a:off x="143339" y="5658749"/>
            <a:ext cx="1616960" cy="1130625"/>
            <a:chOff x="3136900" y="5457825"/>
            <a:chExt cx="1235075" cy="863600"/>
          </a:xfrm>
          <a:solidFill>
            <a:schemeClr val="accent2"/>
          </a:solidFill>
        </p:grpSpPr>
        <p:sp>
          <p:nvSpPr>
            <p:cNvPr id="30" name="Freeform 120"/>
            <p:cNvSpPr>
              <a:spLocks/>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1" name="Freeform 121"/>
            <p:cNvSpPr>
              <a:spLocks/>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2" name="Freeform 122"/>
            <p:cNvSpPr>
              <a:spLocks/>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sp>
          <p:nvSpPr>
            <p:cNvPr id="33"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zh-CN" altLang="en-US">
                <a:solidFill>
                  <a:schemeClr val="accent3"/>
                </a:solidFill>
                <a:latin typeface="Arial" pitchFamily="34" charset="0"/>
                <a:ea typeface="inpin heiti" charset="-122"/>
                <a:cs typeface="Arial" pitchFamily="34" charset="0"/>
              </a:endParaRPr>
            </a:p>
          </p:txBody>
        </p:sp>
      </p:grpSp>
      <p:sp>
        <p:nvSpPr>
          <p:cNvPr id="34" name="TextBox 9"/>
          <p:cNvSpPr txBox="1"/>
          <p:nvPr/>
        </p:nvSpPr>
        <p:spPr>
          <a:xfrm>
            <a:off x="3944070" y="356659"/>
            <a:ext cx="4303861" cy="779700"/>
          </a:xfrm>
          <a:prstGeom prst="rect">
            <a:avLst/>
          </a:prstGeom>
          <a:noFill/>
          <a:effectLst>
            <a:innerShdw blurRad="63500" dist="1752600">
              <a:prstClr val="black">
                <a:alpha val="50000"/>
              </a:prstClr>
            </a:innerShdw>
          </a:effectLst>
        </p:spPr>
        <p:txBody>
          <a:bodyPr wrap="square" lIns="121917" tIns="60958" rIns="121917" bIns="60958" rtlCol="0">
            <a:spAutoFit/>
          </a:bodyPr>
          <a:lstStyle/>
          <a:p>
            <a:pPr algn="ctr"/>
            <a:r>
              <a:rPr lang="vi-VN" altLang="zh-CN" sz="4300" b="1" dirty="0">
                <a:solidFill>
                  <a:srgbClr val="FFFFFF"/>
                </a:solidFill>
                <a:latin typeface="Arial" pitchFamily="34" charset="0"/>
                <a:ea typeface="inpin heiti" charset="-122"/>
                <a:cs typeface="Arial" pitchFamily="34" charset="0"/>
              </a:rPr>
              <a:t>Nghĩa của từ</a:t>
            </a:r>
            <a:endParaRPr lang="zh-CN" altLang="en-US" sz="4300" b="1" dirty="0">
              <a:solidFill>
                <a:srgbClr val="FFFFFF"/>
              </a:solidFill>
              <a:latin typeface="Arial" pitchFamily="34" charset="0"/>
              <a:ea typeface="inpin heiti" charset="-122"/>
              <a:cs typeface="Arial" pitchFamily="34" charset="0"/>
            </a:endParaRPr>
          </a:p>
        </p:txBody>
      </p:sp>
      <p:sp>
        <p:nvSpPr>
          <p:cNvPr id="35" name="TextBox 34"/>
          <p:cNvSpPr txBox="1"/>
          <p:nvPr/>
        </p:nvSpPr>
        <p:spPr>
          <a:xfrm>
            <a:off x="978659" y="1440451"/>
            <a:ext cx="10258431" cy="2616097"/>
          </a:xfrm>
          <a:prstGeom prst="rect">
            <a:avLst/>
          </a:prstGeom>
          <a:noFill/>
        </p:spPr>
        <p:txBody>
          <a:bodyPr wrap="square" lIns="121917" tIns="60958" rIns="121917" bIns="60958" rtlCol="0">
            <a:spAutoFit/>
          </a:bodyPr>
          <a:lstStyle/>
          <a:p>
            <a:pPr lvl="2" algn="just">
              <a:lnSpc>
                <a:spcPct val="150000"/>
              </a:lnSpc>
            </a:pPr>
            <a:r>
              <a:rPr lang="vi-VN" sz="2700" dirty="0">
                <a:solidFill>
                  <a:srgbClr val="FFFFFF"/>
                </a:solidFill>
              </a:rPr>
              <a:t>2. Trong bài thơ có các từ như </a:t>
            </a:r>
            <a:r>
              <a:rPr lang="vi-VN" sz="2700" b="1" i="1" dirty="0">
                <a:solidFill>
                  <a:srgbClr val="FFFF00"/>
                </a:solidFill>
              </a:rPr>
              <a:t>trụi trần</a:t>
            </a:r>
            <a:r>
              <a:rPr lang="vi-VN" sz="2700" b="1" dirty="0">
                <a:solidFill>
                  <a:srgbClr val="FFFF00"/>
                </a:solidFill>
              </a:rPr>
              <a:t>, </a:t>
            </a:r>
            <a:r>
              <a:rPr lang="vi-VN" sz="2700" b="1" i="1" dirty="0">
                <a:solidFill>
                  <a:srgbClr val="FFFF00"/>
                </a:solidFill>
              </a:rPr>
              <a:t>bế bồng</a:t>
            </a:r>
            <a:r>
              <a:rPr lang="vi-VN" sz="2700" b="1" dirty="0">
                <a:solidFill>
                  <a:srgbClr val="FFFF00"/>
                </a:solidFill>
              </a:rPr>
              <a:t>,... </a:t>
            </a:r>
            <a:r>
              <a:rPr lang="vi-VN" sz="2700" dirty="0">
                <a:solidFill>
                  <a:srgbClr val="FFFFFF"/>
                </a:solidFill>
              </a:rPr>
              <a:t>Trong tiếng Việt cũng có những từ như </a:t>
            </a:r>
            <a:r>
              <a:rPr lang="vi-VN" sz="2700" b="1" i="1" dirty="0">
                <a:solidFill>
                  <a:srgbClr val="FFFF00"/>
                </a:solidFill>
              </a:rPr>
              <a:t>trần trụi</a:t>
            </a:r>
            <a:r>
              <a:rPr lang="vi-VN" sz="2700" b="1" dirty="0">
                <a:solidFill>
                  <a:srgbClr val="FFFF00"/>
                </a:solidFill>
              </a:rPr>
              <a:t>, </a:t>
            </a:r>
            <a:r>
              <a:rPr lang="vi-VN" sz="2700" b="1" i="1" dirty="0">
                <a:solidFill>
                  <a:srgbClr val="FFFF00"/>
                </a:solidFill>
              </a:rPr>
              <a:t>bồng bế</a:t>
            </a:r>
            <a:r>
              <a:rPr lang="vi-VN" sz="2700" b="1" dirty="0">
                <a:solidFill>
                  <a:srgbClr val="FFFF00"/>
                </a:solidFill>
              </a:rPr>
              <a:t>,...</a:t>
            </a:r>
            <a:r>
              <a:rPr lang="vi-VN" sz="2700" dirty="0">
                <a:solidFill>
                  <a:srgbClr val="FFFFFF"/>
                </a:solidFill>
              </a:rPr>
              <a:t> Tìm thêm ở trong và ngoài văn bản những từ có thể đảo trật tự các thành tố để có từ khác đồng nghĩa.</a:t>
            </a:r>
            <a:endParaRPr lang="vi-VN" sz="2700" dirty="0">
              <a:solidFill>
                <a:srgbClr val="FFFFFF"/>
              </a:solidFill>
            </a:endParaRPr>
          </a:p>
        </p:txBody>
      </p:sp>
      <p:sp>
        <p:nvSpPr>
          <p:cNvPr id="37" name="Rectangle 36"/>
          <p:cNvSpPr/>
          <p:nvPr/>
        </p:nvSpPr>
        <p:spPr>
          <a:xfrm>
            <a:off x="1871532" y="1652306"/>
            <a:ext cx="8794693" cy="2616097"/>
          </a:xfrm>
          <a:prstGeom prst="rect">
            <a:avLst/>
          </a:prstGeom>
        </p:spPr>
        <p:txBody>
          <a:bodyPr wrap="square" lIns="121917" tIns="60958" rIns="121917" bIns="60958">
            <a:spAutoFit/>
          </a:bodyPr>
          <a:lstStyle/>
          <a:p>
            <a:pPr algn="just">
              <a:lnSpc>
                <a:spcPct val="150000"/>
              </a:lnSpc>
            </a:pPr>
            <a:r>
              <a:rPr lang="fr-FR" sz="2700" dirty="0">
                <a:solidFill>
                  <a:srgbClr val="FFFFFF"/>
                </a:solidFill>
                <a:latin typeface="Arial" pitchFamily="34" charset="0"/>
                <a:cs typeface="Arial" pitchFamily="34" charset="0"/>
              </a:rPr>
              <a:t>- </a:t>
            </a:r>
            <a:r>
              <a:rPr lang="vi-VN" sz="2700" dirty="0">
                <a:solidFill>
                  <a:srgbClr val="FFFFFF"/>
                </a:solidFill>
                <a:latin typeface="Arial" pitchFamily="34" charset="0"/>
                <a:cs typeface="Arial" pitchFamily="34" charset="0"/>
              </a:rPr>
              <a:t>Những từ trong văn bản: </a:t>
            </a:r>
            <a:r>
              <a:rPr lang="vi-VN" sz="2700" b="1" i="1" dirty="0">
                <a:solidFill>
                  <a:srgbClr val="FFFF00"/>
                </a:solidFill>
                <a:latin typeface="Arial" pitchFamily="34" charset="0"/>
                <a:cs typeface="Arial" pitchFamily="34" charset="0"/>
              </a:rPr>
              <a:t>màu sắc, khao khát, thơ ngây, bế bồng, mênh mông,…</a:t>
            </a:r>
          </a:p>
          <a:p>
            <a:pPr algn="just">
              <a:lnSpc>
                <a:spcPct val="150000"/>
              </a:lnSpc>
            </a:pPr>
            <a:r>
              <a:rPr lang="vi-VN" sz="2700" dirty="0">
                <a:solidFill>
                  <a:srgbClr val="FFFFFF"/>
                </a:solidFill>
                <a:latin typeface="Arial" pitchFamily="34" charset="0"/>
                <a:cs typeface="Arial" pitchFamily="34" charset="0"/>
              </a:rPr>
              <a:t>- Những từ ngoài văn bản: </a:t>
            </a:r>
            <a:r>
              <a:rPr lang="vi-VN" sz="2700" b="1" i="1" dirty="0">
                <a:solidFill>
                  <a:srgbClr val="FFFF00"/>
                </a:solidFill>
                <a:latin typeface="Arial" pitchFamily="34" charset="0"/>
                <a:cs typeface="Arial" pitchFamily="34" charset="0"/>
              </a:rPr>
              <a:t>quần áo, thầy cô, cha mẹ, bạn bè, yêu dấu,…</a:t>
            </a:r>
            <a:endParaRPr lang="vi-VN" sz="27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391203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5"/>
                                        </p:tgtEl>
                                      </p:cBhvr>
                                    </p:animEffect>
                                    <p:set>
                                      <p:cBhvr>
                                        <p:cTn id="11" dur="1" fill="hold">
                                          <p:stCondLst>
                                            <p:cond delay="499"/>
                                          </p:stCondLst>
                                        </p:cTn>
                                        <p:tgtEl>
                                          <p:spTgt spid="3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1"/>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1932</Words>
  <PresentationFormat>Custom</PresentationFormat>
  <Paragraphs>209</Paragraphs>
  <Slides>31</Slides>
  <Notes>5</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Chủ đề Office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2021-07-10T15:41:31Z</dcterms:created>
  <dcterms:modified xsi:type="dcterms:W3CDTF">2021-09-24T09:48:46Z</dcterms:modified>
</cp:coreProperties>
</file>