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9" r:id="rId2"/>
    <p:sldId id="257" r:id="rId3"/>
    <p:sldId id="259" r:id="rId4"/>
    <p:sldId id="294" r:id="rId5"/>
    <p:sldId id="288" r:id="rId6"/>
    <p:sldId id="275" r:id="rId7"/>
    <p:sldId id="299" r:id="rId8"/>
    <p:sldId id="306" r:id="rId9"/>
    <p:sldId id="311" r:id="rId10"/>
    <p:sldId id="312" r:id="rId11"/>
    <p:sldId id="307" r:id="rId12"/>
    <p:sldId id="313" r:id="rId13"/>
    <p:sldId id="278" r:id="rId14"/>
    <p:sldId id="308" r:id="rId15"/>
    <p:sldId id="310" r:id="rId16"/>
    <p:sldId id="282" r:id="rId17"/>
    <p:sldId id="279" r:id="rId18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056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pic>
        <p:nvPicPr>
          <p:cNvPr id="4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8600" y="209551"/>
            <a:ext cx="4648200" cy="2895600"/>
            <a:chOff x="228600" y="209551"/>
            <a:chExt cx="4648200" cy="2895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09551"/>
              <a:ext cx="46482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loud 7"/>
            <p:cNvSpPr/>
            <p:nvPr/>
          </p:nvSpPr>
          <p:spPr>
            <a:xfrm>
              <a:off x="850900" y="3238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6800" y="133350"/>
            <a:ext cx="3943588" cy="3048000"/>
            <a:chOff x="4876800" y="133350"/>
            <a:chExt cx="3943588" cy="3048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33350"/>
              <a:ext cx="3943588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loud 10"/>
            <p:cNvSpPr/>
            <p:nvPr/>
          </p:nvSpPr>
          <p:spPr>
            <a:xfrm>
              <a:off x="5329119" y="362483"/>
              <a:ext cx="304800" cy="304267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95400" y="3409950"/>
            <a:ext cx="1447800" cy="763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c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ê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3562350"/>
            <a:ext cx="1447800" cy="763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c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¸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cê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pic>
        <p:nvPicPr>
          <p:cNvPr id="4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5650" y="361951"/>
            <a:ext cx="4044950" cy="3198976"/>
            <a:chOff x="755650" y="361951"/>
            <a:chExt cx="4044950" cy="26670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361951"/>
              <a:ext cx="4044950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loud 8"/>
            <p:cNvSpPr/>
            <p:nvPr/>
          </p:nvSpPr>
          <p:spPr>
            <a:xfrm>
              <a:off x="1219200" y="2521911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361951"/>
            <a:ext cx="4191000" cy="3047999"/>
            <a:chOff x="4572000" y="361951"/>
            <a:chExt cx="4191000" cy="304799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61951"/>
              <a:ext cx="4191000" cy="304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loud 9"/>
            <p:cNvSpPr/>
            <p:nvPr/>
          </p:nvSpPr>
          <p:spPr>
            <a:xfrm>
              <a:off x="5214819" y="2693988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19800" y="3560215"/>
            <a:ext cx="1447800" cy="763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cæ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cß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560927"/>
            <a:ext cx="1447800" cy="763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d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a c¸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-19050"/>
            <a:ext cx="9220200" cy="5143499"/>
            <a:chOff x="-76200" y="-19050"/>
            <a:chExt cx="9220200" cy="51434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-19050"/>
              <a:ext cx="9220200" cy="514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loud 2"/>
            <p:cNvSpPr/>
            <p:nvPr/>
          </p:nvSpPr>
          <p:spPr>
            <a:xfrm>
              <a:off x="1066800" y="12763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Cloud 4"/>
            <p:cNvSpPr/>
            <p:nvPr/>
          </p:nvSpPr>
          <p:spPr>
            <a:xfrm>
              <a:off x="27432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Cloud 5"/>
            <p:cNvSpPr/>
            <p:nvPr/>
          </p:nvSpPr>
          <p:spPr>
            <a:xfrm>
              <a:off x="50292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Cloud 6"/>
            <p:cNvSpPr/>
            <p:nvPr/>
          </p:nvSpPr>
          <p:spPr>
            <a:xfrm>
              <a:off x="7239000" y="13525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6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6675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6" name="Picture 7" descr="C:\Users\Thanh\Pictures\Screenshots\Ảnh chụp màn hình (4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809750"/>
            <a:ext cx="58023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57150"/>
            <a:ext cx="8763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867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444954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76400" y="114300"/>
            <a:ext cx="5562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8" name="Picture 2" descr="C:\Users\Thanh\Pictures\Saved Pictures\60b2e514-8190-4c79-a85f-bef4a2cd6ce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178"/>
            <a:ext cx="9143999" cy="43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428750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790621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1276350"/>
            <a:ext cx="4038600" cy="3038389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1671764"/>
            <a:ext cx="1905000" cy="23021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-19050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20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28600" y="742950"/>
            <a:ext cx="9144000" cy="93871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6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: 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¬ –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d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324350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.VnAvant" pitchFamily="34" charset="0"/>
              </a:rPr>
              <a:t>¥                </a:t>
            </a:r>
            <a:endParaRPr lang="en-US" sz="66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248150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.VnAvant" pitchFamily="34" charset="0"/>
              </a:rPr>
              <a:t>D                </a:t>
            </a:r>
            <a:endParaRPr lang="en-US" sz="66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  <p:bldP spid="1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105150"/>
            <a:ext cx="1905000" cy="1477319"/>
            <a:chOff x="457200" y="3105150"/>
            <a:chExt cx="1905000" cy="14773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28800" y="3333750"/>
              <a:ext cx="228600" cy="168113"/>
            </a:xfrm>
            <a:prstGeom prst="line">
              <a:avLst/>
            </a:prstGeom>
            <a:ln w="50800">
              <a:solidFill>
                <a:srgbClr val="FF0000">
                  <a:alpha val="9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" y="3105150"/>
              <a:ext cx="1905000" cy="1477319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9000" dirty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  <a:r>
                <a:rPr lang="en-US" sz="9000" dirty="0" smtClean="0">
                  <a:latin typeface=".VnAvant" pitchFamily="34" charset="0"/>
                </a:rPr>
                <a:t>¬</a:t>
              </a:r>
              <a:endParaRPr lang="en-US" sz="9000" dirty="0">
                <a:latin typeface=".VnAvant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43200" y="-190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6" name="Picture 2" descr="C:\Users\Thanh\Pictures\Screenshots\Ảnh chụp màn hình (2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774653"/>
            <a:ext cx="37052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8200" y="3257550"/>
            <a:ext cx="2746375" cy="1524000"/>
            <a:chOff x="3657600" y="3488707"/>
            <a:chExt cx="2746375" cy="1369043"/>
          </a:xfrm>
        </p:grpSpPr>
        <p:sp>
          <p:nvSpPr>
            <p:cNvPr id="22" name="Rectangle 21"/>
            <p:cNvSpPr/>
            <p:nvPr/>
          </p:nvSpPr>
          <p:spPr>
            <a:xfrm>
              <a:off x="3657600" y="4171950"/>
              <a:ext cx="14478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  <a:r>
                <a:rPr lang="en-US" sz="3600" b="1" dirty="0" smtClean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67300" y="4171950"/>
              <a:ext cx="13335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60775" y="3488707"/>
              <a:ext cx="2743200" cy="6832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c</a:t>
              </a: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ê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638800" y="4544101"/>
              <a:ext cx="228600" cy="85049"/>
            </a:xfrm>
            <a:prstGeom prst="line">
              <a:avLst/>
            </a:prstGeom>
            <a:ln w="50800">
              <a:solidFill>
                <a:srgbClr val="FF0000">
                  <a:alpha val="9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 descr="C:\Users\Thanh\Pictures\Screenshots\Ảnh chụp màn hình (2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42950"/>
            <a:ext cx="2971800" cy="251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62600" y="3028950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008000"/>
                </a:solidFill>
                <a:latin typeface=".VnAvant" pitchFamily="34" charset="0"/>
              </a:rPr>
              <a:t>d</a:t>
            </a:r>
            <a:r>
              <a:rPr lang="en-US" sz="9000" dirty="0">
                <a:latin typeface=".VnAvant" pitchFamily="34" charset="0"/>
              </a:rPr>
              <a:t>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57800" y="3333750"/>
            <a:ext cx="2667000" cy="1371600"/>
            <a:chOff x="3810000" y="1447800"/>
            <a:chExt cx="2209800" cy="1524000"/>
          </a:xfrm>
        </p:grpSpPr>
        <p:sp>
          <p:nvSpPr>
            <p:cNvPr id="18" name="Rectangle 1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da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itchFamily="34" charset="0"/>
                </a:rPr>
                <a:t>d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47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6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5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-19050"/>
            <a:ext cx="9220200" cy="5143499"/>
            <a:chOff x="-76200" y="-19050"/>
            <a:chExt cx="9220200" cy="51434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-19050"/>
              <a:ext cx="9220200" cy="514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loud 2"/>
            <p:cNvSpPr/>
            <p:nvPr/>
          </p:nvSpPr>
          <p:spPr>
            <a:xfrm>
              <a:off x="1066800" y="12763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Cloud 4"/>
            <p:cNvSpPr/>
            <p:nvPr/>
          </p:nvSpPr>
          <p:spPr>
            <a:xfrm>
              <a:off x="27432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Cloud 5"/>
            <p:cNvSpPr/>
            <p:nvPr/>
          </p:nvSpPr>
          <p:spPr>
            <a:xfrm>
              <a:off x="5029200" y="12001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Cloud 6"/>
            <p:cNvSpPr/>
            <p:nvPr/>
          </p:nvSpPr>
          <p:spPr>
            <a:xfrm>
              <a:off x="7239000" y="1352550"/>
              <a:ext cx="304800" cy="2286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9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82</Words>
  <Application>Microsoft Office PowerPoint</Application>
  <PresentationFormat>On-screen Show (16:9)</PresentationFormat>
  <Paragraphs>41</Paragraphs>
  <Slides>17</Slides>
  <Notes>3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phạm dư</cp:lastModifiedBy>
  <cp:revision>162</cp:revision>
  <dcterms:created xsi:type="dcterms:W3CDTF">2020-05-18T12:48:51Z</dcterms:created>
  <dcterms:modified xsi:type="dcterms:W3CDTF">2020-08-24T08:14:27Z</dcterms:modified>
</cp:coreProperties>
</file>